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458" r:id="rId3"/>
    <p:sldId id="459" r:id="rId4"/>
    <p:sldId id="460" r:id="rId5"/>
    <p:sldId id="461" r:id="rId6"/>
    <p:sldId id="462" r:id="rId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AD9825D-AEF8-491D-9663-061CFA4CE3ED}">
          <p14:sldIdLst>
            <p14:sldId id="259"/>
          </p14:sldIdLst>
        </p14:section>
        <p14:section name="Inhalt" id="{3253FDF0-C1DB-487E-9D1F-064E6CC3DA2F}">
          <p14:sldIdLst>
            <p14:sldId id="458"/>
            <p14:sldId id="459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9AA9"/>
    <a:srgbClr val="7D91AA"/>
    <a:srgbClr val="A32638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87572" autoAdjust="0"/>
  </p:normalViewPr>
  <p:slideViewPr>
    <p:cSldViewPr showGuides="1"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9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2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14DAC-87E6-4547-A383-B38B2E108E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>
                <a:solidFill>
                  <a:srgbClr val="A32638"/>
                </a:solidFill>
              </a:rPr>
              <a:t>Zwischentitel | Leitthema oder Name | Datum</a:t>
            </a:r>
            <a:endParaRPr lang="de-DE" sz="1000" b="1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740275" y="5502275"/>
            <a:ext cx="4114800" cy="58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 dirty="0" smtClean="0">
                <a:solidFill>
                  <a:srgbClr val="A32638"/>
                </a:solidFill>
                <a:latin typeface="Arial" charset="0"/>
              </a:rPr>
              <a:t>Jimmy Hendrix – </a:t>
            </a:r>
            <a:r>
              <a:rPr lang="de-DE" sz="2000" dirty="0" err="1" smtClean="0">
                <a:solidFill>
                  <a:srgbClr val="A32638"/>
                </a:solidFill>
                <a:latin typeface="Arial" charset="0"/>
              </a:rPr>
              <a:t>Hush</a:t>
            </a:r>
            <a:r>
              <a:rPr lang="de-DE" sz="2000" dirty="0" smtClean="0">
                <a:solidFill>
                  <a:srgbClr val="A32638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A32638"/>
                </a:solidFill>
                <a:latin typeface="Arial" charset="0"/>
              </a:rPr>
              <a:t>Now</a:t>
            </a:r>
            <a:endParaRPr lang="de-DE" sz="2000" dirty="0">
              <a:solidFill>
                <a:srgbClr val="A32638"/>
              </a:solidFill>
              <a:latin typeface="Arial" charset="0"/>
            </a:endParaRPr>
          </a:p>
          <a:p>
            <a:pPr>
              <a:lnSpc>
                <a:spcPts val="2200"/>
              </a:lnSpc>
            </a:pPr>
            <a:r>
              <a:rPr lang="de-DE" sz="1400" dirty="0" smtClean="0">
                <a:solidFill>
                  <a:srgbClr val="A32638"/>
                </a:solidFill>
                <a:latin typeface="Arial" charset="0"/>
              </a:rPr>
              <a:t>Animation mit Processing</a:t>
            </a:r>
            <a:endParaRPr lang="de-DE" sz="2000" b="1" dirty="0">
              <a:solidFill>
                <a:srgbClr val="A32638"/>
              </a:solidFill>
              <a:latin typeface="Arial" charset="0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51520" y="5797227"/>
            <a:ext cx="289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 smtClean="0">
                <a:solidFill>
                  <a:srgbClr val="323232"/>
                </a:solidFill>
                <a:latin typeface="Arial" charset="0"/>
              </a:rPr>
              <a:t>Luis </a:t>
            </a:r>
            <a:r>
              <a:rPr lang="de-DE" sz="900" dirty="0" err="1" smtClean="0">
                <a:solidFill>
                  <a:srgbClr val="323232"/>
                </a:solidFill>
                <a:latin typeface="Arial" charset="0"/>
              </a:rPr>
              <a:t>Beaucamp</a:t>
            </a:r>
            <a:endParaRPr lang="de-DE" sz="900" dirty="0" smtClean="0">
              <a:solidFill>
                <a:srgbClr val="323232"/>
              </a:solidFill>
              <a:latin typeface="Arial" charset="0"/>
            </a:endParaRPr>
          </a:p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 smtClean="0">
                <a:solidFill>
                  <a:srgbClr val="323232"/>
                </a:solidFill>
                <a:latin typeface="Arial" charset="0"/>
              </a:rPr>
              <a:t>Tim Stenzel</a:t>
            </a:r>
          </a:p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 smtClean="0">
                <a:solidFill>
                  <a:srgbClr val="323232"/>
                </a:solidFill>
                <a:latin typeface="Arial" charset="0"/>
              </a:rPr>
              <a:t>Marco Combosch</a:t>
            </a:r>
          </a:p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endParaRPr lang="de-DE" sz="900" dirty="0">
              <a:solidFill>
                <a:srgbClr val="323232"/>
              </a:solidFill>
              <a:latin typeface="Arial" charset="0"/>
            </a:endParaRPr>
          </a:p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 smtClean="0">
                <a:solidFill>
                  <a:srgbClr val="323232"/>
                </a:solidFill>
                <a:latin typeface="Arial" charset="0"/>
              </a:rPr>
              <a:t>07.08.2015 | Grundlagen der Gestaltung II</a:t>
            </a:r>
            <a:endParaRPr lang="de-DE" sz="900" dirty="0">
              <a:solidFill>
                <a:srgbClr val="323232"/>
              </a:solidFill>
              <a:latin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" y="1272010"/>
            <a:ext cx="9144000" cy="397623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Jimmy Hendrix – </a:t>
            </a:r>
            <a:r>
              <a:rPr lang="de-DE" sz="2800" dirty="0" err="1" smtClean="0"/>
              <a:t>Hush</a:t>
            </a:r>
            <a:r>
              <a:rPr lang="de-DE" sz="2800" dirty="0" smtClean="0"/>
              <a:t> </a:t>
            </a:r>
            <a:r>
              <a:rPr lang="de-DE" sz="2800" dirty="0" err="1" smtClean="0"/>
              <a:t>Now</a:t>
            </a:r>
            <a:endParaRPr lang="de-DE" sz="2800" dirty="0" smtClean="0"/>
          </a:p>
          <a:p>
            <a:pPr marL="0" indent="0"/>
            <a:endParaRPr lang="de-DE" sz="2800" dirty="0"/>
          </a:p>
          <a:p>
            <a:pPr marL="0" indent="0"/>
            <a:endParaRPr lang="de-DE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Vom Song zur Idee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Von der Idee zum Video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smtClean="0"/>
              <a:t>Fazit</a:t>
            </a:r>
            <a:endParaRPr lang="de-DE" sz="2800" dirty="0"/>
          </a:p>
          <a:p>
            <a:endParaRPr lang="de-DE" dirty="0"/>
          </a:p>
          <a:p>
            <a:pPr lvl="1">
              <a:lnSpc>
                <a:spcPct val="90000"/>
              </a:lnSpc>
            </a:pPr>
            <a:endParaRPr lang="de-DE" sz="1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Jimmy Hendrix – </a:t>
            </a:r>
            <a:r>
              <a:rPr lang="de-DE" dirty="0" err="1" smtClean="0"/>
              <a:t>Hush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57" y="1571625"/>
            <a:ext cx="3633948" cy="423363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4972557" y="5949280"/>
            <a:ext cx="363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http://www.flowerpowerpacha.com/wp-content/uploads/2015/03/jimi.jpg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Vom Song zur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53979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Von der Idee zum 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8897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3935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Bildschirmpräsentation (4:3)</PresentationFormat>
  <Paragraphs>25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</vt:lpstr>
      <vt:lpstr>Leere Präsentation</vt:lpstr>
      <vt:lpstr>PowerPoint-Präsentation</vt:lpstr>
      <vt:lpstr>Inhalt</vt:lpstr>
      <vt:lpstr>Jimmy Hendrix – Hush Now</vt:lpstr>
      <vt:lpstr>Vom Song zur Idee</vt:lpstr>
      <vt:lpstr>Von der Idee zum Video</vt:lpstr>
      <vt:lpstr>Fazit</vt:lpstr>
    </vt:vector>
  </TitlesOfParts>
  <Company>kiz Abt. Medien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Marco</dc:creator>
  <cp:lastModifiedBy>Marco Combosch</cp:lastModifiedBy>
  <cp:revision>19</cp:revision>
  <dcterms:modified xsi:type="dcterms:W3CDTF">2015-08-04T17:22:50Z</dcterms:modified>
</cp:coreProperties>
</file>