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458" r:id="rId3"/>
    <p:sldId id="459" r:id="rId4"/>
    <p:sldId id="460" r:id="rId5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5531">
          <p15:clr>
            <a:srgbClr val="A4A3A4"/>
          </p15:clr>
        </p15:guide>
        <p15:guide id="4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D9AA9"/>
    <a:srgbClr val="7D91AA"/>
    <a:srgbClr val="A32638"/>
    <a:srgbClr val="56AA1C"/>
    <a:srgbClr val="BD6005"/>
    <a:srgbClr val="BD4505"/>
    <a:srgbClr val="7D9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3" autoAdjust="0"/>
    <p:restoredTop sz="87572" autoAdjust="0"/>
  </p:normalViewPr>
  <p:slideViewPr>
    <p:cSldViewPr showGuides="1">
      <p:cViewPr varScale="1">
        <p:scale>
          <a:sx n="116" d="100"/>
          <a:sy n="116" d="100"/>
        </p:scale>
        <p:origin x="1332" y="108"/>
      </p:cViewPr>
      <p:guideLst>
        <p:guide orient="horz" pos="2160"/>
        <p:guide pos="2880"/>
        <p:guide pos="553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fld id="{0BD71836-CABB-0745-8C0B-61899546528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527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ED52A6-DD4D-6E4A-BAC4-303300E514B9}" type="slidenum">
              <a:rPr lang="de-DE"/>
              <a:pPr/>
              <a:t>1</a:t>
            </a:fld>
            <a:endParaRPr lang="de-DE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09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48B86-8432-3B47-B920-7ACA6E2E8FB8}" type="slidenum">
              <a:rPr lang="de-DE"/>
              <a:pPr/>
              <a:t>2</a:t>
            </a:fld>
            <a:endParaRPr lang="de-DE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31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800"/>
            </a:lvl1pPr>
          </a:lstStyle>
          <a:p>
            <a:pPr lvl="0"/>
            <a:r>
              <a:rPr lang="de-DE" noProof="0" smtClean="0"/>
              <a:t>Master-Untertitelformat bearbeiten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65863"/>
            <a:ext cx="2133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600">
                <a:latin typeface="+mn-lt"/>
              </a:defRPr>
            </a:lvl1pPr>
          </a:lstStyle>
          <a:p>
            <a:fld id="{34BF5620-C6CF-3247-857D-42C26D4182B0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7066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315913"/>
            <a:ext cx="3600450" cy="6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F2C85-F370-644D-A253-0F496ECD0F0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978105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61150" y="914400"/>
            <a:ext cx="1949450" cy="449580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09625" y="914400"/>
            <a:ext cx="5699125" cy="4495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A6DFB6-E52D-BD4F-BB67-12B71D9B7E7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115823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14DAC-87E6-4547-A383-B38B2E108E1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800268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42417-3164-0943-9017-67C589CC036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205399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09625" y="1752600"/>
            <a:ext cx="36957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7725" y="1752600"/>
            <a:ext cx="36957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BC0EA9-C867-2B4F-9729-3D626009CAF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845568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4BE13E-CC3E-F447-B6A4-1E032E252A8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57772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DA51BA-B64E-1F45-9983-568272F2EB2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018809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A4511A-F5F3-134A-8DAC-EFD658B557F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47765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661A6-7BCD-0C49-97D7-5D7681B7A14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3680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4AFFE-FA04-6B46-B9B8-B5440A8B971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137431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9625" y="914400"/>
            <a:ext cx="78009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1752600"/>
            <a:ext cx="7543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" charset="0"/>
              </a:defRPr>
            </a:lvl1pPr>
          </a:lstStyle>
          <a:p>
            <a:fld id="{1D4EDF2B-DB74-434F-B1A2-80645259F2E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0" y="182563"/>
            <a:ext cx="9144000" cy="0"/>
          </a:xfrm>
          <a:prstGeom prst="line">
            <a:avLst/>
          </a:prstGeom>
          <a:noFill/>
          <a:ln w="9525">
            <a:solidFill>
              <a:srgbClr val="A3263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79388"/>
            <a:ext cx="719138" cy="179387"/>
          </a:xfrm>
          <a:prstGeom prst="rect">
            <a:avLst/>
          </a:prstGeom>
          <a:solidFill>
            <a:srgbClr val="A326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BD4505"/>
              </a:solidFill>
              <a:latin typeface="Times" charset="0"/>
            </a:endParaRPr>
          </a:p>
        </p:txBody>
      </p:sp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896938" y="198438"/>
            <a:ext cx="60372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de-DE" sz="1000">
                <a:solidFill>
                  <a:srgbClr val="A32638"/>
                </a:solidFill>
              </a:rPr>
              <a:t>Zwischentitel | Leitthema oder Name | Datum</a:t>
            </a:r>
            <a:endParaRPr lang="de-DE" sz="1000" b="1">
              <a:solidFill>
                <a:srgbClr val="A32638"/>
              </a:solidFill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179388" y="192088"/>
            <a:ext cx="565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>
                <a:solidFill>
                  <a:schemeClr val="bg1"/>
                </a:solidFill>
              </a:rPr>
              <a:t>Seite </a:t>
            </a:r>
            <a:fld id="{56245CFA-C84C-D944-97F0-C05CA76EE8D4}" type="slidenum">
              <a:rPr lang="de-DE" sz="1000">
                <a:solidFill>
                  <a:schemeClr val="bg1"/>
                </a:solidFill>
              </a:rPr>
              <a:pPr>
                <a:spcBef>
                  <a:spcPct val="50000"/>
                </a:spcBef>
              </a:pPr>
              <a:t>‹Nr.›</a:t>
            </a:fld>
            <a:endParaRPr lang="de-DE" sz="1000">
              <a:solidFill>
                <a:schemeClr val="bg1"/>
              </a:solidFill>
            </a:endParaRPr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>
            <a:off x="0" y="1751013"/>
            <a:ext cx="9144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54" name="Line 30"/>
          <p:cNvSpPr>
            <a:spLocks noChangeShapeType="1"/>
          </p:cNvSpPr>
          <p:nvPr/>
        </p:nvSpPr>
        <p:spPr bwMode="auto">
          <a:xfrm rot="-5400000">
            <a:off x="-2518569" y="3437732"/>
            <a:ext cx="68373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+mj-lt"/>
          <a:ea typeface="+mj-ea"/>
          <a:cs typeface="+mj-cs"/>
        </a:defRPr>
      </a:lvl1pPr>
      <a:lvl2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2pPr>
      <a:lvl3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3pPr>
      <a:lvl4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4pPr>
      <a:lvl5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5pPr>
      <a:lvl6pPr marL="4572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6pPr>
      <a:lvl7pPr marL="9144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7pPr>
      <a:lvl8pPr marL="13716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8pPr>
      <a:lvl9pPr marL="18288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A32638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lnSpc>
          <a:spcPts val="2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315913"/>
            <a:ext cx="3600450" cy="69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61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20613"/>
          <a:stretch>
            <a:fillRect/>
          </a:stretch>
        </p:blipFill>
        <p:spPr bwMode="auto">
          <a:xfrm>
            <a:off x="0" y="1295400"/>
            <a:ext cx="9144000" cy="395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4740275" y="5502275"/>
            <a:ext cx="4114800" cy="110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de-DE" sz="2000">
                <a:solidFill>
                  <a:srgbClr val="A32638"/>
                </a:solidFill>
                <a:latin typeface="Arial" charset="0"/>
              </a:rPr>
              <a:t>Hier steht der Titel der Präsentation</a:t>
            </a:r>
          </a:p>
          <a:p>
            <a:r>
              <a:rPr lang="de-DE" sz="2000">
                <a:solidFill>
                  <a:srgbClr val="A32638"/>
                </a:solidFill>
                <a:latin typeface="Arial" charset="0"/>
              </a:rPr>
              <a:t>einzeilig oder auch zweizeilig</a:t>
            </a:r>
          </a:p>
          <a:p>
            <a:pPr>
              <a:lnSpc>
                <a:spcPts val="2200"/>
              </a:lnSpc>
            </a:pPr>
            <a:r>
              <a:rPr lang="de-DE" sz="1400">
                <a:solidFill>
                  <a:srgbClr val="A32638"/>
                </a:solidFill>
                <a:latin typeface="Arial" charset="0"/>
              </a:rPr>
              <a:t>Manchmal wird ein Untertitel benötigt, der ebenfalls</a:t>
            </a:r>
          </a:p>
          <a:p>
            <a:r>
              <a:rPr lang="de-DE" sz="1400">
                <a:solidFill>
                  <a:srgbClr val="A32638"/>
                </a:solidFill>
                <a:latin typeface="Arial" charset="0"/>
              </a:rPr>
              <a:t>einzeilig oder mehrzeilig sein kann</a:t>
            </a:r>
            <a:endParaRPr lang="de-DE" sz="2000" b="1">
              <a:solidFill>
                <a:srgbClr val="A32638"/>
              </a:solidFill>
              <a:latin typeface="Arial" charset="0"/>
            </a:endParaRP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228600" y="6203950"/>
            <a:ext cx="2895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200"/>
              </a:lnSpc>
              <a:buClr>
                <a:schemeClr val="tx2"/>
              </a:buClr>
              <a:buFont typeface="Times" charset="0"/>
              <a:buNone/>
            </a:pPr>
            <a:r>
              <a:rPr lang="de-DE" sz="900">
                <a:solidFill>
                  <a:srgbClr val="323232"/>
                </a:solidFill>
                <a:latin typeface="Arial" charset="0"/>
              </a:rPr>
              <a:t>Name | Datum | sonstige Infos, auch mehrzeilig möglich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de-DE"/>
              <a:t>Das ist eine Möglichkeit für eine Aufzählung</a:t>
            </a:r>
          </a:p>
          <a:p>
            <a:pPr lvl="1">
              <a:lnSpc>
                <a:spcPct val="90000"/>
              </a:lnSpc>
            </a:pPr>
            <a:endParaRPr lang="de-DE"/>
          </a:p>
          <a:p>
            <a:pPr lvl="1">
              <a:lnSpc>
                <a:spcPct val="90000"/>
              </a:lnSpc>
            </a:pPr>
            <a:r>
              <a:rPr lang="de-DE"/>
              <a:t>Aufzählung in Arial 18 pt</a:t>
            </a:r>
          </a:p>
          <a:p>
            <a:pPr lvl="1">
              <a:lnSpc>
                <a:spcPct val="90000"/>
              </a:lnSpc>
            </a:pPr>
            <a:endParaRPr lang="de-DE"/>
          </a:p>
          <a:p>
            <a:pPr lvl="1">
              <a:lnSpc>
                <a:spcPct val="90000"/>
              </a:lnSpc>
            </a:pPr>
            <a:r>
              <a:rPr lang="de-DE"/>
              <a:t>Aufzählung</a:t>
            </a:r>
            <a:endParaRPr lang="de-DE" sz="1600"/>
          </a:p>
          <a:p>
            <a:endParaRPr lang="de-DE"/>
          </a:p>
          <a:p>
            <a:endParaRPr lang="de-DE"/>
          </a:p>
          <a:p>
            <a:pPr lvl="1">
              <a:lnSpc>
                <a:spcPct val="90000"/>
              </a:lnSpc>
            </a:pPr>
            <a:endParaRPr lang="de-DE" sz="160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Das ist eine Überschrift in Arial 20 pt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Das ist ein Beispieltext in Arial 18 pt</a:t>
            </a:r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Die Uni-Farben im Überblick</a:t>
            </a:r>
          </a:p>
        </p:txBody>
      </p:sp>
      <p:sp>
        <p:nvSpPr>
          <p:cNvPr id="583747" name="Rectangle 67"/>
          <p:cNvSpPr>
            <a:spLocks noChangeArrowheads="1"/>
          </p:cNvSpPr>
          <p:nvPr/>
        </p:nvSpPr>
        <p:spPr bwMode="auto">
          <a:xfrm>
            <a:off x="923925" y="2603500"/>
            <a:ext cx="609600" cy="457200"/>
          </a:xfrm>
          <a:prstGeom prst="rect">
            <a:avLst/>
          </a:prstGeom>
          <a:solidFill>
            <a:srgbClr val="AAA28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48" name="Rectangle 68"/>
          <p:cNvSpPr>
            <a:spLocks noChangeArrowheads="1"/>
          </p:cNvSpPr>
          <p:nvPr/>
        </p:nvSpPr>
        <p:spPr bwMode="auto">
          <a:xfrm>
            <a:off x="1685925" y="2603500"/>
            <a:ext cx="609600" cy="457200"/>
          </a:xfrm>
          <a:prstGeom prst="rect">
            <a:avLst/>
          </a:prstGeom>
          <a:solidFill>
            <a:srgbClr val="AAA28D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49" name="Rectangle 69"/>
          <p:cNvSpPr>
            <a:spLocks noChangeArrowheads="1"/>
          </p:cNvSpPr>
          <p:nvPr/>
        </p:nvSpPr>
        <p:spPr bwMode="auto">
          <a:xfrm>
            <a:off x="2447925" y="2603500"/>
            <a:ext cx="609600" cy="457200"/>
          </a:xfrm>
          <a:prstGeom prst="rect">
            <a:avLst/>
          </a:prstGeom>
          <a:solidFill>
            <a:srgbClr val="AAA28D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0" name="Rectangle 70"/>
          <p:cNvSpPr>
            <a:spLocks noChangeArrowheads="1"/>
          </p:cNvSpPr>
          <p:nvPr/>
        </p:nvSpPr>
        <p:spPr bwMode="auto">
          <a:xfrm>
            <a:off x="3209925" y="2603500"/>
            <a:ext cx="609600" cy="457200"/>
          </a:xfrm>
          <a:prstGeom prst="rect">
            <a:avLst/>
          </a:prstGeom>
          <a:solidFill>
            <a:srgbClr val="AAA28D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1" name="Rectangle 71"/>
          <p:cNvSpPr>
            <a:spLocks noChangeArrowheads="1"/>
          </p:cNvSpPr>
          <p:nvPr/>
        </p:nvSpPr>
        <p:spPr bwMode="auto">
          <a:xfrm>
            <a:off x="3971925" y="2603500"/>
            <a:ext cx="609600" cy="457200"/>
          </a:xfrm>
          <a:prstGeom prst="rect">
            <a:avLst/>
          </a:prstGeom>
          <a:solidFill>
            <a:srgbClr val="AAA28D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2" name="Rectangle 72"/>
          <p:cNvSpPr>
            <a:spLocks noChangeArrowheads="1"/>
          </p:cNvSpPr>
          <p:nvPr/>
        </p:nvSpPr>
        <p:spPr bwMode="auto">
          <a:xfrm>
            <a:off x="4733925" y="2603500"/>
            <a:ext cx="608013" cy="457200"/>
          </a:xfrm>
          <a:prstGeom prst="rect">
            <a:avLst/>
          </a:prstGeom>
          <a:solidFill>
            <a:srgbClr val="AAA28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3" name="Rectangle 73"/>
          <p:cNvSpPr>
            <a:spLocks noChangeArrowheads="1"/>
          </p:cNvSpPr>
          <p:nvPr/>
        </p:nvSpPr>
        <p:spPr bwMode="auto">
          <a:xfrm>
            <a:off x="5495925" y="2603500"/>
            <a:ext cx="608013" cy="457200"/>
          </a:xfrm>
          <a:prstGeom prst="rect">
            <a:avLst/>
          </a:prstGeom>
          <a:solidFill>
            <a:srgbClr val="AAA28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4" name="Rectangle 74"/>
          <p:cNvSpPr>
            <a:spLocks noChangeArrowheads="1"/>
          </p:cNvSpPr>
          <p:nvPr/>
        </p:nvSpPr>
        <p:spPr bwMode="auto">
          <a:xfrm>
            <a:off x="6257925" y="2603500"/>
            <a:ext cx="608013" cy="457200"/>
          </a:xfrm>
          <a:prstGeom prst="rect">
            <a:avLst/>
          </a:prstGeom>
          <a:solidFill>
            <a:srgbClr val="AAA28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5" name="Rectangle 75"/>
          <p:cNvSpPr>
            <a:spLocks noChangeArrowheads="1"/>
          </p:cNvSpPr>
          <p:nvPr/>
        </p:nvSpPr>
        <p:spPr bwMode="auto">
          <a:xfrm>
            <a:off x="7029450" y="2603500"/>
            <a:ext cx="608013" cy="457200"/>
          </a:xfrm>
          <a:prstGeom prst="rect">
            <a:avLst/>
          </a:prstGeom>
          <a:solidFill>
            <a:srgbClr val="AAA28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6" name="Rectangle 76"/>
          <p:cNvSpPr>
            <a:spLocks noChangeArrowheads="1"/>
          </p:cNvSpPr>
          <p:nvPr/>
        </p:nvSpPr>
        <p:spPr bwMode="auto">
          <a:xfrm>
            <a:off x="7791450" y="2603500"/>
            <a:ext cx="608013" cy="457200"/>
          </a:xfrm>
          <a:prstGeom prst="rect">
            <a:avLst/>
          </a:prstGeom>
          <a:solidFill>
            <a:srgbClr val="AAA28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7" name="Rectangle 77"/>
          <p:cNvSpPr>
            <a:spLocks noChangeArrowheads="1"/>
          </p:cNvSpPr>
          <p:nvPr/>
        </p:nvSpPr>
        <p:spPr bwMode="auto">
          <a:xfrm>
            <a:off x="914400" y="1841500"/>
            <a:ext cx="609600" cy="457200"/>
          </a:xfrm>
          <a:prstGeom prst="rect">
            <a:avLst/>
          </a:prstGeom>
          <a:solidFill>
            <a:srgbClr val="7D9A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58" name="Rectangle 78"/>
          <p:cNvSpPr>
            <a:spLocks noChangeArrowheads="1"/>
          </p:cNvSpPr>
          <p:nvPr/>
        </p:nvSpPr>
        <p:spPr bwMode="auto">
          <a:xfrm>
            <a:off x="1676400" y="1841500"/>
            <a:ext cx="609600" cy="457200"/>
          </a:xfrm>
          <a:prstGeom prst="rect">
            <a:avLst/>
          </a:prstGeom>
          <a:solidFill>
            <a:srgbClr val="7D9AAA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59" name="Rectangle 79"/>
          <p:cNvSpPr>
            <a:spLocks noChangeArrowheads="1"/>
          </p:cNvSpPr>
          <p:nvPr/>
        </p:nvSpPr>
        <p:spPr bwMode="auto">
          <a:xfrm>
            <a:off x="2438400" y="1841500"/>
            <a:ext cx="609600" cy="457200"/>
          </a:xfrm>
          <a:prstGeom prst="rect">
            <a:avLst/>
          </a:prstGeom>
          <a:solidFill>
            <a:srgbClr val="7D9AAA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0" name="Rectangle 80"/>
          <p:cNvSpPr>
            <a:spLocks noChangeArrowheads="1"/>
          </p:cNvSpPr>
          <p:nvPr/>
        </p:nvSpPr>
        <p:spPr bwMode="auto">
          <a:xfrm>
            <a:off x="3209925" y="1841500"/>
            <a:ext cx="609600" cy="457200"/>
          </a:xfrm>
          <a:prstGeom prst="rect">
            <a:avLst/>
          </a:prstGeom>
          <a:solidFill>
            <a:srgbClr val="7D9AAA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1" name="Rectangle 81"/>
          <p:cNvSpPr>
            <a:spLocks noChangeArrowheads="1"/>
          </p:cNvSpPr>
          <p:nvPr/>
        </p:nvSpPr>
        <p:spPr bwMode="auto">
          <a:xfrm>
            <a:off x="3962400" y="1841500"/>
            <a:ext cx="609600" cy="457200"/>
          </a:xfrm>
          <a:prstGeom prst="rect">
            <a:avLst/>
          </a:prstGeom>
          <a:solidFill>
            <a:srgbClr val="7D9AAA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2" name="Rectangle 82"/>
          <p:cNvSpPr>
            <a:spLocks noChangeArrowheads="1"/>
          </p:cNvSpPr>
          <p:nvPr/>
        </p:nvSpPr>
        <p:spPr bwMode="auto">
          <a:xfrm>
            <a:off x="4724400" y="1841500"/>
            <a:ext cx="608013" cy="457200"/>
          </a:xfrm>
          <a:prstGeom prst="rect">
            <a:avLst/>
          </a:prstGeom>
          <a:solidFill>
            <a:srgbClr val="7D9AAA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3" name="Rectangle 83"/>
          <p:cNvSpPr>
            <a:spLocks noChangeArrowheads="1"/>
          </p:cNvSpPr>
          <p:nvPr/>
        </p:nvSpPr>
        <p:spPr bwMode="auto">
          <a:xfrm>
            <a:off x="5486400" y="1841500"/>
            <a:ext cx="608013" cy="457200"/>
          </a:xfrm>
          <a:prstGeom prst="rect">
            <a:avLst/>
          </a:prstGeom>
          <a:solidFill>
            <a:srgbClr val="7D9AAA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4" name="Rectangle 84"/>
          <p:cNvSpPr>
            <a:spLocks noChangeArrowheads="1"/>
          </p:cNvSpPr>
          <p:nvPr/>
        </p:nvSpPr>
        <p:spPr bwMode="auto">
          <a:xfrm>
            <a:off x="6248400" y="1841500"/>
            <a:ext cx="608013" cy="457200"/>
          </a:xfrm>
          <a:prstGeom prst="rect">
            <a:avLst/>
          </a:prstGeom>
          <a:solidFill>
            <a:srgbClr val="7D9AAA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5" name="Rectangle 85"/>
          <p:cNvSpPr>
            <a:spLocks noChangeArrowheads="1"/>
          </p:cNvSpPr>
          <p:nvPr/>
        </p:nvSpPr>
        <p:spPr bwMode="auto">
          <a:xfrm>
            <a:off x="7019925" y="1841500"/>
            <a:ext cx="608013" cy="457200"/>
          </a:xfrm>
          <a:prstGeom prst="rect">
            <a:avLst/>
          </a:prstGeom>
          <a:solidFill>
            <a:srgbClr val="7D9AAA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6" name="Rectangle 86"/>
          <p:cNvSpPr>
            <a:spLocks noChangeArrowheads="1"/>
          </p:cNvSpPr>
          <p:nvPr/>
        </p:nvSpPr>
        <p:spPr bwMode="auto">
          <a:xfrm>
            <a:off x="7781925" y="1841500"/>
            <a:ext cx="608013" cy="457200"/>
          </a:xfrm>
          <a:prstGeom prst="rect">
            <a:avLst/>
          </a:prstGeom>
          <a:solidFill>
            <a:srgbClr val="7D9AAA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7" name="Text Box 87"/>
          <p:cNvSpPr txBox="1">
            <a:spLocks noChangeArrowheads="1"/>
          </p:cNvSpPr>
          <p:nvPr/>
        </p:nvSpPr>
        <p:spPr bwMode="auto">
          <a:xfrm>
            <a:off x="923925" y="1625600"/>
            <a:ext cx="5781675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400"/>
              </a:lnSpc>
            </a:pPr>
            <a:r>
              <a:rPr lang="de-DE" sz="1000">
                <a:latin typeface="Arial" charset="0"/>
              </a:rPr>
              <a:t>Farbwert Blau sRGB 100%: 125-154-170,  Prozentwerte von 100%-10% in 10er-Schritten	</a:t>
            </a:r>
          </a:p>
        </p:txBody>
      </p:sp>
      <p:sp>
        <p:nvSpPr>
          <p:cNvPr id="583768" name="Text Box 88"/>
          <p:cNvSpPr txBox="1">
            <a:spLocks noChangeArrowheads="1"/>
          </p:cNvSpPr>
          <p:nvPr/>
        </p:nvSpPr>
        <p:spPr bwMode="auto">
          <a:xfrm>
            <a:off x="923925" y="2387600"/>
            <a:ext cx="5781675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400"/>
              </a:lnSpc>
            </a:pPr>
            <a:r>
              <a:rPr lang="de-DE" sz="1000">
                <a:latin typeface="Arial" charset="0"/>
              </a:rPr>
              <a:t>Farbwert Beige sRGB 100%: 169-162-141,  Prozentwerte von 100%-10% in 10er-Schritten	</a:t>
            </a:r>
          </a:p>
        </p:txBody>
      </p:sp>
      <p:sp>
        <p:nvSpPr>
          <p:cNvPr id="583769" name="Rectangle 89"/>
          <p:cNvSpPr>
            <a:spLocks noChangeArrowheads="1"/>
          </p:cNvSpPr>
          <p:nvPr/>
        </p:nvSpPr>
        <p:spPr bwMode="auto">
          <a:xfrm>
            <a:off x="914400" y="3390900"/>
            <a:ext cx="609600" cy="457200"/>
          </a:xfrm>
          <a:prstGeom prst="rect">
            <a:avLst/>
          </a:prstGeom>
          <a:solidFill>
            <a:srgbClr val="57AA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0" name="Rectangle 90"/>
          <p:cNvSpPr>
            <a:spLocks noChangeArrowheads="1"/>
          </p:cNvSpPr>
          <p:nvPr/>
        </p:nvSpPr>
        <p:spPr bwMode="auto">
          <a:xfrm>
            <a:off x="1676400" y="3390900"/>
            <a:ext cx="609600" cy="457200"/>
          </a:xfrm>
          <a:prstGeom prst="rect">
            <a:avLst/>
          </a:prstGeom>
          <a:solidFill>
            <a:srgbClr val="57AA1C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1" name="Rectangle 91"/>
          <p:cNvSpPr>
            <a:spLocks noChangeArrowheads="1"/>
          </p:cNvSpPr>
          <p:nvPr/>
        </p:nvSpPr>
        <p:spPr bwMode="auto">
          <a:xfrm>
            <a:off x="2438400" y="3390900"/>
            <a:ext cx="609600" cy="457200"/>
          </a:xfrm>
          <a:prstGeom prst="rect">
            <a:avLst/>
          </a:prstGeom>
          <a:solidFill>
            <a:srgbClr val="57AA1C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2" name="Rectangle 92"/>
          <p:cNvSpPr>
            <a:spLocks noChangeArrowheads="1"/>
          </p:cNvSpPr>
          <p:nvPr/>
        </p:nvSpPr>
        <p:spPr bwMode="auto">
          <a:xfrm>
            <a:off x="3200400" y="3390900"/>
            <a:ext cx="609600" cy="457200"/>
          </a:xfrm>
          <a:prstGeom prst="rect">
            <a:avLst/>
          </a:prstGeom>
          <a:solidFill>
            <a:srgbClr val="57AA1C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3" name="Rectangle 93"/>
          <p:cNvSpPr>
            <a:spLocks noChangeArrowheads="1"/>
          </p:cNvSpPr>
          <p:nvPr/>
        </p:nvSpPr>
        <p:spPr bwMode="auto">
          <a:xfrm>
            <a:off x="3962400" y="3390900"/>
            <a:ext cx="609600" cy="457200"/>
          </a:xfrm>
          <a:prstGeom prst="rect">
            <a:avLst/>
          </a:prstGeom>
          <a:solidFill>
            <a:srgbClr val="57AA1C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4" name="Rectangle 94"/>
          <p:cNvSpPr>
            <a:spLocks noChangeArrowheads="1"/>
          </p:cNvSpPr>
          <p:nvPr/>
        </p:nvSpPr>
        <p:spPr bwMode="auto">
          <a:xfrm>
            <a:off x="4724400" y="3390900"/>
            <a:ext cx="609600" cy="457200"/>
          </a:xfrm>
          <a:prstGeom prst="rect">
            <a:avLst/>
          </a:prstGeom>
          <a:solidFill>
            <a:srgbClr val="57AA1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5" name="Rectangle 95"/>
          <p:cNvSpPr>
            <a:spLocks noChangeArrowheads="1"/>
          </p:cNvSpPr>
          <p:nvPr/>
        </p:nvSpPr>
        <p:spPr bwMode="auto">
          <a:xfrm>
            <a:off x="5486400" y="3390900"/>
            <a:ext cx="609600" cy="457200"/>
          </a:xfrm>
          <a:prstGeom prst="rect">
            <a:avLst/>
          </a:prstGeom>
          <a:solidFill>
            <a:srgbClr val="57AA1C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6" name="Rectangle 96"/>
          <p:cNvSpPr>
            <a:spLocks noChangeArrowheads="1"/>
          </p:cNvSpPr>
          <p:nvPr/>
        </p:nvSpPr>
        <p:spPr bwMode="auto">
          <a:xfrm>
            <a:off x="6248400" y="3390900"/>
            <a:ext cx="609600" cy="457200"/>
          </a:xfrm>
          <a:prstGeom prst="rect">
            <a:avLst/>
          </a:prstGeom>
          <a:solidFill>
            <a:srgbClr val="57AA1C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7" name="Rectangle 97"/>
          <p:cNvSpPr>
            <a:spLocks noChangeArrowheads="1"/>
          </p:cNvSpPr>
          <p:nvPr/>
        </p:nvSpPr>
        <p:spPr bwMode="auto">
          <a:xfrm>
            <a:off x="7010400" y="3390900"/>
            <a:ext cx="609600" cy="457200"/>
          </a:xfrm>
          <a:prstGeom prst="rect">
            <a:avLst/>
          </a:prstGeom>
          <a:solidFill>
            <a:srgbClr val="57AA1C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8" name="Rectangle 98"/>
          <p:cNvSpPr>
            <a:spLocks noChangeArrowheads="1"/>
          </p:cNvSpPr>
          <p:nvPr/>
        </p:nvSpPr>
        <p:spPr bwMode="auto">
          <a:xfrm>
            <a:off x="7772400" y="3390900"/>
            <a:ext cx="609600" cy="457200"/>
          </a:xfrm>
          <a:prstGeom prst="rect">
            <a:avLst/>
          </a:prstGeom>
          <a:solidFill>
            <a:srgbClr val="57AA1C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9" name="Rectangle 99"/>
          <p:cNvSpPr>
            <a:spLocks noChangeArrowheads="1"/>
          </p:cNvSpPr>
          <p:nvPr/>
        </p:nvSpPr>
        <p:spPr bwMode="auto">
          <a:xfrm>
            <a:off x="914400" y="4191000"/>
            <a:ext cx="609600" cy="457200"/>
          </a:xfrm>
          <a:prstGeom prst="rect">
            <a:avLst/>
          </a:prstGeom>
          <a:solidFill>
            <a:srgbClr val="A326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0" name="Rectangle 100"/>
          <p:cNvSpPr>
            <a:spLocks noChangeArrowheads="1"/>
          </p:cNvSpPr>
          <p:nvPr/>
        </p:nvSpPr>
        <p:spPr bwMode="auto">
          <a:xfrm>
            <a:off x="1676400" y="4191000"/>
            <a:ext cx="609600" cy="457200"/>
          </a:xfrm>
          <a:prstGeom prst="rect">
            <a:avLst/>
          </a:prstGeom>
          <a:solidFill>
            <a:srgbClr val="A32638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1" name="Rectangle 101"/>
          <p:cNvSpPr>
            <a:spLocks noChangeArrowheads="1"/>
          </p:cNvSpPr>
          <p:nvPr/>
        </p:nvSpPr>
        <p:spPr bwMode="auto">
          <a:xfrm>
            <a:off x="2438400" y="4191000"/>
            <a:ext cx="609600" cy="457200"/>
          </a:xfrm>
          <a:prstGeom prst="rect">
            <a:avLst/>
          </a:prstGeom>
          <a:solidFill>
            <a:srgbClr val="A32638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2" name="Rectangle 102"/>
          <p:cNvSpPr>
            <a:spLocks noChangeArrowheads="1"/>
          </p:cNvSpPr>
          <p:nvPr/>
        </p:nvSpPr>
        <p:spPr bwMode="auto">
          <a:xfrm>
            <a:off x="3200400" y="4191000"/>
            <a:ext cx="609600" cy="457200"/>
          </a:xfrm>
          <a:prstGeom prst="rect">
            <a:avLst/>
          </a:prstGeom>
          <a:solidFill>
            <a:srgbClr val="A32638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3" name="Rectangle 103"/>
          <p:cNvSpPr>
            <a:spLocks noChangeArrowheads="1"/>
          </p:cNvSpPr>
          <p:nvPr/>
        </p:nvSpPr>
        <p:spPr bwMode="auto">
          <a:xfrm>
            <a:off x="3962400" y="4191000"/>
            <a:ext cx="609600" cy="457200"/>
          </a:xfrm>
          <a:prstGeom prst="rect">
            <a:avLst/>
          </a:prstGeom>
          <a:solidFill>
            <a:srgbClr val="A32638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4" name="Rectangle 104"/>
          <p:cNvSpPr>
            <a:spLocks noChangeArrowheads="1"/>
          </p:cNvSpPr>
          <p:nvPr/>
        </p:nvSpPr>
        <p:spPr bwMode="auto">
          <a:xfrm>
            <a:off x="4724400" y="4191000"/>
            <a:ext cx="609600" cy="457200"/>
          </a:xfrm>
          <a:prstGeom prst="rect">
            <a:avLst/>
          </a:prstGeom>
          <a:solidFill>
            <a:srgbClr val="A3263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5" name="Rectangle 105"/>
          <p:cNvSpPr>
            <a:spLocks noChangeArrowheads="1"/>
          </p:cNvSpPr>
          <p:nvPr/>
        </p:nvSpPr>
        <p:spPr bwMode="auto">
          <a:xfrm>
            <a:off x="5486400" y="4191000"/>
            <a:ext cx="609600" cy="457200"/>
          </a:xfrm>
          <a:prstGeom prst="rect">
            <a:avLst/>
          </a:prstGeom>
          <a:solidFill>
            <a:srgbClr val="A32638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6" name="Rectangle 106"/>
          <p:cNvSpPr>
            <a:spLocks noChangeArrowheads="1"/>
          </p:cNvSpPr>
          <p:nvPr/>
        </p:nvSpPr>
        <p:spPr bwMode="auto">
          <a:xfrm>
            <a:off x="6248400" y="4191000"/>
            <a:ext cx="609600" cy="457200"/>
          </a:xfrm>
          <a:prstGeom prst="rect">
            <a:avLst/>
          </a:prstGeom>
          <a:solidFill>
            <a:srgbClr val="A32638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7" name="Rectangle 107"/>
          <p:cNvSpPr>
            <a:spLocks noChangeArrowheads="1"/>
          </p:cNvSpPr>
          <p:nvPr/>
        </p:nvSpPr>
        <p:spPr bwMode="auto">
          <a:xfrm>
            <a:off x="7010400" y="4191000"/>
            <a:ext cx="609600" cy="457200"/>
          </a:xfrm>
          <a:prstGeom prst="rect">
            <a:avLst/>
          </a:prstGeom>
          <a:solidFill>
            <a:srgbClr val="A32638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8" name="Rectangle 108"/>
          <p:cNvSpPr>
            <a:spLocks noChangeArrowheads="1"/>
          </p:cNvSpPr>
          <p:nvPr/>
        </p:nvSpPr>
        <p:spPr bwMode="auto">
          <a:xfrm>
            <a:off x="7772400" y="4191000"/>
            <a:ext cx="609600" cy="457200"/>
          </a:xfrm>
          <a:prstGeom prst="rect">
            <a:avLst/>
          </a:prstGeom>
          <a:solidFill>
            <a:srgbClr val="A32638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9" name="Rectangle 109"/>
          <p:cNvSpPr>
            <a:spLocks noChangeArrowheads="1"/>
          </p:cNvSpPr>
          <p:nvPr/>
        </p:nvSpPr>
        <p:spPr bwMode="auto">
          <a:xfrm>
            <a:off x="914400" y="4978400"/>
            <a:ext cx="609600" cy="457200"/>
          </a:xfrm>
          <a:prstGeom prst="rect">
            <a:avLst/>
          </a:prstGeom>
          <a:solidFill>
            <a:srgbClr val="BD600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0" name="Rectangle 110"/>
          <p:cNvSpPr>
            <a:spLocks noChangeArrowheads="1"/>
          </p:cNvSpPr>
          <p:nvPr/>
        </p:nvSpPr>
        <p:spPr bwMode="auto">
          <a:xfrm>
            <a:off x="1676400" y="4978400"/>
            <a:ext cx="609600" cy="457200"/>
          </a:xfrm>
          <a:prstGeom prst="rect">
            <a:avLst/>
          </a:prstGeom>
          <a:solidFill>
            <a:srgbClr val="BD6005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1" name="Rectangle 111"/>
          <p:cNvSpPr>
            <a:spLocks noChangeArrowheads="1"/>
          </p:cNvSpPr>
          <p:nvPr/>
        </p:nvSpPr>
        <p:spPr bwMode="auto">
          <a:xfrm>
            <a:off x="2438400" y="4978400"/>
            <a:ext cx="609600" cy="457200"/>
          </a:xfrm>
          <a:prstGeom prst="rect">
            <a:avLst/>
          </a:prstGeom>
          <a:solidFill>
            <a:srgbClr val="BD6005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2" name="Rectangle 112"/>
          <p:cNvSpPr>
            <a:spLocks noChangeArrowheads="1"/>
          </p:cNvSpPr>
          <p:nvPr/>
        </p:nvSpPr>
        <p:spPr bwMode="auto">
          <a:xfrm>
            <a:off x="3200400" y="4978400"/>
            <a:ext cx="609600" cy="457200"/>
          </a:xfrm>
          <a:prstGeom prst="rect">
            <a:avLst/>
          </a:prstGeom>
          <a:solidFill>
            <a:srgbClr val="BD6005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3" name="Rectangle 113"/>
          <p:cNvSpPr>
            <a:spLocks noChangeArrowheads="1"/>
          </p:cNvSpPr>
          <p:nvPr/>
        </p:nvSpPr>
        <p:spPr bwMode="auto">
          <a:xfrm>
            <a:off x="3962400" y="4978400"/>
            <a:ext cx="609600" cy="457200"/>
          </a:xfrm>
          <a:prstGeom prst="rect">
            <a:avLst/>
          </a:prstGeom>
          <a:solidFill>
            <a:srgbClr val="BD6005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4" name="Rectangle 114"/>
          <p:cNvSpPr>
            <a:spLocks noChangeArrowheads="1"/>
          </p:cNvSpPr>
          <p:nvPr/>
        </p:nvSpPr>
        <p:spPr bwMode="auto">
          <a:xfrm>
            <a:off x="4724400" y="4978400"/>
            <a:ext cx="609600" cy="457200"/>
          </a:xfrm>
          <a:prstGeom prst="rect">
            <a:avLst/>
          </a:prstGeom>
          <a:solidFill>
            <a:srgbClr val="BD6005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5" name="Rectangle 115"/>
          <p:cNvSpPr>
            <a:spLocks noChangeArrowheads="1"/>
          </p:cNvSpPr>
          <p:nvPr/>
        </p:nvSpPr>
        <p:spPr bwMode="auto">
          <a:xfrm>
            <a:off x="5486400" y="4978400"/>
            <a:ext cx="609600" cy="457200"/>
          </a:xfrm>
          <a:prstGeom prst="rect">
            <a:avLst/>
          </a:prstGeom>
          <a:solidFill>
            <a:srgbClr val="BD6005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6" name="Rectangle 116"/>
          <p:cNvSpPr>
            <a:spLocks noChangeArrowheads="1"/>
          </p:cNvSpPr>
          <p:nvPr/>
        </p:nvSpPr>
        <p:spPr bwMode="auto">
          <a:xfrm>
            <a:off x="6248400" y="4978400"/>
            <a:ext cx="609600" cy="457200"/>
          </a:xfrm>
          <a:prstGeom prst="rect">
            <a:avLst/>
          </a:prstGeom>
          <a:solidFill>
            <a:srgbClr val="BD6005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7" name="Rectangle 117"/>
          <p:cNvSpPr>
            <a:spLocks noChangeArrowheads="1"/>
          </p:cNvSpPr>
          <p:nvPr/>
        </p:nvSpPr>
        <p:spPr bwMode="auto">
          <a:xfrm>
            <a:off x="7010400" y="4978400"/>
            <a:ext cx="609600" cy="457200"/>
          </a:xfrm>
          <a:prstGeom prst="rect">
            <a:avLst/>
          </a:prstGeom>
          <a:solidFill>
            <a:srgbClr val="BD6005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8" name="Rectangle 118"/>
          <p:cNvSpPr>
            <a:spLocks noChangeArrowheads="1"/>
          </p:cNvSpPr>
          <p:nvPr/>
        </p:nvSpPr>
        <p:spPr bwMode="auto">
          <a:xfrm>
            <a:off x="7772400" y="4978400"/>
            <a:ext cx="609600" cy="457200"/>
          </a:xfrm>
          <a:prstGeom prst="rect">
            <a:avLst/>
          </a:prstGeom>
          <a:solidFill>
            <a:srgbClr val="BD600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9" name="Rectangle 119"/>
          <p:cNvSpPr>
            <a:spLocks noChangeArrowheads="1"/>
          </p:cNvSpPr>
          <p:nvPr/>
        </p:nvSpPr>
        <p:spPr bwMode="auto">
          <a:xfrm>
            <a:off x="914400" y="5791200"/>
            <a:ext cx="609600" cy="457200"/>
          </a:xfrm>
          <a:prstGeom prst="rect">
            <a:avLst/>
          </a:prstGeom>
          <a:solidFill>
            <a:srgbClr val="26547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0" name="Rectangle 120"/>
          <p:cNvSpPr>
            <a:spLocks noChangeArrowheads="1"/>
          </p:cNvSpPr>
          <p:nvPr/>
        </p:nvSpPr>
        <p:spPr bwMode="auto">
          <a:xfrm>
            <a:off x="1676400" y="5791200"/>
            <a:ext cx="609600" cy="457200"/>
          </a:xfrm>
          <a:prstGeom prst="rect">
            <a:avLst/>
          </a:prstGeom>
          <a:solidFill>
            <a:srgbClr val="26547C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1" name="Rectangle 121"/>
          <p:cNvSpPr>
            <a:spLocks noChangeArrowheads="1"/>
          </p:cNvSpPr>
          <p:nvPr/>
        </p:nvSpPr>
        <p:spPr bwMode="auto">
          <a:xfrm>
            <a:off x="2438400" y="5791200"/>
            <a:ext cx="609600" cy="457200"/>
          </a:xfrm>
          <a:prstGeom prst="rect">
            <a:avLst/>
          </a:prstGeom>
          <a:solidFill>
            <a:srgbClr val="26547C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2" name="Rectangle 122"/>
          <p:cNvSpPr>
            <a:spLocks noChangeArrowheads="1"/>
          </p:cNvSpPr>
          <p:nvPr/>
        </p:nvSpPr>
        <p:spPr bwMode="auto">
          <a:xfrm>
            <a:off x="3200400" y="5791200"/>
            <a:ext cx="609600" cy="457200"/>
          </a:xfrm>
          <a:prstGeom prst="rect">
            <a:avLst/>
          </a:prstGeom>
          <a:solidFill>
            <a:srgbClr val="26547C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3" name="Rectangle 123"/>
          <p:cNvSpPr>
            <a:spLocks noChangeArrowheads="1"/>
          </p:cNvSpPr>
          <p:nvPr/>
        </p:nvSpPr>
        <p:spPr bwMode="auto">
          <a:xfrm>
            <a:off x="3962400" y="5791200"/>
            <a:ext cx="609600" cy="457200"/>
          </a:xfrm>
          <a:prstGeom prst="rect">
            <a:avLst/>
          </a:prstGeom>
          <a:solidFill>
            <a:srgbClr val="26547C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4" name="Rectangle 124"/>
          <p:cNvSpPr>
            <a:spLocks noChangeArrowheads="1"/>
          </p:cNvSpPr>
          <p:nvPr/>
        </p:nvSpPr>
        <p:spPr bwMode="auto">
          <a:xfrm>
            <a:off x="4724400" y="5791200"/>
            <a:ext cx="609600" cy="457200"/>
          </a:xfrm>
          <a:prstGeom prst="rect">
            <a:avLst/>
          </a:prstGeom>
          <a:solidFill>
            <a:srgbClr val="26547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5" name="Rectangle 125"/>
          <p:cNvSpPr>
            <a:spLocks noChangeArrowheads="1"/>
          </p:cNvSpPr>
          <p:nvPr/>
        </p:nvSpPr>
        <p:spPr bwMode="auto">
          <a:xfrm>
            <a:off x="5486400" y="5791200"/>
            <a:ext cx="609600" cy="457200"/>
          </a:xfrm>
          <a:prstGeom prst="rect">
            <a:avLst/>
          </a:prstGeom>
          <a:solidFill>
            <a:srgbClr val="26547C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6" name="Rectangle 126"/>
          <p:cNvSpPr>
            <a:spLocks noChangeArrowheads="1"/>
          </p:cNvSpPr>
          <p:nvPr/>
        </p:nvSpPr>
        <p:spPr bwMode="auto">
          <a:xfrm>
            <a:off x="6248400" y="5791200"/>
            <a:ext cx="609600" cy="457200"/>
          </a:xfrm>
          <a:prstGeom prst="rect">
            <a:avLst/>
          </a:prstGeom>
          <a:solidFill>
            <a:srgbClr val="26547C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7" name="Rectangle 127"/>
          <p:cNvSpPr>
            <a:spLocks noChangeArrowheads="1"/>
          </p:cNvSpPr>
          <p:nvPr/>
        </p:nvSpPr>
        <p:spPr bwMode="auto">
          <a:xfrm>
            <a:off x="7010400" y="5791200"/>
            <a:ext cx="609600" cy="457200"/>
          </a:xfrm>
          <a:prstGeom prst="rect">
            <a:avLst/>
          </a:prstGeom>
          <a:solidFill>
            <a:srgbClr val="26547C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8" name="Rectangle 128"/>
          <p:cNvSpPr>
            <a:spLocks noChangeArrowheads="1"/>
          </p:cNvSpPr>
          <p:nvPr/>
        </p:nvSpPr>
        <p:spPr bwMode="auto">
          <a:xfrm>
            <a:off x="7772400" y="5791200"/>
            <a:ext cx="609600" cy="457200"/>
          </a:xfrm>
          <a:prstGeom prst="rect">
            <a:avLst/>
          </a:prstGeom>
          <a:solidFill>
            <a:srgbClr val="26547C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9" name="Text Box 129"/>
          <p:cNvSpPr txBox="1">
            <a:spLocks noChangeArrowheads="1"/>
          </p:cNvSpPr>
          <p:nvPr/>
        </p:nvSpPr>
        <p:spPr bwMode="auto">
          <a:xfrm>
            <a:off x="914400" y="3175000"/>
            <a:ext cx="64008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400"/>
              </a:lnSpc>
            </a:pPr>
            <a:r>
              <a:rPr lang="de-DE" sz="1000">
                <a:latin typeface="Arial" charset="0"/>
              </a:rPr>
              <a:t>Mathe/Wirtschaftswissenschaften sRGB 100%: 86-170-28,  Prozentwerte von 100%-10% in 10er-Schritten	</a:t>
            </a:r>
          </a:p>
        </p:txBody>
      </p:sp>
      <p:sp>
        <p:nvSpPr>
          <p:cNvPr id="583810" name="Text Box 130"/>
          <p:cNvSpPr txBox="1">
            <a:spLocks noChangeArrowheads="1"/>
          </p:cNvSpPr>
          <p:nvPr/>
        </p:nvSpPr>
        <p:spPr bwMode="auto">
          <a:xfrm>
            <a:off x="914400" y="3937000"/>
            <a:ext cx="79248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400"/>
              </a:lnSpc>
            </a:pPr>
            <a:r>
              <a:rPr lang="de-DE" sz="1000">
                <a:latin typeface="Arial" charset="0"/>
              </a:rPr>
              <a:t>Ingenieurwissenschaften/Informatik sRGB 100%: 163-38-56,  Prozentwerte von 100%-10% in 10er-Schritten	</a:t>
            </a:r>
          </a:p>
        </p:txBody>
      </p:sp>
      <p:sp>
        <p:nvSpPr>
          <p:cNvPr id="583811" name="Text Box 131"/>
          <p:cNvSpPr txBox="1">
            <a:spLocks noChangeArrowheads="1"/>
          </p:cNvSpPr>
          <p:nvPr/>
        </p:nvSpPr>
        <p:spPr bwMode="auto">
          <a:xfrm>
            <a:off x="914400" y="4724400"/>
            <a:ext cx="79248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400"/>
              </a:lnSpc>
            </a:pPr>
            <a:r>
              <a:rPr lang="de-DE" sz="1000">
                <a:latin typeface="Arial" charset="0"/>
              </a:rPr>
              <a:t>Naturwissenschaften sRGB 100%: 189-96-5,  Prozentwerte von 100%-10% in 10er-Schritten	</a:t>
            </a:r>
          </a:p>
        </p:txBody>
      </p:sp>
      <p:sp>
        <p:nvSpPr>
          <p:cNvPr id="583812" name="Text Box 132"/>
          <p:cNvSpPr txBox="1">
            <a:spLocks noChangeArrowheads="1"/>
          </p:cNvSpPr>
          <p:nvPr/>
        </p:nvSpPr>
        <p:spPr bwMode="auto">
          <a:xfrm>
            <a:off x="914400" y="5537200"/>
            <a:ext cx="79248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400"/>
              </a:lnSpc>
            </a:pPr>
            <a:r>
              <a:rPr lang="de-DE" sz="1000">
                <a:latin typeface="Arial" charset="0"/>
              </a:rPr>
              <a:t>Medizin sRGB 100%: 38-84-124,  Prozentwerte von 100%-10% in 10er-Schritten	</a:t>
            </a:r>
          </a:p>
        </p:txBody>
      </p: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Bildschirmpräsentation (4:3)</PresentationFormat>
  <Paragraphs>23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ＭＳ Ｐゴシック</vt:lpstr>
      <vt:lpstr>Arial</vt:lpstr>
      <vt:lpstr>Times</vt:lpstr>
      <vt:lpstr>Leere Präsentation</vt:lpstr>
      <vt:lpstr>PowerPoint-Präsentation</vt:lpstr>
      <vt:lpstr>Inhalt</vt:lpstr>
      <vt:lpstr>Das ist eine Überschrift in Arial 20 pt</vt:lpstr>
      <vt:lpstr>Die Uni-Farben im Überblick</vt:lpstr>
    </vt:vector>
  </TitlesOfParts>
  <Company>kiz Abt. Medien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Titelmaster</dc:title>
  <dc:creator>Marco</dc:creator>
  <cp:lastModifiedBy>Marco</cp:lastModifiedBy>
  <cp:revision>17</cp:revision>
  <dcterms:modified xsi:type="dcterms:W3CDTF">2015-08-03T15:50:01Z</dcterms:modified>
</cp:coreProperties>
</file>