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6" autoAdjust="0"/>
    <p:restoredTop sz="96244" autoAdjust="0"/>
  </p:normalViewPr>
  <p:slideViewPr>
    <p:cSldViewPr snapToGrid="0" snapToObjects="1">
      <p:cViewPr varScale="1">
        <p:scale>
          <a:sx n="119" d="100"/>
          <a:sy n="119" d="100"/>
        </p:scale>
        <p:origin x="13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ea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s://github.com/andyolsen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ea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43016"/>
            <a:ext cx="6233685" cy="1445895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React in 4 Hours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  <a:p>
            <a:pPr marL="55563" indent="0">
              <a:tabLst>
                <a:tab pos="446088" algn="l"/>
              </a:tabLst>
            </a:pPr>
            <a:r>
              <a:rPr lang="en-GB" sz="1600" dirty="0">
                <a:hlinkClick r:id="rId3"/>
              </a:rPr>
              <a:t>https://olsensoft.com/react</a:t>
            </a:r>
            <a:r>
              <a:rPr lang="en-GB" sz="1600" dirty="0"/>
              <a:t> 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  <a:p>
            <a:pPr marL="55563" indent="0">
              <a:tabLst>
                <a:tab pos="446088" algn="l"/>
              </a:tabLst>
            </a:pPr>
            <a:r>
              <a:rPr lang="en-GB" sz="1600" dirty="0">
                <a:hlinkClick r:id="rId4"/>
              </a:rPr>
              <a:t>https://github.com/andyolsen/react</a:t>
            </a:r>
            <a:r>
              <a:rPr lang="en-GB" sz="1600" dirty="0"/>
              <a:t> 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6998" r="6998"/>
          <a:stretch>
            <a:fillRect/>
          </a:stretch>
        </p:blipFill>
        <p:spPr>
          <a:xfrm>
            <a:off x="1791231" y="3172148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b="0" dirty="0"/>
              <a:t>Andy Olsen</a:t>
            </a:r>
          </a:p>
          <a:p>
            <a:endParaRPr lang="en-GB" sz="800" b="0" dirty="0"/>
          </a:p>
          <a:p>
            <a:r>
              <a:rPr lang="en-GB" b="0" dirty="0"/>
              <a:t>andyo@olsensoft.com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React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Creating a React 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Hooks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Appendix:  Additional techniques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dirty="0">
                <a:hlinkClick r:id="rId3"/>
              </a:rPr>
              <a:t>olsensoft.com</a:t>
            </a:r>
            <a:r>
              <a:rPr lang="en-GB">
                <a:hlinkClick r:id="rId3"/>
              </a:rPr>
              <a:t>/react</a:t>
            </a:r>
            <a:r>
              <a:rPr lang="en-GB"/>
              <a:t>  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we're going to look at today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470</TotalTime>
  <Words>87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71</cp:revision>
  <dcterms:created xsi:type="dcterms:W3CDTF">2015-09-28T19:52:00Z</dcterms:created>
  <dcterms:modified xsi:type="dcterms:W3CDTF">2023-11-15T09:10:13Z</dcterms:modified>
</cp:coreProperties>
</file>