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4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26" r:id="rId2"/>
    <p:sldId id="731" r:id="rId3"/>
    <p:sldId id="532" r:id="rId4"/>
    <p:sldId id="681" r:id="rId5"/>
    <p:sldId id="684" r:id="rId6"/>
    <p:sldId id="741" r:id="rId7"/>
    <p:sldId id="629" r:id="rId8"/>
    <p:sldId id="682" r:id="rId9"/>
    <p:sldId id="737" r:id="rId10"/>
    <p:sldId id="738" r:id="rId11"/>
    <p:sldId id="739" r:id="rId12"/>
    <p:sldId id="740" r:id="rId13"/>
    <p:sldId id="742" r:id="rId14"/>
    <p:sldId id="683" r:id="rId15"/>
    <p:sldId id="734" r:id="rId16"/>
    <p:sldId id="74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FC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6" autoAdjust="0"/>
    <p:restoredTop sz="96822" autoAdjust="0"/>
  </p:normalViewPr>
  <p:slideViewPr>
    <p:cSldViewPr snapToGrid="0" snapToObjects="1">
      <p:cViewPr varScale="1">
        <p:scale>
          <a:sx n="124" d="100"/>
          <a:sy n="124" d="100"/>
        </p:scale>
        <p:origin x="67" y="448"/>
      </p:cViewPr>
      <p:guideLst>
        <p:guide orient="horz" pos="6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4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68 523 6416 0 0,'0'0'2584'0'0,"9"-2"-1256"0"0,-11 3-816 0 0,-1-1 0 0 0,1 1 0 0 0,0 0 0 0 0,0 0 0 0 0,-1 1 0 0 0,1-1 1 0 0,0 0-1 0 0,-3 4 0 0 0,-8 0 550 0 0,12-4-1002 0 0,0-1-1 0 0,0 0 1 0 0,0 1-1 0 0,0-1 1 0 0,0 1-1 0 0,0-1 1 0 0,0 1-1 0 0,-1-1 1 0 0,1 1-1 0 0,1 0 1 0 0,-1-1-1 0 0,0 1 0 0 0,0 0 1 0 0,0 0-1 0 0,0 0 1 0 0,0 0-1 0 0,1 0 1 0 0,-1 0-1 0 0,0 2 1 0 0,0-3 374 0 0,0 2-230 0 0,1-1-181 0 0,0-1 0 0 0,0 0 0 0 0,0 0 0 0 0,0 0 0 0 0,0 0 0 0 0,0 0 0 0 0,0 0 0 0 0,0 0 0 0 0,0 1 0 0 0,0-1 0 0 0,0 0 0 0 0,-1 0 0 0 0,1 0 0 0 0,0 0 0 0 0,0 0 0 0 0,0 0 0 0 0,0 0 0 0 0,0 0 0 0 0,0 1 0 0 0,0-1 0 0 0,0 0 0 0 0,0 0 0 0 0,0 0 0 0 0,0 0 0 0 0,-1 0 0 0 0,1 0 0 0 0,0 0 0 0 0,0 0 0 0 0,0 0 0 0 0,0 0 0 0 0,0 0 0 0 0,0 0 0 0 0,-1 0 0 0 0,1 0 0 0 0,0 0 0 0 0,-2 0 65 0 0,-12-1 1640 0 0,13-3-1007 0 0,7-4-650 0 0,2 0 131 0 0,0 1-1 0 0,0 0 0 0 0,1 0 0 0 0,14-8 0 0 0,43-20 38 0 0,-24 14 28 0 0,267-113 1644 0 0,-286 125-1895 0 0,97-45 266 0 0,-21 8-35 0 0,-8 6 93 0 0,36-15 407 0 0,-39 19-31 0 0,-62 23-277 0 0,-23 11-328 0 0,1-1 0 0 0,0 1-1 0 0,0 1 1 0 0,-1-1-1 0 0,1 0 1 0 0,1 1-1 0 0,-1 0 1 0 0,0 0 0 0 0,7-1-1 0 0,-11 2 150 0 0,13 2-757 0 0,6-8-1863 0 0,-1 0-1 0 0,20-10 1 0 0,-31 13 1572 0 0,23-11-6845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14 7432 0 0,'0'0'2624'0'0,"-17"-7"706"0"0,13 5-3231 0 0,0 1 0 0 0,0 0 0 0 0,1 0 0 0 0,-1 1 0 0 0,0-1 0 0 0,0 1 0 0 0,0 0 0 0 0,0 0 0 0 0,0 0 0 0 0,0 0 0 0 0,0 1 0 0 0,0-1 0 0 0,0 1 0 0 0,1 0-1 0 0,-1 1 1 0 0,0-1 0 0 0,0 0 0 0 0,1 1 0 0 0,-1 0 0 0 0,1 0 0 0 0,0 0 0 0 0,-1 0 0 0 0,1 1 0 0 0,0-1 0 0 0,0 1 0 0 0,1 0 0 0 0,-4 4 0 0 0,5-6-98 0 0,-1 1-1 0 0,1 0 1 0 0,0 0 0 0 0,0 1 0 0 0,0-1 0 0 0,0 0-1 0 0,0 0 1 0 0,1 0 0 0 0,-1 1 0 0 0,1-1 0 0 0,-1 0-1 0 0,1 1 1 0 0,0-1 0 0 0,0 3 0 0 0,-1 5-2 0 0,1-5-17 0 0,-1 0 0 0 0,1 0 0 0 0,1 0 0 0 0,-1 1 0 0 0,1-1 0 0 0,-1 0 0 0 0,2 0 1 0 0,-1 0-1 0 0,0 0 0 0 0,1 0 0 0 0,0 0 0 0 0,0 0 0 0 0,1 0 0 0 0,3 5 1 0 0,-4-7 4 0 0,0 0 0 0 0,0 0 0 0 0,0 0 0 0 0,1-1 1 0 0,-1 1-1 0 0,1-1 0 0 0,0 1 0 0 0,0-1 1 0 0,0 0-1 0 0,0 0 0 0 0,0 0 0 0 0,0 0 1 0 0,1-1-1 0 0,-1 1 0 0 0,0-1 0 0 0,1 0 1 0 0,-1 0-1 0 0,1 0 0 0 0,0-1 0 0 0,6 1 1 0 0,-7-1-122 0 0,1 0 1 0 0,0-1 0 0 0,-1 0 0 0 0,1 0 0 0 0,-1 0 0 0 0,1 0 0 0 0,-1-1 0 0 0,1 1 0 0 0,-1-1 0 0 0,0 0 0 0 0,0 0 0 0 0,0 0 0 0 0,0-1 0 0 0,3-2 0 0 0,0 0-775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3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20127 0 0,'0'0'2400'0'0,"7"-3"-2224"0"0,-2 3-172 0 0,0 0 1 0 0,0 0-1 0 0,0 0 0 0 0,0 0 0 0 0,0 1 0 0 0,5 1 0 0 0,12 1 154 0 0,68 3 859 0 0,-18 0-597 0 0,-1-3 0 0 0,77-8 0 0 0,-144 5-408 0 0,11-1 70 0 0,0-1 0 0 0,0 0 0 0 0,-1-1 0 0 0,1-1 0 0 0,19-7 0 0 0,-18 4 5 0 0,-13 7-74 0 0,0-1-1 0 0,0 0 0 0 0,1-1 1 0 0,-1 1-1 0 0,0 0 1 0 0,-1-1-1 0 0,1 0 1 0 0,0 0-1 0 0,0 0 0 0 0,-1 0 1 0 0,4-3-1 0 0,-5-1-510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3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80 22319 0 0,'0'0'506'0'0,"-7"3"1224"0"0,3-1-1523 0 0,3-2-106 0 0,22 3 171 0 0,35 3-274 0 0,-1-3 0 0 0,0-2-1 0 0,0-2 1 0 0,0-3 0 0 0,0-3 0 0 0,66-15-1 0 0,-104 17-450 0 0,32-13-1 0 0,-8-2-5683 0 0,-5 0-1626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4:0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18055 0 0,'0'0'1804'0'0,"2"5"-1653"0"0,35 49-685 0 0,-22-34 371 0 0,23 41 0 0 0,2 18 61 0 0,47 98 37 0 0,-71-142 65 0 0,19 49 0 0 0,-32-78 20 0 0,41 129-89 0 0,-35-103 430 0 0,-2 0-1 0 0,4 43 0 0 0,-5-22 1466 0 0,-4-38-957 0 0,8 28 0 0 0,-10-42-837 0 0,1 0 1 0 0,-1 1-1 0 0,1-1 0 0 0,-1 0 0 0 0,1 0 0 0 0,-1 0 0 0 0,1 1 1 0 0,0-1-1 0 0,0 0 0 0 0,0 0 0 0 0,0 0 0 0 0,0 0 0 0 0,0 0 1 0 0,0 0-1 0 0,0-1 0 0 0,0 1 0 0 0,1 1 0 0 0,-1-2-13 0 0,0 0-1 0 0,0 1 0 0 0,0-1 1 0 0,0 0-1 0 0,0 0 0 0 0,0 0 1 0 0,0 0-1 0 0,0 0 1 0 0,0 0-1 0 0,0 0 0 0 0,0 0 1 0 0,0 0-1 0 0,0 0 0 0 0,0-1 1 0 0,0 1-1 0 0,0 0 1 0 0,0-1-1 0 0,0 1 0 0 0,0 0 1 0 0,-1-1-1 0 0,1 0 0 0 0,0 1 1 0 0,1-2-1 0 0,6-6 135 0 0,0 0-1 0 0,-1 0 1 0 0,0-1-1 0 0,-1 0 1 0 0,0 0-1 0 0,0-1 1 0 0,4-9-1 0 0,-4 7-50 0 0,17-36 347 0 0,33-96 0 0 0,-24 53-391 0 0,114-308-3453 0 0,-114 302-5135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4:0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101 384 18743 0 0,'-39'2'1286'0'0,"24"-1"-909"0"0,0 0 1 0 0,-16 3-1 0 0,39-9 401 0 0,9-3-190 0 0,-2 4-460 0 0,22-3 0 0 0,-10 2 32 0 0,87-13 618 0 0,-39 6-404 0 0,247-43-127 0 0,-74 31 398 0 0,-120 14-499 0 0,9 3 177 0 0,-30 3-184 0 0,141-18 604 0 0,-141 9-266 0 0,89-8 172 0 0,-5-4 33 0 0,-154 19-637 0 0,128-28-45 0 0,-38 7 0 0 0,107-8 217 0 0,-163 27-296 0 0,76-4 160 0 0,-86 11-15 0 0,136 6 316 0 0,-165-3-156 0 0,0-1-1 0 0,58-6 1 0 0,31 2-157 0 0,-74 4-359 0 0,69 7 407 0 0,-43-3-37 0 0,1 0 0 0 0,5-5-37 0 0,86-1 141 0 0,-84-4 115 0 0,62-2 391 0 0,-88 2-146 0 0,-54 4-472 0 0,2-1 4 0 0,3 2 16 0 0,-1 0-1 0 0,10-2-1073 0 0,-15 1 779 0 0,0 1 0 0 0,1-1 1 0 0,-1 1-1 0 0,1-1 0 0 0,-1 1 0 0 0,0-1 0 0 0,1 1 0 0 0,-1-1 0 0 0,0 1 1 0 0,0-1-1 0 0,1 0 0 0 0,-1 1 0 0 0,0-1 0 0 0,0 1 0 0 0,0-1 0 0 0,0 0 1 0 0,0 1-1 0 0,0-2 0 0 0,3-10-9612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4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22 213 12752 0 0,'0'0'618'0'0,"-7"0"152"0"0,-7 6 5384 0 0,22-1-3180 0 0,-4-3-4351 0 0,5 1 1410 0 0,-1-1-1 0 0,1 0 1 0 0,-1-1-1 0 0,1 0 1 0 0,0 0-1 0 0,16-1 1 0 0,53-10 347 0 0,-45 5-230 0 0,282-42 990 0 0,-170 25-810 0 0,-102 15-330 0 0,88-10 0 0 0,63-1 375 0 0,25-1 184 0 0,-175 17-257 0 0,18-1 222 0 0,93 6-1 0 0,-115 1-487 0 0,217 13-85 0 0,-146-12 389 0 0,-64-2-267 0 0,53 5 163 0 0,26 2 202 0 0,4-15-210 0 0,-26 0 115 0 0,-50 2-73 0 0,59-10-1 0 0,-66 7-139 0 0,-44 6-126 0 0,114-13 395 0 0,-66 8-352 0 0,61-15-1 0 0,-20 2 8 0 0,65-5 331 0 0,-76 13-208 0 0,-12 5 498 0 0,-37 7 682 0 0,-38-7-3038 0 0,0-1-915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4:0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26 225 14272 0 0,'-2'0'421'0'0,"-1"1"-188"0"0,-18-2 12874 0 0,23-2-14005 0 0,1 2 935 0 0,0-1 0 0 0,0 1 0 0 0,0 0-1 0 0,0 0 1 0 0,1 0 0 0 0,-1 0 0 0 0,0 1 0 0 0,0-1 0 0 0,1 1-1 0 0,4 0 1 0 0,3-1-2 0 0,437-28 518 0 0,-352 26-506 0 0,213-10 17 0 0,-241 9-64 0 0,42 0 0 0 0,362-4 155 0 0,-252 0-22 0 0,-217 8-130 0 0,192-15 148 0 0,74-4 35 0 0,33-1 66 0 0,-155 8-240 0 0,88-17 124 0 0,108 2-192 0 0,-128 14 492 0 0,-68 6 140 0 0,-112 8-304 0 0,1 1 0 0 0,38 7 0 0 0,-24-3-61 0 0,-47-5-197 0 0,0-1 0 0 0,0 0 1 0 0,-1 1-1 0 0,1 0 0 0 0,0-1 0 0 0,-1 1 1 0 0,1 0-1 0 0,-1 0 0 0 0,1 1 1 0 0,-1-1-1 0 0,1 1 0 0 0,-1-1 0 0 0,2 3 1 0 0,-3-4 391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 7168 0 0,'0'0'545'0'0,"-7"-7"3875"0"0,5 5-4275 0 0,-1 1-1 0 0,0 0 1 0 0,0 0 0 0 0,0 0-1 0 0,0 1 1 0 0,0-1 0 0 0,0 1-1 0 0,0 0 1 0 0,0-1 0 0 0,0 1-1 0 0,0 1 1 0 0,0-1 0 0 0,-4 1-1 0 0,1 0 140 0 0,0 1 1 0 0,0 0-1 0 0,0 0 0 0 0,1 0 0 0 0,-9 5 1 0 0,1-1-277 0 0,13-6-9 0 0,0 0-1 0 0,-1 0 1 0 0,1 0 0 0 0,0 0-1 0 0,0 0 1 0 0,0 0 0 0 0,-1 0-1 0 0,1 0 1 0 0,0 0 0 0 0,0 1 0 0 0,-1-1-1 0 0,1 0 1 0 0,0 0 0 0 0,0 0-1 0 0,0 0 1 0 0,-1 0 0 0 0,1 1-1 0 0,0-1 1 0 0,0 0 0 0 0,0 0-1 0 0,0 0 1 0 0,-1 1 0 0 0,1-1 0 0 0,0 0-1 0 0,0 0 1 0 0,0 1 0 0 0,0-1-1 0 0,0 0 1 0 0,0 0 0 0 0,0 0-1 0 0,0 1 1 0 0,0-1 0 0 0,0 0-1 0 0,0 0 1 0 0,0 1 0 0 0,0-1-1 0 0,0 1 1 0 0,0-1-143 0 0,6 11-374 0 0,-4-9 496 0 0,0 0 0 0 0,0 0 0 0 0,0 0 1 0 0,0 0-1 0 0,1 0 0 0 0,-1-1 1 0 0,0 1-1 0 0,1-1 0 0 0,-1 0 1 0 0,5 2-1 0 0,28 5-370 0 0,-28-7 329 0 0,0 0 1 0 0,0 1 0 0 0,12 3 0 0 0,-17-5 52 0 0,-2 0 8 0 0,1 0 0 0 0,-1 0-1 0 0,1 0 1 0 0,-1 0 0 0 0,0 0 0 0 0,1 0 0 0 0,-1 0-1 0 0,1 0 1 0 0,-1 0 0 0 0,0 0 0 0 0,1 0 0 0 0,-1 1-1 0 0,1-1 1 0 0,-1 0 0 0 0,0 0 0 0 0,1 0 0 0 0,-1 1 0 0 0,0-1-1 0 0,1 0 1 0 0,-1 0 0 0 0,0 1 0 0 0,1-1 0 0 0,2 4 0 0 0,-3-2 39 0 0,0 0-1 0 0,0 0 1 0 0,0 0 0 0 0,-1-1-1 0 0,1 1 1 0 0,0 0 0 0 0,-1-1-1 0 0,1 1 1 0 0,-1 0-1 0 0,0-1 1 0 0,0 1 0 0 0,0 0-1 0 0,-1 1 1 0 0,1-2 0 0 0,-2 5 97 0 0,-1-1 1 0 0,0-1-1 0 0,0 1 1 0 0,0-1-1 0 0,-8 7 1 0 0,-7 7 162 0 0,18-17-405 0 0,0-1 1 0 0,1 1 0 0 0,-1 0-1 0 0,0-1 1 0 0,1 1 0 0 0,-1 0-1 0 0,0-1 1 0 0,0 1 0 0 0,0-1-1 0 0,0 0 1 0 0,0 1 0 0 0,1-1-1 0 0,-1 0 1 0 0,0 1 0 0 0,0-1-1 0 0,0 0 1 0 0,0 0 0 0 0,0 0-1 0 0,-2 0 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8000 0 0,'0'11'616'0'0,"-3"121"3224"0"0,4-116-3475 0 0,0-13-308 0 0,0 0 1 0 0,-1-1-1 0 0,0 1 1 0 0,0 0-1 0 0,0-1 1 0 0,0 1 0 0 0,0 0-1 0 0,0-1 1 0 0,-1 1-1 0 0,1 0 1 0 0,-2 3 0 0 0,2-6 486 0 0,9-8-480 0 0,-5 2-64 0 0,-4 6 0 0 0,7-6 0 0 0,-6 5-3 0 0,0 0 0 0 0,0 0 0 0 0,0 0 0 0 0,0 1 0 0 0,0-1 0 0 0,0 0 1 0 0,0 1-1 0 0,0-1 0 0 0,0 1 0 0 0,0-1 0 0 0,0 1 0 0 0,1-1 0 0 0,-1 1 0 0 0,0 0 1 0 0,0-1-1 0 0,0 1 0 0 0,1 0 0 0 0,-1 0 0 0 0,0 0 0 0 0,0 0 0 0 0,0 0 1 0 0,1 1-1 0 0,-1-1 0 0 0,0 0 0 0 0,0 0 0 0 0,2 1 0 0 0,7 1-15 0 0,0 1 250 0 0,-8-2-356 0 0,0 0 0 0 0,-1 0 0 0 0,1-1 0 0 0,0 1 0 0 0,0-1 0 0 0,0 1 0 0 0,0-1 0 0 0,3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7248 0 0,'0'0'209'0'0,"6"-8"38"0"0,8-12 4011 0 0,-13 19-3974 0 0,-1-23 1475 0 0,3 18-3111 0 0,0-1 1 0 0,6-10-1 0 0,0 7-86 0 0</inkml:trace>
  <inkml:trace contextRef="#ctx0" brushRef="#br0" timeOffset="1">167 0 11256 0 0,'0'0'1133'0'0,"-1"2"-1037"0"0,-7 23 347 0 0,0 0-1 0 0,2 1 1 0 0,-6 50 0 0 0,2 71-4395 0 0,8-131-480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9168 0 0,'-6'0'533'0'0,"-19"16"-224"0"0,6-4 2162 0 0,19-12-2381 0 0,-1 1-1 0 0,0-1 1 0 0,1 1-1 0 0,-1-1 1 0 0,1 1 0 0 0,-1-1-1 0 0,1 1 1 0 0,-1-1-1 0 0,1 1 1 0 0,0-1 0 0 0,-1 1-1 0 0,1-1 1 0 0,0 1-1 0 0,-1 0 1 0 0,1-1-1 0 0,0 1 1 0 0,0 0 0 0 0,-1-1-1 0 0,1 1 1 0 0,0 0-1 0 0,0-1 1 0 0,0 1 0 0 0,0 0-1 0 0,0 0 1 0 0,0-1-1 0 0,0 1 1 0 0,0 0 0 0 0,0-1-1 0 0,0 1 1 0 0,1 0-1 0 0,-1-1 1 0 0,0 2 0 0 0,11 20 751 0 0,-10-20-753 0 0,1 2 66 0 0,1-1 0 0 0,0 0 0 0 0,-1 0 0 0 0,1 0 0 0 0,0 0 0 0 0,0 0 0 0 0,1-1-1 0 0,-1 1 1 0 0,5 2 0 0 0,37 17 1060 0 0,-34-17-973 0 0,240 83 2662 0 0,-196-71-2614 0 0,-3-3-140 0 0,79 10 1 0 0,-82-17-123 0 0,9 2 64 0 0,1-3 0 0 0,0-3-1 0 0,112-8 1 0 0,-149 2-816 0 0,0-1 0 0 0,26-9 0 0 0,-36 10-1199 0 0</inkml:trace>
  <inkml:trace contextRef="#ctx0" brushRef="#br0" timeOffset="1">1242 294 16703 0 0,'0'0'382'0'0,"-8"0"510"0"0,-2 2-672 0 0,1-1-1 0 0,-15 0 1 0 0,16-1 31 0 0,1 0 1 0 0,-1 1-1 0 0,0 0 0 0 0,1 0 0 0 0,-11 3 0 0 0,5 1-87 0 0,1 0 0 0 0,0 0 0 0 0,0 1 0 0 0,1 1 0 0 0,0 0 0 0 0,0 0 0 0 0,0 1 0 0 0,-12 13 0 0 0,16-14-65 0 0,0 1 0 0 0,1-1 0 0 0,-1 2 0 0 0,2-1 0 0 0,-1 1 0 0 0,2 0 0 0 0,-1 0 0 0 0,1 0 0 0 0,0 0 0 0 0,1 1 0 0 0,-4 15 0 0 0,5-15-115 0 0,1 1-1 0 0,0 0 1 0 0,0-1-1 0 0,1 1 1 0 0,0 0-1 0 0,1 0 1 0 0,0-1-1 0 0,1 1 1 0 0,0-1-1 0 0,1 1 0 0 0,0-1 1 0 0,0 0-1 0 0,1 0 1 0 0,1 0-1 0 0,0 0 1 0 0,0-1-1 0 0,0 0 1 0 0,1 0-1 0 0,1 0 1 0 0,0-1-1 0 0,0 0 1 0 0,0 0-1 0 0,1-1 1 0 0,0 0-1 0 0,1 0 0 0 0,-1-1 1 0 0,1 0-1 0 0,1 0 1 0 0,10 4-1 0 0,-2-2 3 0 0,0 0-1 0 0,0-2 1 0 0,1 0-1 0 0,-1-1 1 0 0,1-1-1 0 0,0-1 1 0 0,0 0-1 0 0,1-2 1 0 0,23 0-1 0 0,-11-3 37 0 0,0-2 1 0 0,0-1-1 0 0,0-1 1 0 0,-1-2-1 0 0,57-22 0 0 0,-65 21-28 0 0,-1-2-1 0 0,-1-1 1 0 0,0 0-1 0 0,-1-2 1 0 0,0 0-1 0 0,-1-1 1 0 0,0-1-1 0 0,22-26 1 0 0,-36 37 39 0 0,-1-1 0 0 0,1 1 0 0 0,-1-1-1 0 0,0 0 1 0 0,-1-1 0 0 0,0 1 0 0 0,0-1 0 0 0,0 1 0 0 0,2-11 0 0 0,-3 11 51 0 0,-2 1 1 0 0,1-1-1 0 0,-1 0 0 0 0,1 0 1 0 0,-2 0-1 0 0,1 0 0 0 0,-1 0 1 0 0,0 1-1 0 0,0-1 1 0 0,0 0-1 0 0,-5-10 0 0 0,1 5 53 0 0,0 0-1 0 0,-2 0 0 0 0,1 0 1 0 0,-1 1-1 0 0,0 0 1 0 0,-1 0-1 0 0,-1 1 0 0 0,1 0 1 0 0,-1 0-1 0 0,-1 1 1 0 0,0 0-1 0 0,0 1 0 0 0,-11-6 1 0 0,-6-3 28 0 0,-1 2-1 0 0,-1 1 1 0 0,0 2 0 0 0,-32-9 0 0 0,26 11-671 0 0,-1 2 0 0 0,-1 2 0 0 0,1 1 1 0 0,-1 1-1 0 0,1 3 0 0 0,-61 5 1 0 0,37 3-1025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20127 0 0,'-9'11'390'0'0,"1"0"0"0"0,0 0 0 0 0,0 1 0 0 0,-6 15 0 0 0,11-20-318 0 0,1 0-1 0 0,-1 0 1 0 0,1 1 0 0 0,1-1 0 0 0,-1 1 0 0 0,1 0 0 0 0,1-1 0 0 0,-1 1-1 0 0,2 9 1 0 0,0-7 109 0 0,0-1 0 0 0,1 1 0 0 0,0-1 0 0 0,1 1 0 0 0,0-1-1 0 0,1 0 1 0 0,5 10 0 0 0,37 58 312 0 0,-43-72-487 0 0,19 26 133 0 0,46 50 0 0 0,35 23-52 0 0,-38-47-60 0 0,108 73-1 0 0,135 66 958 0 0,-291-187-946 0 0,-10-6-97 0 0,0 1 0 0 0,0 0 1 0 0,0 1-1 0 0,8 6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1064 244 17823 0 0,'-45'32'1352'0'0,"32"-23"-629"0"0,1 0 1 0 0,0 0-1 0 0,-16 16 1 0 0,18-14-684 0 0,0 0 1 0 0,1 1-1 0 0,0 0 1 0 0,1 0-1 0 0,1 1 1 0 0,0 0-1 0 0,0 1 1 0 0,1 0-1 0 0,1 0 1 0 0,0 0-1 0 0,1 0 1 0 0,1 1-1 0 0,0-1 1 0 0,1 1-1 0 0,1 0 1 0 0,0 0-1 0 0,1 18 1 0 0,3-12-79 0 0,0 0 0 0 0,1-1 0 0 0,1 1 0 0 0,1-1 0 0 0,9 22 0 0 0,-9-30 20 0 0,-1 0 1 0 0,2 0-1 0 0,-1-1 0 0 0,2 0 1 0 0,-1 0-1 0 0,1-1 1 0 0,1 0-1 0 0,0 0 1 0 0,13 10-1 0 0,-10-11 21 0 0,0-2 0 0 0,0 1 0 0 0,1-1 0 0 0,0-1 0 0 0,0-1 0 0 0,0 1 0 0 0,0-2 0 0 0,1 0 0 0 0,0-1 0 0 0,0 0 1 0 0,0-1-1 0 0,0 0 0 0 0,17-1 0 0 0,-22-2 20 0 0,-1 0 1 0 0,1 0-1 0 0,0-1 0 0 0,-1 0 1 0 0,0-1-1 0 0,1 0 1 0 0,-1 0-1 0 0,0 0 1 0 0,-1-1-1 0 0,1 0 0 0 0,-1-1 1 0 0,1 0-1 0 0,-1 0 1 0 0,-1-1-1 0 0,1 1 1 0 0,-1-1-1 0 0,7-9 1 0 0,-8 9 53 0 0,0 0 0 0 0,-1-1 1 0 0,0 0-1 0 0,0 0 1 0 0,-1 0-1 0 0,0 0 1 0 0,0-1-1 0 0,-1 1 1 0 0,1-1-1 0 0,-2 0 0 0 0,1 0 1 0 0,-1 1-1 0 0,0-1 1 0 0,-1 0-1 0 0,0 0 1 0 0,0 0-1 0 0,-1 0 1 0 0,-3-15-1 0 0,1 12 6 0 0,0 1 0 0 0,-1 0 0 0 0,0-1 0 0 0,-1 1 0 0 0,0 1 0 0 0,-1-1 0 0 0,-6-8 0 0 0,-1 0 130 0 0,-1 2-1 0 0,-26-24 0 0 0,18 21-108 0 0,-1 1 0 0 0,0 1 0 0 0,-2 1 0 0 0,0 1 0 0 0,-27-12 0 0 0,-138-47-3513 0 0,152 61 1738 0 0</inkml:trace>
  <inkml:trace contextRef="#ctx0" brushRef="#br0" timeOffset="1">59 1 19319 0 0,'-5'5'265'0'0,"-1"0"-1"0"0,1 0 0 0 0,1 0 1 0 0,-1 1-1 0 0,1 0 0 0 0,0 0 0 0 0,0 0 1 0 0,1 0-1 0 0,0 1 0 0 0,0 0 1 0 0,0-1-1 0 0,1 1 0 0 0,0 0 0 0 0,0 0 1 0 0,1 0-1 0 0,0 0 0 0 0,0 15 1 0 0,0 20 40 0 0,3 1 0 0 0,11 61 1 0 0,-4-32-204 0 0,19 124-47 0 0,-8-73-46 0 0,50 231-9 0 0,-55-300-1378 0 0,5 15-1718 0 0,-16-46 1466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892 759 18719 0 0,'-24'17'462'0'0,"0"1"-1"0"0,1 1 0 0 0,-21 23 1 0 0,33-31-339 0 0,1 0 0 0 0,0 1 0 0 0,1 0 0 0 0,1 0 0 0 0,0 1-1 0 0,1 1 1 0 0,0-1 0 0 0,1 1 0 0 0,0 0 0 0 0,2 0 0 0 0,-1 1 0 0 0,2 0 0 0 0,0-1 0 0 0,0 1 0 0 0,2 0 0 0 0,0 0 0 0 0,0 17 0 0 0,2-11-153 0 0,1-1 1 0 0,1 0-1 0 0,0 0 1 0 0,2 0-1 0 0,0 0 1 0 0,1 0-1 0 0,1-1 1 0 0,1 0-1 0 0,0-1 0 0 0,2 0 1 0 0,23 34-1 0 0,-20-35 5 0 0,1-1 0 0 0,1 0 0 0 0,32 26 0 0 0,-38-35 11 0 0,1 0-1 0 0,0-1 0 0 0,0 0 1 0 0,1 0-1 0 0,0-1 0 0 0,0-1 1 0 0,0 0-1 0 0,21 5 0 0 0,-17-7 15 0 0,0 0 0 0 0,1 0 0 0 0,-1-2-1 0 0,1 0 1 0 0,-1-1 0 0 0,1 0 0 0 0,-1-1 0 0 0,1-1-1 0 0,-1-1 1 0 0,26-9 0 0 0,-29 8 34 0 0,0 0 0 0 0,0-1 0 0 0,-1-1 0 0 0,0 0-1 0 0,0 0 1 0 0,-1-1 0 0 0,0 0 0 0 0,-1-1 0 0 0,1 0 0 0 0,-1-1 0 0 0,-1 0 0 0 0,0 0-1 0 0,8-14 1 0 0,-8 10 16 0 0,0 0 1 0 0,-1-1-1 0 0,-1 0 0 0 0,0 0 0 0 0,-1 0 0 0 0,-1-1 0 0 0,0 0 0 0 0,-2 0 0 0 0,1 0 1 0 0,-2 0-1 0 0,0 0 0 0 0,-1 0 0 0 0,-1 0 0 0 0,-2-19 0 0 0,-5-7 210 0 0,-2 0 0 0 0,-2 1 0 0 0,-2 1 0 0 0,-1 0 0 0 0,-33-61 0 0 0,-66-87-140 0 0,88 151-106 0 0,-1 2-1 0 0,-62-61 0 0 0,76 84-528 0 0,-1 0-1 0 0,-1 1 1 0 0,0 1 0 0 0,0 0-1 0 0,-1 1 1 0 0,-29-11-1 0 0,9 8-7331 0 0</inkml:trace>
  <inkml:trace contextRef="#ctx0" brushRef="#br0" timeOffset="1">375 1 21967 0 0,'-2'1'498'0'0,"-22"10"276"0"0,15-6-393 0 0,-1-1 1 0 0,-12 9-1 0 0,10-3-338 0 0,-1 1-1 0 0,1 0 1 0 0,1 0-1 0 0,0 1 1 0 0,1 1-1 0 0,0 0 1 0 0,1 0 0 0 0,0 1-1 0 0,-11 24 1 0 0,-1 12 240 0 0,-24 81 1 0 0,30-83-245 0 0,-41 174-39 0 0,38-140 0 0 0,5-23-1335 0 0,-10 104 0 0 0,23-142-4300 0 0,3-2-1739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815 944 19295 0 0,'-53'57'1701'0'0,"26"-28"-1476"0"0,-24 31 0 0 0,33-36-1 0 0,6-9 130 0 0,-17 30 1 0 0,16-22-386 0 0,1 0 0 0 0,-14 40 0 0 0,24-55 20 0 0,0-1 0 0 0,0 1-1 0 0,1 0 1 0 0,0-1 0 0 0,0 1-1 0 0,0 0 1 0 0,1 0-1 0 0,1-1 1 0 0,-1 1 0 0 0,1 0-1 0 0,0 0 1 0 0,1-1 0 0 0,3 11-1 0 0,-3-15-5 0 0,-1 0-1 0 0,1 0 1 0 0,-1-1 0 0 0,1 1-1 0 0,0 0 1 0 0,0-1-1 0 0,0 1 1 0 0,1-1 0 0 0,-1 0-1 0 0,0 0 1 0 0,1 0-1 0 0,0 0 1 0 0,-1 0 0 0 0,1 0-1 0 0,5 2 1 0 0,0-1-47 0 0,0 0 0 0 0,1 0 0 0 0,0 0 1 0 0,12 1-1 0 0,-12-3 46 0 0,1 0 1 0 0,0-1-1 0 0,0 0 0 0 0,0-1 1 0 0,-1 0-1 0 0,1 0 1 0 0,0-1-1 0 0,-1-1 0 0 0,1 1 1 0 0,-1-1-1 0 0,0-1 0 0 0,14-7 1 0 0,-9 3-7 0 0,0 0 0 0 0,-1-1 1 0 0,0 0-1 0 0,-1-1 0 0 0,0-1 1 0 0,-1 0-1 0 0,11-13 0 0 0,-12 12 72 0 0,-1-1 0 0 0,0 0 0 0 0,-1 0 0 0 0,-1-1 0 0 0,0 0 0 0 0,-1 0 0 0 0,0 0 0 0 0,-1-1 0 0 0,-1 0 0 0 0,0 0 0 0 0,-1 0 0 0 0,-1-1 0 0 0,0 1 0 0 0,-1-1 0 0 0,-1 1 0 0 0,0-1 0 0 0,-1 1 0 0 0,-1-1 0 0 0,-3-15 0 0 0,0 12 7 0 0,-1 0 1 0 0,-14-33-1 0 0,15 42-29 0 0,-1 0-1 0 0,0 0 1 0 0,-1 0 0 0 0,0 1 0 0 0,0 0 0 0 0,-10-9 0 0 0,-66-58-2306 0 0,59 57-4978 0 0</inkml:trace>
  <inkml:trace contextRef="#ctx0" brushRef="#br0" timeOffset="1">538 1 18975 0 0,'-4'6'930'0'0,"-27"22"18"0"0,2 2 1 0 0,-35 46-1 0 0,15-7-316 0 0,3 2 1 0 0,-67 141-1 0 0,-14 65-504 0 0,108-239-614 0 0,6-11-1981 0 0,1 1 0 0 0,-16 53-1 0 0,26-65-4795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16184 0 0,'-14'13'347'0'0,"1"0"0"0"0,0 0 0 0 0,1 1 0 0 0,1 1 0 0 0,-15 23 0 0 0,20-27-292 0 0,1-1-1 0 0,1 1 0 0 0,-1-1 1 0 0,1 1-1 0 0,1 1 1 0 0,0-1-1 0 0,1 0 0 0 0,0 1 1 0 0,0 22-1 0 0,2-14-55 0 0,2 0-1 0 0,1 1 1 0 0,0-1-1 0 0,1 0 1 0 0,2 0-1 0 0,0-1 1 0 0,1 0-1 0 0,0 0 1 0 0,2 0 0 0 0,16 26-1 0 0,-19-36-13 0 0,0 0 0 0 0,1 0 0 0 0,0-1 0 0 0,0 0 1 0 0,1 0-1 0 0,0-1 0 0 0,0 0 0 0 0,1 0 0 0 0,0-1 0 0 0,0 0 0 0 0,0 0 0 0 0,1-1 0 0 0,0 0 0 0 0,0-1 0 0 0,18 5 0 0 0,-23-8 17 0 0,0-1 0 0 0,-1 0 0 0 0,1 1-1 0 0,0-2 1 0 0,-1 1 0 0 0,1 0-1 0 0,0-1 1 0 0,-1 0 0 0 0,1 0-1 0 0,-1 0 1 0 0,1-1 0 0 0,-1 0 0 0 0,0 0-1 0 0,0 0 1 0 0,1 0 0 0 0,-1 0-1 0 0,5-5 1 0 0,-4 3 52 0 0,0-1 0 0 0,0 1 0 0 0,0-1-1 0 0,-1 0 1 0 0,0 0 0 0 0,0 0 0 0 0,0 0 0 0 0,0-1 0 0 0,-1 0 0 0 0,0 0-1 0 0,-1 0 1 0 0,4-7 0 0 0,-2-1 91 0 0,-1 0 0 0 0,0 0 0 0 0,-1 0 0 0 0,0 0 0 0 0,-1 0 0 0 0,-1 0 0 0 0,0-1 0 0 0,-1 1-1 0 0,-4-26 1 0 0,-8-7 263 0 0,-2 1 0 0 0,-28-62 0 0 0,36 95-455 0 0,-15-22 0 0 0,15 26-95 0 0,1-1 1 0 0,0 0-1 0 0,1-1 0 0 0,-5-12 1 0 0,7 13-622 0 0,3 2-48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2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124 767 10680 0 0,'0'0'1072'0'0,"-1"0"-979"0"0,-2 1-85 0 0,1 0-1 0 0,0 0 1 0 0,-1 0-1 0 0,1 0 1 0 0,0 1-1 0 0,-1-1 1 0 0,1 1-1 0 0,0-1 1 0 0,0 1-1 0 0,0 0 1 0 0,0 0-1 0 0,1 0 1 0 0,-1 0 0 0 0,-1 2-1 0 0,0 1 21 0 0,1-1 0 0 0,0 1 0 0 0,0 0-1 0 0,-2 9 1 0 0,0-4-13 0 0,-22 61 428 0 0,8-27-102 0 0,14-30 199 0 0,0 1 0 0 0,-3 29 0 0 0,2-14-92 0 0,2-7-103 0 0,1 1 0 0 0,3 39 0 0 0,-1 4-120 0 0,3 302 94 0 0,6-131-319 0 0,6 565 435 0 0,-15-766-423 0 0,6 219 1077 0 0,7 16 911 0 0,3 376-566 0 0,-4-460-485 0 0,-2-58-342 0 0,-5 3-542 0 0,-4-45 161 0 0,-5 129 509 0 0,-14 34-643 0 0,6-111 488 0 0,10-121-437 0 0,-8 28 0 0 0,2-5-37 0 0,4-12 126 0 0,3-21-91 0 0,0 1-1 0 0,0-1 1 0 0,-1 0 0 0 0,0 0 0 0 0,-5 12-1 0 0,4-13-86 0 0,0 0-1 0 0,1 0 1 0 0,0 1-1 0 0,0-1 1 0 0,1 0-1 0 0,0 1 1 0 0,0 12-1 0 0,1-20 11 0 0,0-1-60 0 0,0 0-1 0 0,0 0 1 0 0,0 0 0 0 0,0 0-1 0 0,0 0 1 0 0,0 1-1 0 0,0-1 1 0 0,0 0 0 0 0,0 0-1 0 0,0 0 1 0 0,0 0-1 0 0,0 0 1 0 0,0 0 0 0 0,0 0-1 0 0,0 0 1 0 0,0 1-1 0 0,0-1 1 0 0,0 0 0 0 0,0 0-1 0 0,0 0 1 0 0,0 0-1 0 0,0 0 1 0 0,0 0 0 0 0,0 0-1 0 0,0 1 1 0 0,0-1-1 0 0,0 0 1 0 0,0 0 0 0 0,0 0-1 0 0,0 0 1 0 0,0 0-1 0 0,0 0 1 0 0,0 0 0 0 0,0 0-1 0 0,0 0 1 0 0,0 1-1 0 0,0-1 1 0 0,0 0 0 0 0,0 0-1 0 0,1 0 1 0 0,-1 0-1 0 0,0 0 1 0 0,0 0 0 0 0,0 0-1 0 0,0 0 1 0 0,0 0-1 0 0,5 6 77 0 0,-5-5-77 0 0,5 1 50 0 0,-1 0-1 0 0,0 0 1 0 0,0 0-1 0 0,8 2 1 0 0,10 5-13 0 0,-20-8-32 0 0,1 0 0 0 0,0 0 0 0 0,-1-1 0 0 0,1 1 0 0 0,0-1 0 0 0,3 1 0 0 0,11 2-26 0 0,7 2 4 0 0,0-1 0 0 0,0-1-1 0 0,0-2 1 0 0,39-1-1 0 0,9 0 25 0 0,138-1 114 0 0,-133-1-120 0 0,398-20 82 0 0,-193 8-55 0 0,-208 11-31 0 0,762-29 11 0 0,-770 31 6 0 0,143-5 19 0 0,267-3-36 0 0,-437 9 0 0 0,194 5 0 0 0,-91-2 0 0 0,108 4 0 0 0,145 2 0 0 0,-177-8-8 0 0,351-5 115 0 0,258-6 450 0 0,-236 7-557 0 0,821-34 0 0 0,-988 13 0 0 0,-167 8 0 0 0,-27-1-45 0 0,-115 8 9 0 0,221-23-28 0 0,-90 9 41 0 0,1339-86 455 0 0,184 51-432 0 0,-1672 56 0 0 0,682-14 64 0 0,70-5 240 0 0,-780 17-285 0 0,40 0-22 0 0,187-11 130 0 0,-275 14-126 0 0,35-3 19 0 0,215-18 216 0 0,-259 21-236 0 0,136-9 0 0 0,-79 7 0 0 0,-66 3 99 0 0,0-1 0 0 0,0 1-1 0 0,0-1 1 0 0,0 0 0 0 0,0 0-1 0 0,3-1 1 0 0,8-3 194 0 0,-13 5-293 0 0,1-1 0 0 0,-1 0 0 0 0,0 0 0 0 0,0 0 0 0 0,0 0 0 0 0,0 0 0 0 0,0 0 0 0 0,1 0 0 0 0,-2 0 0 0 0,1 0 0 0 0,0 0 0 0 0,0 0 0 0 0,0-1 0 0 0,-1 1 0 0 0,2-2 0 0 0,8-23 0 0 0,-6 9-107 0 0,2-26 0 0 0,-2 12 62 0 0,21-160 336 0 0,10-146-291 0 0,-4 3-140 0 0,-8 67 40 0 0,40-440 100 0 0,-61 674 0 0 0,28-459 32 0 0,-33 1 0 0 0,-15 292 9 0 0,12 160-45 0 0,-2 0-1 0 0,-26-75 0 0 0,24 90 20 0 0,-2 0 0 0 0,-1 1 0 0 0,-1 1-1 0 0,0 0 1 0 0,-2 1 0 0 0,0 0 0 0 0,-2 1 0 0 0,0 1 0 0 0,-24-19 0 0 0,-1 4-327 0 0,-2 3 0 0 0,-59-33 0 0 0,50 36 297 0 0,0 3-1 0 0,-2 1 1 0 0,-1 4 0 0 0,0 2-1 0 0,-63-12 1 0 0,45 16-77 0 0,-244-41-132 0 0,154 34 182 0 0,-82-10 4 0 0,-313-38 253 0 0,467 57-173 0 0,-136-16 5 0 0,-63-9-355 0 0,-544-63 421 0 0,342 48-49 0 0,181 25 76 0 0,-6 0 68 0 0,233 18-204 0 0,-1460-167-73 0 0,163 43 69 0 0,1013 105 0 0 0,-255-17 0 0 0,530 39 0 0 0,-666-33 13 0 0,659 35 28 0 0,-706-13-291 0 0,665 16 241 0 0,-537 16 6 0 0,398 4 0 0 0,-275 22 22 0 0,400-27 120 0 0,-675 70 538 0 0,468-48-385 0 0,86-9-77 0 0,215-21-136 0 0,-56 7 111 0 0,-63 14-104 0 0,-176 30 36 0 0,164-25 54 0 0,19-4-24 0 0,-122 14-174 0 0,185-28 31 0 0,-166 15 15 0 0,228-21 84 0 0,32-5-818 0 0,1 0-1 0 0,-19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4:5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1866 297 7280 0 0,'14'0'724'0'0,"27"-8"-359"0"0,-22 8 8480 0 0,-18 0-8801 0 0,-1 0 1 0 0,1 0-1 0 0,-1-1 0 0 0,1 1 1 0 0,-1 0-1 0 0,1 0 0 0 0,-1 0 1 0 0,1 0-1 0 0,-1 0 0 0 0,1 0 0 0 0,-1-1 1 0 0,1 1-1 0 0,-1 0 0 0 0,0 0 1 0 0,1-1-1 0 0,-1 1 0 0 0,1 0 1 0 0,-1-1-1 0 0,0 1 0 0 0,1 0 0 0 0,-1-1 1 0 0,0 1-1 0 0,0-1 0 0 0,1 1 1 0 0,-1-1-1 0 0,0 1 0 0 0,0 0 1 0 0,1-1-1 0 0,-1 1 0 0 0,0-1 0 0 0,0 1 1 0 0,0-1-1 0 0,0 1 0 0 0,0-1 1 0 0,0 1-1 0 0,0-1 0 0 0,0 1 1 0 0,0-1-1 0 0,0 1 0 0 0,0-1 0 0 0,0 1 1 0 0,0-1-1 0 0,0 1 0 0 0,0-1 1 0 0,-1 0-1 0 0,-7-22 1263 0 0,8 23-1307 0 0,-2-4 194 0 0,-1-1 0 0 0,0 1 0 0 0,-1 0-1 0 0,1 0 1 0 0,-1 0 0 0 0,0 1 0 0 0,1-1-1 0 0,-2 1 1 0 0,-8-6 0 0 0,-12-10 300 0 0,11 7-445 0 0,-2 0 0 0 0,0 2-1 0 0,-18-10 1 0 0,-4-3-28 0 0,19 13-21 0 0,0 0 0 0 0,0 2 0 0 0,0 0 0 0 0,-1 1 0 0 0,0 1 0 0 0,-1 1 0 0 0,-40-5 0 0 0,-35-5 0 0 0,-12-2 0 0 0,78 14 0 0 0,-6-2 0 0 0,-1 2 0 0 0,-46 2 0 0 0,56 2 0 0 0,-86 11 0 0 0,63-6 0 0 0,26-3 0 0 0,-42 10 0 0 0,37-4-14 0 0,0 0-1 0 0,0 2 1 0 0,1 1 0 0 0,-31 18-1 0 0,-31 25-25 0 0,-122 77-112 0 0,191-117 138 0 0,1 2-1 0 0,1-1 0 0 0,-27 32 1 0 0,-43 65-61 0 0,18-3 63 0 0,46-70 13 0 0,3 0-1 0 0,2 1 0 0 0,-18 50 0 0 0,28-62 29 0 0,2 1 0 0 0,1 0 0 0 0,1 1 0 0 0,2-1 0 0 0,0 1 0 0 0,3 0 0 0 0,2 48 0 0 0,1-60-16 0 0,0 0 0 0 0,2 0 0 0 0,10 33 0 0 0,27 53 15 0 0,-21-68-28 0 0,1-2 0 0 0,48 62 0 0 0,-47-70 0 0 0,1-1 0 0 0,2-1 0 0 0,39 31 0 0 0,89 55 0 0 0,-117-89 0 0 0,1-1 0 0 0,1-2 0 0 0,67 23 0 0 0,126 26 0 0 0,-160-52 29 0 0,0-3-1 0 0,1-3 0 0 0,88 1 1 0 0,-120-11-33 0 0,-1-2 0 0 0,1-2 0 0 0,47-10 0 0 0,-33 1-14 0 0,90-33 0 0 0,-121 36 119 0 0,-1 0 0 0 0,0-2 0 0 0,28-20 0 0 0,56-49 405 0 0,-86 63-477 0 0,0-2-1 0 0,-2 0 1 0 0,0-1-1 0 0,-1 0 1 0 0,-1-2-1 0 0,-1 0 1 0 0,-1 0 0 0 0,-1-2-1 0 0,15-42 1 0 0,-8 10 120 0 0,-2-2 1 0 0,-3 0 0 0 0,9-76-1 0 0,-18 81-91 0 0,-3 0-1 0 0,-2 0 0 0 0,-8-82 1 0 0,3 106 127 0 0,-1-1 0 0 0,-1 1 0 0 0,-2 1 0 0 0,-1-1 0 0 0,-1 2 0 0 0,-1-1 0 0 0,-2 1 0 0 0,-1 1 0 0 0,-1 0 0 0 0,-1 1 0 0 0,-28-34-1 0 0,-64-58 362 0 0,70 80-789 0 0,-93-76-839 0 0,114 101 920 0 0,-161-119-3975 0 0,149 111 2789 0 0,4 4-11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4:5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12464 0 0,'0'0'1608'0'0,"0"0"-1531"0"0,-6 61 1398 0 0,6-46-1375 0 0,2 1 1 0 0,0-1 0 0 0,0 0 0 0 0,1 0-1 0 0,1 0 1 0 0,7 17 0 0 0,-6-17 4 0 0,-4-12-82 0 0,0 0-1 0 0,0 0 1 0 0,0-1 0 0 0,1 1-1 0 0,-1 0 1 0 0,1-1 0 0 0,1 4-1 0 0,4 4-8 0 0,-6-9-11 0 0,0 0 0 0 0,-1 0 0 0 0,1 1 0 0 0,0-1 0 0 0,0 0 0 0 0,0 0 0 0 0,0 0 0 0 0,0 0 0 0 0,0 0 0 0 0,0 0 0 0 0,0 0 0 0 0,0-1 0 0 0,0 1 0 0 0,1 0-1 0 0,-1 0 1 0 0,3 0 0 0 0,0 0 1 0 0,-3 0 3 0 0,1-1-1 0 0,-1 0 1 0 0,0 1 0 0 0,1-1 0 0 0,-1 0-1 0 0,1 0 1 0 0,-1 0 0 0 0,0 0-1 0 0,1 0 1 0 0,-1 0 0 0 0,1 0-1 0 0,-1 0 1 0 0,1 0 0 0 0,-1-1-1 0 0,0 1 1 0 0,3-2 0 0 0,-2 1 32 0 0,1 0 0 0 0,-1 0 1 0 0,1 0-1 0 0,-1-1 0 0 0,0 1 0 0 0,0-1 1 0 0,0 0-1 0 0,0 0 0 0 0,0 1 0 0 0,0-1 1 0 0,0-1-1 0 0,-1 1 0 0 0,1 0 0 0 0,2-4 1 0 0,-1-2 295 0 0,-1 1 0 0 0,1 0 0 0 0,2-14 0 0 0,-4 14-66 0 0,0-3 262 0 0,-1 9-478 0 0,0-1 1 0 0,0 1 0 0 0,0-1-1 0 0,0 1 1 0 0,0-1-1 0 0,0 1 1 0 0,1-1 0 0 0,-1 1-1 0 0,0-1 1 0 0,1-1-1 0 0,5-25-38 0 0,-5 23 57 0 0,-1 5 397 0 0,2-1 321 0 0,-2 1-776 0 0,0 0-1 0 0,0 0 1 0 0,1 0-1 0 0,-1 0 1 0 0,0 0 0 0 0,0 0-1 0 0,0 0 1 0 0,0 0-1 0 0,0 0 1 0 0,0 0-1 0 0,0 0 1 0 0,0 0-1 0 0,1 0 1 0 0,-1 0 0 0 0,0 0-1 0 0,0 0 1 0 0,0 0-1 0 0,0 0 1 0 0,0 0-1 0 0,0 0 1 0 0,0 0-1 0 0,1 0 1 0 0,-1 0 0 0 0,0 0-1 0 0,0 0 1 0 0,0 0-1 0 0,0 1 1 0 0,0-1-1 0 0,0 0 1 0 0,0 0-1 0 0,0 0 1 0 0,0 0 0 0 0,0 0-1 0 0,1 0 1 0 0,-1 0-1 0 0,0 0 1 0 0,0 0-1 0 0,0 0 1 0 0,0 1 0 0 0,0-1-1 0 0,0 0 1 0 0,0 0-1 0 0,0 0 1 0 0,0 0-1 0 0,4 7 32 0 0,0-1 0 0 0,0 1-1 0 0,-1 0 1 0 0,0 0 0 0 0,3 12-1 0 0,-3-10 0 0 0,0 1 0 0 0,7 12 0 0 0,11 19-2325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4:5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20071 0 0,'0'0'2011'0'0,"0"12"-1822"0"0,1 2-202 0 0,1 1-1 0 0,0-1 0 0 0,1 0 0 0 0,5 14 0 0 0,3 17-13 0 0,-8-34-185 0 0,0-1 0 0 0,1 0 0 0 0,0 0 0 0 0,10 17 0 0 0,-3-5-274 0 0,-2-3-344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4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19 386 10480 0 0,'0'0'608'0'0,"-5"2"-488"0"0,5-2 211 0 0,-1 0 1 0 0,-12-5 10818 0 0,25 0-10957 0 0,1 1 1 0 0,-1-1-1 0 0,14-1 1 0 0,15-6 162 0 0,493-143 1124 0 0,-322 99-548 0 0,-169 43-768 0 0,126-32 964 0 0,10-12 168 0 0,-154 49-681 0 0,-28 8-858 0 0,-1 0 0 0 0,1-1 0 0 0,0 1 0 0 0,0 0 0 0 0,0-1 0 0 0,0 0 0 0 0,0 1 0 0 0,0-1 0 0 0,-4-2 0 0 0,-6-2-2075 0 0,10 4 1689 0 0,-7-1-6611 0 0,2 1-165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4:5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918 88 18399 0 0,'0'0'900'0'0,"-12"-8"200"0"0,3 3-1074 0 0,1 0-1 0 0,-1 1 0 0 0,0 1 0 0 0,-11-4 0 0 0,-12-5 17 0 0,17 7-72 0 0,0 1-1 0 0,-1 0 1 0 0,1 1-1 0 0,-1 0 0 0 0,1 1 1 0 0,-17 1-1 0 0,-12-2-43 0 0,10 0 74 0 0,1 2 0 0 0,-52 6 0 0 0,-64 18 824 0 0,116-16-768 0 0,1 1 0 0 0,0 2 0 0 0,1 1-1 0 0,0 1 1 0 0,-38 22 0 0 0,60-29-67 0 0,0 1-1 0 0,1 0 1 0 0,0 0 0 0 0,0 1 0 0 0,0 0-1 0 0,1 1 1 0 0,0 0 0 0 0,0 0 0 0 0,1 0-1 0 0,0 1 1 0 0,0 0 0 0 0,1 0-1 0 0,0 0 1 0 0,1 1 0 0 0,0-1 0 0 0,1 1-1 0 0,0 0 1 0 0,0 0 0 0 0,1 1-1 0 0,0-1 1 0 0,1 0 0 0 0,0 1 0 0 0,2 19-1 0 0,0-17 8 0 0,1-1 0 0 0,1 1 0 0 0,0-1 0 0 0,1 1 0 0 0,0-1-1 0 0,1 0 1 0 0,0-1 0 0 0,1 1 0 0 0,0-1 0 0 0,1 0 0 0 0,10 11-1 0 0,-6-8 44 0 0,1-1 0 0 0,0 0-1 0 0,2-1 1 0 0,-1-1-1 0 0,1 0 1 0 0,1-1-1 0 0,23 13 1 0 0,-2-3 67 0 0,2-2 0 0 0,0-1 1 0 0,1-2-1 0 0,1-2 0 0 0,51 10 0 0 0,-44-15-26 0 0,-1-1 0 0 0,1-3 0 0 0,0-2 0 0 0,79-6 0 0 0,-85-1 38 0 0,0-2 0 0 0,70-21 1 0 0,-82 18-54 0 0,-1-1 1 0 0,0-1 0 0 0,-1-2-1 0 0,38-24 1 0 0,-53 29 67 0 0,0-1 1 0 0,0 0-1 0 0,-1 0 1 0 0,0-1-1 0 0,-1-1 1 0 0,-1 0-1 0 0,1 0 1 0 0,-2 0-1 0 0,0-2 1 0 0,0 1-1 0 0,-1-1 1 0 0,8-23-1 0 0,-11 25-60 0 0,-1 1-1 0 0,0-1 0 0 0,0 0 0 0 0,-2 0 1 0 0,1-1-1 0 0,-1 1 0 0 0,-1 0 1 0 0,0 0-1 0 0,-1-1 0 0 0,-1 1 0 0 0,1 0 1 0 0,-2 0-1 0 0,0 0 0 0 0,0 0 0 0 0,-1 1 1 0 0,-7-14-1 0 0,4 11-105 0 0,-2 0 0 0 0,0 1 0 0 0,0 1-1 0 0,-1 0 1 0 0,-1 0 0 0 0,0 1 0 0 0,0 0 0 0 0,-1 1 0 0 0,-1 0 0 0 0,1 1 0 0 0,-2 0-1 0 0,-22-11 1 0 0,13 10-594 0 0,0 0 0 0 0,-1 1 0 0 0,-1 1 0 0 0,1 1 0 0 0,-1 2 0 0 0,0 0 0 0 0,-28 0 0 0 0,8 5-4611 0 0,-2 5-1427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0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13376 0 0,'0'0'6818'0'0,"6"4"-5917"0"0,1 0-748 0 0,-1-1 0 0 0,1-1 0 0 0,0 1-1 0 0,0-1 1 0 0,-1 0 0 0 0,2-1 0 0 0,-1 1-1 0 0,0-2 1 0 0,0 1 0 0 0,11-1 0 0 0,12 2 169 0 0,86 10 569 0 0,141 13-437 0 0,-162-19-375 0 0,143 3 449 0 0,-22-19 869 0 0,-146 11-805 0 0,-26 1-72 0 0,-43-2-432 0 0,-15 0-2852 0 0,9 0-1145 0 0,1 0 2953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0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43 18055 0 0,'0'0'1804'0'0,"-7"1"-1560"0"0,-87-7 1932 0 0,72 6-1816 0 0,-43 6-1 0 0,54-4-18 0 0,0 1 0 0 0,1 0 0 0 0,-1 0 0 0 0,1 1 0 0 0,-18 9 1 0 0,25-11-332 0 0,1-1 0 0 0,0 0 0 0 0,0 1 0 0 0,0-1 0 0 0,0 1 0 0 0,0 0 1 0 0,0 0-1 0 0,0 0 0 0 0,1 0 0 0 0,-1 0 0 0 0,1 0 0 0 0,-1 0 0 0 0,1 0 1 0 0,0 1-1 0 0,0-1 0 0 0,0 0 0 0 0,0 1 0 0 0,0-1 0 0 0,0 1 0 0 0,1-1 1 0 0,-1 1-1 0 0,1-1 0 0 0,0 1 0 0 0,0 0 0 0 0,0-1 0 0 0,0 1 0 0 0,1 3 1 0 0,0 0-61 0 0,0-1 1 0 0,1 0-1 0 0,0 1 1 0 0,0-1-1 0 0,0 0 1 0 0,0 0-1 0 0,1 0 1 0 0,0 0 0 0 0,0 0-1 0 0,1-1 1 0 0,6 8-1 0 0,4 2-36 0 0,2 0 0 0 0,0-1 0 0 0,0-1 0 0 0,1 0 0 0 0,1-2 0 0 0,0 0 1 0 0,23 10-1 0 0,-2-5-177 0 0,1-1 1 0 0,61 13 0 0 0,-48-17 481 0 0,-1-2 1 0 0,1-3 0 0 0,89-1-1 0 0,-98-6-93 0 0,-1-2 0 0 0,1-2-1 0 0,-1-2 1 0 0,78-25-1 0 0,-97 24 179 0 0,0-1 0 0 0,0-1 0 0 0,23-15 0 0 0,-43 24-194 0 0,-1-1 0 0 0,1 0 0 0 0,0 0 0 0 0,-1 0 0 0 0,0 0 0 0 0,0 0 0 0 0,0 0 0 0 0,0-1-1 0 0,0 0 1 0 0,-1 0 0 0 0,3-4 0 0 0,-4 6-52 0 0,0 0-1 0 0,0 0 1 0 0,-1 0 0 0 0,1-1-1 0 0,-1 1 1 0 0,0 0-1 0 0,1 0 1 0 0,-1-1-1 0 0,0 1 1 0 0,0 0 0 0 0,-1 0-1 0 0,1 0 1 0 0,0-1-1 0 0,-1 1 1 0 0,1 0 0 0 0,-1 0-1 0 0,0 0 1 0 0,1 0-1 0 0,-1 0 1 0 0,0 0-1 0 0,0 0 1 0 0,-1 0 0 0 0,1 0-1 0 0,-2-2 1 0 0,-6-6 23 0 0,0 1 1 0 0,0 1-1 0 0,0 0 1 0 0,-1 0 0 0 0,0 1-1 0 0,0 0 1 0 0,-17-7-1 0 0,-3 0-108 0 0,-48-17 0 0 0,20 14-243 0 0,-1 2 0 0 0,0 3-1 0 0,-1 2 1 0 0,-66-1 0 0 0,-60 8-2479 0 0,2 13-5409 0 0,120-5 788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0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21743 0 0,'-9'6'794'0'0,"0"-1"0"0"0,-12 6 0 0 0,8-5-720 0 0,12-5 297 0 0,21 10 1069 0 0,125 41-1272 0 0,-77-29-171 0 0,211 55 169 0 0,-214-63-132 0 0,471 98 430 0 0,-166-47-132 0 0,-303-56 286 0 0,115 2 0 0 0,-153-14-761 0 0,-27 2-59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0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2254 8 19895 0 0,'0'0'1515'0'0,"0"1"-1032"0"0,3 4-315 0 0,0 0 2701 0 0,3 19-1032 0 0,-6-20-1825 0 0,1-1-1 0 0,-1 1 1 0 0,1-1 0 0 0,0 1-1 0 0,0-1 1 0 0,1 0 0 0 0,-1 1-1 0 0,1-1 1 0 0,-1 0-1 0 0,1 0 1 0 0,0 0 0 0 0,0 0-1 0 0,4 3 1 0 0,2 3-51 0 0,0 0 1 0 0,16 12-1 0 0,4-1 7 0 0,0 0 0 0 0,2-2 1 0 0,0-1-1 0 0,1-1 0 0 0,33 11 1 0 0,-8-7-18 0 0,0-3 1 0 0,68 12 0 0 0,-69-19 90 0 0,2-3-1 0 0,75 1 0 0 0,-90-9-2 0 0,-1-2 0 0 0,1-1 0 0 0,78-19 0 0 0,-105 19 14 0 0,0-1-1 0 0,23-10 1 0 0,-34 13-12 0 0,0 0 0 0 0,-1 0 1 0 0,1 0-1 0 0,0-1 0 0 0,-1 1 1 0 0,0-1-1 0 0,0 0 0 0 0,1 1 1 0 0,-2-1-1 0 0,1-1 0 0 0,0 1 1 0 0,-1 0-1 0 0,1-1 0 0 0,3-7 1 0 0,-6 10 7 0 0,0 0 1 0 0,1-1-1 0 0,-1 1 1 0 0,0-1-1 0 0,1 0 1 0 0,-1 1-1 0 0,0-1 1 0 0,0 1-1 0 0,0-1 1 0 0,-1 1 0 0 0,1-1-1 0 0,0 1 1 0 0,0-1-1 0 0,-1 1 1 0 0,1-1-1 0 0,-2-1 1 0 0,1 0 25 0 0,-1 0 0 0 0,0 0 0 0 0,1 1 0 0 0,-2-1 1 0 0,1 0-1 0 0,-5-4 0 0 0,0 1 41 0 0,0 0 1 0 0,-1 1-1 0 0,1-1 1 0 0,-12-4-1 0 0,-11-4 96 0 0,1 1 0 0 0,-2 2-1 0 0,-57-14 1 0 0,43 17-149 0 0,-1 1 1 0 0,-51 0-1 0 0,57 6-145 0 0,0 3 0 0 0,-40 7 0 0 0,-76 19-1216 0 0,152-27 1246 0 0,-81 19-3123 0 0,54-11-3585 0 0,7-4-1425 0 0</inkml:trace>
  <inkml:trace contextRef="#ctx0" brushRef="#br0" timeOffset="1">0 0 24503 0 0,'0'0'1867'0'0,"1"8"-1068"0"0,0-6-798 0 0,0 0 1 0 0,0 1-1 0 0,0-1 1 0 0,0 0 0 0 0,1 0-1 0 0,-1-1 1 0 0,1 1 0 0 0,0 0-1 0 0,-1 0 1 0 0,1-1-1 0 0,0 1 1 0 0,0-1 0 0 0,0 0-1 0 0,0 1 1 0 0,3 0 0 0 0,1 2 6 0 0,20 10 32 0 0,0-1 0 0 0,1 0 1 0 0,31 8-1 0 0,-22-8 3 0 0,502 222 193 0 0,-309-129-24 0 0,48 23 74 0 0,135 59-176 0 0,-326-151-130 0 0,108 44 503 0 0,-136-60-36 0 0,83 19-1 0 0,-122-36-371 0 0,-9-1-55 0 0,1-1 0 0 0,0 0 0 0 0,12 0 0 0 0,-22-2-143 0 0,-17-3-613 0 0,-2-3-212 0 0,-1-1 0 0 0,1 0-1 0 0,-26-16 1 0 0,24 10-2412 0 0,0-1 0 0 0,-26-23 0 0 0,30 22 1138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0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20591 0 0,'-1'7'996'0'0,"0"2"-868"0"0,0 1-1 0 0,0 0 0 0 0,1-1 0 0 0,0 1 0 0 0,1 0 1 0 0,0-1-1 0 0,0 1 0 0 0,1-1 0 0 0,1 1 0 0 0,-1-1 1 0 0,2 0-1 0 0,-1 0 0 0 0,6 10 0 0 0,1-1 124 0 0,0-1-1 0 0,0 0 1 0 0,2-1-1 0 0,0 0 1 0 0,22 20-1 0 0,-9-12-220 0 0,2-1 0 0 0,0-2 0 0 0,43 26 0 0 0,95 40 173 0 0,-121-70 234 0 0,0-1 0 0 0,86 17 0 0 0,-119-30-403 0 0,18 3 162 0 0,0-1-1 0 0,55 3 1 0 0,-72-8-54 0 0,1 0 1 0 0,-1-1-1 0 0,0-1 1 0 0,0 0-1 0 0,1 0 0 0 0,-1-1 1 0 0,-1-1-1 0 0,1 0 0 0 0,16-8 1 0 0,-26 12-106 0 0,-1-1 1 0 0,1 0-1 0 0,0 0 1 0 0,-1 0-1 0 0,1 0 0 0 0,0-1 1 0 0,-1 1-1 0 0,0 0 1 0 0,1-1-1 0 0,-1 1 1 0 0,0-1-1 0 0,0 1 1 0 0,1-1-1 0 0,-1 0 0 0 0,-1 1 1 0 0,1-1-1 0 0,0 0 1 0 0,0 0-1 0 0,-1 0 1 0 0,1 0-1 0 0,-1 1 0 0 0,1-1 1 0 0,-1 0-1 0 0,0 0 1 0 0,0 0-1 0 0,0 0 1 0 0,0 0-1 0 0,0 0 1 0 0,0-2-1 0 0,-2-1 54 0 0,1 0 1 0 0,-1 0-1 0 0,0 0 1 0 0,0 1-1 0 0,0-1 1 0 0,-1 1-1 0 0,1-1 1 0 0,-1 1-1 0 0,0 0 1 0 0,-5-5-1 0 0,-15-14 29 0 0,0 1-1 0 0,-1 1 0 0 0,-47-31 1 0 0,-90-42-590 0 0,129 78 305 0 0,0 1 0 0 0,-1 2 0 0 0,-64-16 0 0 0,47 18-2563 0 0,-104-9 0 0 0,118 17-6259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2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2518 411 16208 0 0,'0'0'2599'0'0,"-3"-16"-1647"0"0,2 14-872 0 0,0 0 0 0 0,0-1 0 0 0,-1 1 0 0 0,1 0 0 0 0,0 0 0 0 0,-1 0 0 0 0,1 0 0 0 0,-1 0 0 0 0,0 1 0 0 0,1-1 0 0 0,-1 0 0 0 0,-3-1 0 0 0,-29-18 1811 0 0,8 6-430 0 0,-41-38 907 0 0,-28-18-1011 0 0,71 55-1160 0 0,0 2 1 0 0,-32-15-1 0 0,-260-82-114 0 0,274 100-109 0 0,-1 2 0 0 0,0 2-1 0 0,0 1 1 0 0,-49 1 0 0 0,-177 14-62 0 0,199-1 58 0 0,-106 25-1 0 0,84-6 31 0 0,62-17 0 0 0,-7 2 0 0 0,1 3 0 0 0,1 0 0 0 0,0 2 0 0 0,1 2 0 0 0,1 1 0 0 0,-43 34 0 0 0,48-31-11 0 0,-120 102-146 0 0,114-92 173 0 0,4-6 10 0 0,-48 58-1 0 0,41-33-116 0 0,1 2 0 0 0,-39 81 1 0 0,46-77 158 0 0,-46 103 197 0 0,69-144-265 0 0,-6 14 0 0 0,-9 41 0 0 0,19-63 0 0 0,-16 72 0 0 0,-10 109 0 0 0,22-73-112 0 0,4 1 0 0 0,20 167 0 0 0,-10-235 150 0 0,2 1 0 0 0,2-2 0 0 0,21 53 0 0 0,67 140 114 0 0,-83-204-152 0 0,37 60 0 0 0,-37-72 0 0 0,-3-3 0 0 0,21 24 0 0 0,137 130 163 0 0,-136-144-143 0 0,71 50 0 0 0,-63-57-39 0 0,1-2 1 0 0,75 28-1 0 0,-103-45 19 0 0,48 15 43 0 0,1-2 0 0 0,82 14 0 0 0,-14-15-31 0 0,-90-11-12 0 0,0-3 0 0 0,0-1 0 0 0,1-2 0 0 0,-1-2 0 0 0,53-8 0 0 0,-55 3 11 0 0,68-11 53 0 0,105-50-15 0 0,-156 46-45 0 0,2-1 69 0 0,76-39 1 0 0,-67 24-83 0 0,-2-3 0 0 0,68-50 0 0 0,-108 67 27 0 0,0-1 0 0 0,-2-1 0 0 0,31-36 0 0 0,-19 15-18 0 0,111-146 0 0 0,-131 160-38 0 0,-1 0 0 0 0,-1-1 0 0 0,11-37 0 0 0,-16 35 41 0 0,-1 0 0 0 0,-2-1-1 0 0,-1 0 1 0 0,-2 0 0 0 0,1-49-1 0 0,-14-180 30 0 0,5 219-27 0 0,-1-25 121 0 0,-4 0-1 0 0,-22-94 0 0 0,9 84-60 0 0,2-1 172 0 0,-51-129 0 0 0,-27 1-773 0 0,64 148-599 0 0,-52-75 0 0 0,49 88-381 0 0,8 7-314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0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0 832 20503 0 0,'0'0'2059'0'0,"7"-1"-1870"0"0,0-1 79 0 0,0-1-1 0 0,-1 0 0 0 0,14-8 0 0 0,-17 9-184 0 0,165-113 405 0 0,-39 28-464 0 0,-33 25 6 0 0,-18 8 28 0 0,93-66 422 0 0,2 5-340 0 0,-75 53-120 0 0,-20 12 235 0 0,78-56 490 0 0,-152 103-837 0 0,-1 0 0 0 0,0-1 0 0 0,6-7 0 0 0,2-2-229 0 0,-13 8-582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0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223 159 20815 0 0,'0'0'472'0'0,"6"-8"1324"0"0,-6 3-336 0 0,-2 5-1325 0 0,1-1 0 0 0,-1 1 0 0 0,0-1 0 0 0,1 1-1 0 0,-1 0 1 0 0,0 0 0 0 0,-2-1 0 0 0,-4 2-95 0 0,0 0 0 0 0,0 0 1 0 0,1 0-1 0 0,-1 1 0 0 0,0 0 0 0 0,1 1 0 0 0,-8 3 1 0 0,2 0 6 0 0,0 0 1 0 0,1 1 0 0 0,-14 10 0 0 0,19-11-76 0 0,-1 0-1 0 0,1 1 1 0 0,0 0-1 0 0,0 0 1 0 0,0 0 0 0 0,1 1-1 0 0,1 0 1 0 0,-7 9-1 0 0,10-13 9 0 0,0 1 0 0 0,0-1 0 0 0,1 0-1 0 0,-1 1 1 0 0,1-1 0 0 0,0 1 0 0 0,0 0 0 0 0,0-1-1 0 0,1 1 1 0 0,0 0 0 0 0,0 0 0 0 0,0-1-1 0 0,0 1 1 0 0,1 0 0 0 0,0-1 0 0 0,0 1 0 0 0,0 0-1 0 0,3 6 1 0 0,-2-4 2 0 0,1-1 1 0 0,1 1-1 0 0,-1-1 0 0 0,1 0 0 0 0,0 0 1 0 0,1 0-1 0 0,-1-1 0 0 0,1 0 0 0 0,0 1 1 0 0,1-2-1 0 0,-1 1 0 0 0,7 4 0 0 0,-3-4 11 0 0,0 0-1 0 0,0 0 0 0 0,1-1 0 0 0,-1 0 1 0 0,1-1-1 0 0,0 0 0 0 0,16 2 1 0 0,3-2 144 0 0,0-1-1 0 0,0-1 1 0 0,0-2 0 0 0,57-8 0 0 0,-68 6-101 0 0,1-1-1 0 0,-1-1 1 0 0,0 0-1 0 0,0-1 0 0 0,0-2 1 0 0,-1 1-1 0 0,0-2 1 0 0,17-11-1 0 0,-21 10 15 0 0,0 1 0 0 0,0-2 0 0 0,-1 1 0 0 0,0-2-1 0 0,-1 0 1 0 0,-1 0 0 0 0,0-1 0 0 0,0 0 0 0 0,12-24 0 0 0,-18 29 26 0 0,-1 0 0 0 0,0-1 1 0 0,0 1-1 0 0,0-1 1 0 0,-1 0-1 0 0,-1 0 1 0 0,1 0-1 0 0,-1 0 0 0 0,-1 0 1 0 0,0 0-1 0 0,0 0 1 0 0,-1 0-1 0 0,0 0 1 0 0,-4-17-1 0 0,3 20-33 0 0,0 0-1 0 0,0 0 1 0 0,0 1-1 0 0,-1-1 1 0 0,0 0-1 0 0,0 1 1 0 0,-1 0-1 0 0,1-1 1 0 0,-1 1-1 0 0,0 1 0 0 0,0-1 1 0 0,-1 1-1 0 0,0-1 1 0 0,1 1-1 0 0,-1 0 1 0 0,-1 1-1 0 0,1-1 1 0 0,0 1-1 0 0,-1 0 1 0 0,0 1-1 0 0,0-1 1 0 0,-6-1-1 0 0,-4 1-123 0 0,-1 0 0 0 0,1 0 0 0 0,-1 2 0 0 0,0 0-1 0 0,0 1 1 0 0,1 0 0 0 0,-1 2 0 0 0,0 0 0 0 0,1 0-1 0 0,-1 2 1 0 0,1 0 0 0 0,-21 9 0 0 0,5 0-410 0 0,1 1 0 0 0,0 2 0 0 0,1 1 0 0 0,1 1 0 0 0,-27 23 0 0 0,0 3-713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37 18975 0 0,'-2'0'162'0'0,"-1"0"0"0"0,1-1 0 0 0,0 1 0 0 0,-1-1 0 0 0,1 0 0 0 0,0 0 0 0 0,-1 0 0 0 0,1 0 0 0 0,0 0 0 0 0,-3-2 0 0 0,-19-16 195 0 0,23 19-311 0 0,1 0-1 0 0,0-1 1 0 0,-1 1-1 0 0,1 0 1 0 0,0 0-1 0 0,0 0 1 0 0,-1-1 0 0 0,1 1-1 0 0,0 0 1 0 0,0 0-1 0 0,-1-1 1 0 0,1 1-1 0 0,0 0 1 0 0,0 0 0 0 0,0-1-1 0 0,0 1 1 0 0,-1 0-1 0 0,1-1 1 0 0,0 1-1 0 0,0 0 1 0 0,0-1 0 0 0,0 1-1 0 0,0 0 1 0 0,0-1-1 0 0,7 1 2223 0 0,14 8-711 0 0,-1 3-1390 0 0,-1 2 1 0 0,0 0-1 0 0,22 21 1 0 0,47 54 357 0 0,-47-47-183 0 0,17 20-54 0 0,56 79 0 0 0,-21-11-272 0 0,43 43 224 0 0,-126-161-261 0 0,16 14-1 0 0,-5-6-34 0 0,-21-19-137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0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23143 0 0,'-12'19'1032'0'0,"-15"33"0"0"0,23-43-742 0 0,0 1-1 0 0,1 0 0 0 0,0 0 1 0 0,1 0-1 0 0,-2 19 0 0 0,2 0-327 0 0,1 1 0 0 0,2 0 0 0 0,1 0 0 0 0,1 0 0 0 0,8 30 0 0 0,-8-44 17 0 0,2 0 1 0 0,0 0-1 0 0,0-1 0 0 0,2 0 1 0 0,0 0-1 0 0,0-1 0 0 0,2 0 0 0 0,-1 0 1 0 0,2-1-1 0 0,20 23 0 0 0,-15-22 21 0 0,0-1-1 0 0,1 0 1 0 0,1-1 0 0 0,-1-1-1 0 0,2-1 1 0 0,0-1 0 0 0,0 0-1 0 0,0-1 1 0 0,1-1 0 0 0,33 8-1 0 0,-38-12 1 0 0,0 0 0 0 0,0-2-1 0 0,1 1 1 0 0,-1-2 0 0 0,0 0 0 0 0,1 0-1 0 0,-1-2 1 0 0,0 0 0 0 0,1 0 0 0 0,-1-1-1 0 0,0-1 1 0 0,-1 0 0 0 0,1-1 0 0 0,-1-1-1 0 0,22-12 1 0 0,-25 12 63 0 0,-2 0 0 0 0,1-1-1 0 0,-1 0 1 0 0,1 0 0 0 0,-2-1-1 0 0,1 0 1 0 0,-1 0 0 0 0,-1-1-1 0 0,1 0 1 0 0,-2 0 0 0 0,10-18 0 0 0,-12 19-15 0 0,-1 1 0 0 0,1 0 1 0 0,-1 0-1 0 0,0-1 0 0 0,-1 1 1 0 0,0-1-1 0 0,0 0 0 0 0,-1 1 1 0 0,0-1-1 0 0,0 0 0 0 0,-1 1 1 0 0,0-1-1 0 0,0 1 0 0 0,0-1 1 0 0,-1 1-1 0 0,-1-1 0 0 0,-5-12 1 0 0,2 8 1 0 0,-2-1 0 0 0,0 1 0 0 0,0 0 0 0 0,-1 1 0 0 0,0-1 0 0 0,-1 2 0 0 0,-12-11-1 0 0,5 6 8 0 0,-1 2-1 0 0,0 0 0 0 0,0 1 1 0 0,-23-10-1 0 0,-13-2-1902 0 0,-6 6-4217 0 0,-9 1-2891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1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16 11720 0 0,'0'0'562'0'0,"-2"0"-242"0"0,-46-5 1254 0 0,23 2-1232 0 0,0 0 1 0 0,-35 1 0 0 0,41 1-7 0 0,15 1-266 0 0,0-1 1 0 0,0 1 0 0 0,0 0 0 0 0,0 0-1 0 0,0 0 1 0 0,0 1 0 0 0,0-1 0 0 0,0 1-1 0 0,1 0 1 0 0,-1 0 0 0 0,0 0 0 0 0,0 1-1 0 0,1-1 1 0 0,-1 1 0 0 0,-6 4-1 0 0,0 2 11 0 0,-29 24 85 0 0,34-28-175 0 0,1 0-1 0 0,1 0 1 0 0,-1 1-1 0 0,1-1 1 0 0,0 1-1 0 0,0 0 1 0 0,-3 5-1 0 0,-41 123-245 0 0,26-68 174 0 0,6-17 80 0 0,3 1 0 0 0,-11 97 0 0 0,20-111-5 0 0,1-1 0 0 0,2 1-1 0 0,1 0 1 0 0,2-1-1 0 0,1 1 1 0 0,2-1 0 0 0,1 0-1 0 0,2-1 1 0 0,18 46 0 0 0,66 181 275 0 0,-82-226-217 0 0,17 75 354 0 0,-22-77 94 0 0,1 54 0 0 0,-6-67-121 0 0,-2 0 0 0 0,-1-1 0 0 0,0 1 0 0 0,-7 26 0 0 0,5-31-274 0 0,0 0-1 0 0,0 0 1 0 0,-2-1-1 0 0,-12 24 1 0 0,-14 16 334 0 0,-3-2 1 0 0,-64 74-1 0 0,61-82-312 0 0,3 1 0 0 0,1 2 0 0 0,-35 64 0 0 0,68-107-132 0 0,-12 19-5 0 0,1 1-1 0 0,1 0 1 0 0,-11 36 0 0 0,20-52-3 0 0,1 1 0 0 0,-1-1 0 0 0,1 0 0 0 0,0 1 0 0 0,1-1 0 0 0,0 1 0 0 0,0-1 0 0 0,1 1 0 0 0,-1-1 0 0 0,2 1 0 0 0,-1-1 0 0 0,1 0 0 0 0,0 0 0 0 0,0 0 1 0 0,1 0-1 0 0,6 11 0 0 0,-1-5 5 0 0,1 0-1 0 0,1 0 1 0 0,1 0 0 0 0,-1-1 0 0 0,2-1 0 0 0,-1 0 0 0 0,2-1 0 0 0,-1 0-1 0 0,23 12 1 0 0,43 25-34 0 0,53 37-125 0 0,-116-73 152 0 0,-1 0 1 0 0,0 1-1 0 0,-1 1 0 0 0,-1 1 1 0 0,0-1-1 0 0,13 21 0 0 0,-19-24 34 0 0,0 1-1 0 0,-1-1 0 0 0,-1 1 0 0 0,0 0 0 0 0,0 1 0 0 0,-1-1 1 0 0,-1 1-1 0 0,0-1 0 0 0,0 1 0 0 0,-1 0 0 0 0,-2 22 0 0 0,-1 1 75 0 0,-2-1 0 0 0,-16 60-1 0 0,-71 188 958 0 0,16-63-390 0 0,-23 170 382 0 0,79-288-732 0 0,-7 142 0 0 0,25-202-233 0 0,1-1 1 0 0,2 1-1 0 0,2-1 0 0 0,2 0 0 0 0,1-1 0 0 0,21 63 0 0 0,-14-64-102 0 0,1-1 0 0 0,2-1 0 0 0,2-1 0 0 0,1 0 0 0 0,31 40 1 0 0,-30-49-16 0 0,1 0 1 0 0,1-2-1 0 0,2 0 1 0 0,0-2 0 0 0,1 0-1 0 0,46 27 1 0 0,6 0-356 0 0,83 47-2222 0 0,-57-43 1253 0 0,-5-7-11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1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16495 0 0,'0'0'802'0'0,"1"-1"-352"0"0,1 0-395 0 0,0 0 0 0 0,-1 0 0 0 0,1-1 0 0 0,0 1 0 0 0,0 0 0 0 0,0 1-1 0 0,0-1 1 0 0,0 0 0 0 0,0 0 0 0 0,3 0 0 0 0,26-3-153 0 0,-8 1-21 0 0,51-7-184 0 0,60-13 382 0 0,170-34 1268 0 0,-243 47-757 0 0,382-43 1761 0 0,-305 44-2387 0 0,252-24-2516 0 0,-341 25 1149 0 0,-11 0-5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2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15976 0 0,'0'8'926'0'0,"2"18"-703"0"0,0 0 1 0 0,2-1-1 0 0,8 29 0 0 0,4 31-291 0 0,-3-7-149 0 0,-6-42-916 0 0,-2 0 0 0 0,0 38 1 0 0,-5-68 460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2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18399 0 0,'0'0'1851'0'0,"10"-5"-1615"0"0,11-1-441 0 0,1 1 0 0 0,42-3-1 0 0,-41 6-177 0 0,-8 1 310 0 0,1 1-1 0 0,-1 0 0 0 0,29 6 0 0 0,-39-6 140 0 0,-5 0-76 0 0,1 0 1 0 0,0 0-1 0 0,0 1 0 0 0,-1-1 1 0 0,1 0-1 0 0,0 0 0 0 0,-1 0 0 0 0,1 1 1 0 0,0-1-1 0 0,-1 0 0 0 0,1 0 1 0 0,0 1-1 0 0,-1-1 0 0 0,1 1 0 0 0,0-1 1 0 0,-1 1-1 0 0,1-1 0 0 0,-1 1 1 0 0,1-1-1 0 0,-1 1 0 0 0,1-1 0 0 0,-1 1 1 0 0,1 0-1 0 0,-1-1 0 0 0,0 1 1 0 0,1-1-1 0 0,-1 1 0 0 0,0 0 1 0 0,0 0-1 0 0,1-1 0 0 0,-1 1 0 0 0,0 0 1 0 0,0-1-1 0 0,0 1 0 0 0,0 0 1 0 0,0 0-1 0 0,0-1 0 0 0,0 1 0 0 0,0 1 1 0 0,-1 0-41 0 0,1 0 1 0 0,-1 0-1 0 0,0 0 1 0 0,1 0-1 0 0,-1 0 1 0 0,0 0-1 0 0,0 0 1 0 0,-1 0-1 0 0,1-1 1 0 0,0 1-1 0 0,0 0 1 0 0,-3 2-1 0 0,-45 37-465 0 0,7-1-85 0 0,39-38 569 0 0,1 0-1 0 0,0 0 0 0 0,0 1 0 0 0,0-1 1 0 0,1 1-1 0 0,-1-1 0 0 0,0 1 0 0 0,1 0 1 0 0,0 0-1 0 0,-2 5 0 0 0,2-6-68 0 0,1-1 1 0 0,-1 1-1 0 0,1 0 0 0 0,0-1 0 0 0,0 1 1 0 0,-1 0-1 0 0,1-1 0 0 0,0 1 0 0 0,1 0 1 0 0,-1-1-1 0 0,0 1 0 0 0,0 0 0 0 0,1-1 1 0 0,-1 1-1 0 0,1 0 0 0 0,0-1 0 0 0,-1 1 1 0 0,1-1-1 0 0,0 1 0 0 0,1 2 1 0 0,2-1-182 0 0,-1 0 0 0 0,1 0 0 0 0,-1 0 0 0 0,1 0 0 0 0,0 0 0 0 0,0-1 0 0 0,1 0 0 0 0,-1 1 1 0 0,0-2-1 0 0,1 1 0 0 0,6 2 0 0 0,8 0-259 0 0,30 3-1 0 0,-8-1 1 0 0,2 1-232 0 0,-29-5 641 0 0,-1 0 0 0 0,0 0 1 0 0,0 2-1 0 0,25 8 0 0 0,-35-10 204 0 0,0 0 0 0 0,-1-1 0 0 0,1 1 0 0 0,0 1-1 0 0,-1-1 1 0 0,3 3 0 0 0,-3-3 284 0 0,-2-2-260 0 0,0 0 0 0 0,1 1 0 0 0,-1-1 0 0 0,0 1-1 0 0,0-1 1 0 0,0 0 0 0 0,0 1 0 0 0,0-1 0 0 0,0 1 0 0 0,1-1 0 0 0,-1 0 0 0 0,0 1 0 0 0,0-1-1 0 0,0 1 1 0 0,0-1 0 0 0,0 1 0 0 0,-1-1 0 0 0,1 0 0 0 0,0 1 0 0 0,0-1 0 0 0,0 1-1 0 0,0-1 1 0 0,0 0 0 0 0,-1 1 0 0 0,1-1 0 0 0,0 1 0 0 0,0-1 0 0 0,0 0 0 0 0,-1 1 0 0 0,-8 10 1543 0 0,8-11-1471 0 0,-1 2 109 0 0,-1 0 0 0 0,1 0 0 0 0,-1 0 1 0 0,1-1-1 0 0,-1 1 0 0 0,0-1 0 0 0,0 0 0 0 0,0 0 0 0 0,0 0 1 0 0,-5 1-1 0 0,-35 3 802 0 0,22-3-470 0 0,-141 18 798 0 0,73-16-2921 0 0,85-4 1073 0 0,-1 0-1 0 0,1 0 1 0 0,-1 0-1 0 0,1 0 1 0 0,-7-2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2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53 17375 0 0,'0'0'1015'0'0,"-11"-8"-814"0"0,2 2-104 0 0,0 0 0 0 0,-1 1 0 0 0,1 0 0 0 0,-1 1 0 0 0,0 0 0 0 0,0 1 0 0 0,-1 0 0 0 0,1 0-1 0 0,-1 1 1 0 0,1 0 0 0 0,-1 1 0 0 0,1 0 0 0 0,-1 1 0 0 0,0 0 0 0 0,0 1 0 0 0,1 0-1 0 0,-20 5 1 0 0,15-3-137 0 0,0 1 0 0 0,1 1 0 0 0,0 0 0 0 0,0 1 0 0 0,-14 8 0 0 0,23-11 33 0 0,-1 1 0 0 0,1 0 0 0 0,1 0 0 0 0,-1 0-1 0 0,0 0 1 0 0,1 1 0 0 0,0-1 0 0 0,0 1-1 0 0,-5 10 1 0 0,8-14-30 0 0,0 0 0 0 0,0 1 0 0 0,0-1 0 0 0,1 1 0 0 0,-1 0 0 0 0,1-1 0 0 0,-1 1-1 0 0,1-1 1 0 0,0 1 0 0 0,-1 0 0 0 0,1-1 0 0 0,0 1 0 0 0,0 0 0 0 0,0 0 0 0 0,1-1 0 0 0,-1 1 0 0 0,0 0 0 0 0,0-1-1 0 0,1 1 1 0 0,-1-1 0 0 0,1 1 0 0 0,0 0 0 0 0,-1-1 0 0 0,1 1 0 0 0,0-1 0 0 0,0 0 0 0 0,0 1 0 0 0,0-1-1 0 0,0 0 1 0 0,0 1 0 0 0,0-1 0 0 0,1 0 0 0 0,-1 0 0 0 0,0 0 0 0 0,1 0 0 0 0,-1 0 0 0 0,1 0 0 0 0,-1-1 0 0 0,3 2-1 0 0,6 3-66 0 0,1 0 0 0 0,0 0 0 0 0,0-2 0 0 0,0 1 0 0 0,1-1 0 0 0,-1-1 0 0 0,24 2-1 0 0,-28-3 47 0 0,1-1 1 0 0,-1-1-1 0 0,0 1 0 0 0,1-1 0 0 0,-1-1 0 0 0,1 1 0 0 0,-1-1 0 0 0,0 0 0 0 0,0-1 0 0 0,0 0 0 0 0,0 0 0 0 0,-1-1 0 0 0,11-6 0 0 0,-13 7 168 0 0,-1-1-1 0 0,0 1 0 0 0,0-1 0 0 0,0 0 1 0 0,0 0-1 0 0,-1 0 0 0 0,1 0 0 0 0,-1 0 1 0 0,0 0-1 0 0,2-6 0 0 0,8-15 377 0 0,-6 13-276 0 0,-4 9-35 0 0,0-1 1 0 0,0 1 0 0 0,0-1 0 0 0,5-5-1 0 0,-7 8 213 0 0,12 10 651 0 0,-9-7-991 0 0,-1 1 1 0 0,-1-1-1 0 0,1 1 0 0 0,0-1 0 0 0,-1 1 1 0 0,1 0-1 0 0,-1 0 0 0 0,2 5 0 0 0,7 28 426 0 0,-6-20-385 0 0,0-3-158 0 0,11 21-1 0 0,-5-12-115 0 0,-8-16-98 0 0,2 1 0 0 0,-1-1 0 0 0,1 0-1 0 0,6 8 1 0 0,-8-11-261 0 0,0-1 0 0 0,1 1 0 0 0,-1-1 0 0 0,1 0 0 0 0,0 1 0 0 0,4 1 1 0 0,2 1-5581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2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18975 0 0,'0'0'1906'0'0,"0"1"-1749"0"0,0 9-154 0 0,2-1 1 0 0,0 1-1 0 0,0-1 1 0 0,0 0-1 0 0,5 11 1 0 0,5 16-8 0 0,58 235 188 0 0,-58-226-23 0 0,25 82 510 0 0,-32-116-785 0 0,-4-11 6 0 0,4-4-3951 0 0,1-4 2958 0 0,0-1 0 0 0,-1 0 0 0 0,4-9 0 0 0,4-8-744 0 0,-6 13 1104 0 0,1 1 0 0 0,0-1 0 0 0,1 1 0 0 0,19-19 0 0 0,-25 29 830 0 0,0-1-1 0 0,0 1 1 0 0,0 0 0 0 0,1 0 0 0 0,-1 0 0 0 0,1 1 0 0 0,-1 0 0 0 0,1-1-1 0 0,0 1 1 0 0,-1 0 0 0 0,1 0 0 0 0,0 1 0 0 0,0-1 0 0 0,0 1-1 0 0,-1 0 1 0 0,1 0 0 0 0,5 1 0 0 0,0 0 25 0 0,1 1 0 0 0,0 0 0 0 0,-1 0 0 0 0,0 1 1 0 0,15 6-1 0 0,-21-7 104 0 0,0 0 0 0 0,1 0 0 0 0,-1 0 0 0 0,0 0 0 0 0,0 1 0 0 0,-1-1 0 0 0,1 1 0 0 0,0-1 0 0 0,-1 1 0 0 0,1 0 0 0 0,-1 0 0 0 0,0 0 0 0 0,0 0 0 0 0,0 1 0 0 0,-1-1 0 0 0,1 0 0 0 0,-1 1 0 0 0,1 0 0 0 0,-1-1 0 0 0,-1 1 0 0 0,1-1 1 0 0,0 1-1 0 0,-1 0 0 0 0,0 0 0 0 0,1-1 0 0 0,-2 1 0 0 0,1 0 0 0 0,0 0 0 0 0,-2 7 0 0 0,1-11-209 0 0,1 4 56 0 0,-1-1 0 0 0,0 0 1 0 0,0 0-1 0 0,0 0 0 0 0,0 0 0 0 0,-1 0 0 0 0,1-1 0 0 0,-1 1 0 0 0,1 0 0 0 0,-1-1 0 0 0,0 1 0 0 0,0-1 0 0 0,-1 1 0 0 0,1-1 0 0 0,-5 3 0 0 0,-5 3 390 0 0,6-5-193 0 0,1 1 0 0 0,0-2 0 0 0,-1 1 0 0 0,-10 3-1 0 0,3-1 6 0 0,10-4-247 0 0,1 0 0 0 0,0 0 0 0 0,0 0 0 0 0,-1-1 0 0 0,1 1 0 0 0,0-1 0 0 0,-5 1 0 0 0,1-1-2 0 0,1 0-496 0 0,0 1-1 0 0,1-2 1 0 0,-1 1-1 0 0,0-1 1 0 0,0 1 0 0 0,0-1-1 0 0,0-1 1 0 0,-6-1-1 0 0,2-1-879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2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6072 0 0,'0'0'11495'0'0,"-4"6"-10776"0"0,2-1-559 0 0,1-1 1 0 0,0 0-1 0 0,-1 1 0 0 0,2-1 0 0 0,-2 10 0 0 0,1-8 25 0 0,1-1 0 0 0,-1 1 0 0 0,-3 9 0 0 0,-1 11-150 0 0,1-2-42 0 0,2-19 7 0 0,1 1 0 0 0,0-1 0 0 0,0 11 0 0 0,-3 13 0 0 0,1-17 31 0 0,1 0 0 0 0,1 0-1 0 0,0 0 1 0 0,1 0 0 0 0,0 0-1 0 0,1 0 1 0 0,2 12 0 0 0,-1-15-55 0 0,1 0 0 0 0,0-1 0 0 0,0 0-1 0 0,1 0 1 0 0,0 0 0 0 0,6 11 0 0 0,-3-8 11 0 0,-5-7 3 0 0,1-1-1 0 0,-1 1 0 0 0,1-1 1 0 0,0 0-1 0 0,0 0 0 0 0,0 0 1 0 0,1 0-1 0 0,-1-1 0 0 0,0 1 1 0 0,1-1-1 0 0,0 0 0 0 0,-1 0 1 0 0,1 0-1 0 0,0-1 0 0 0,0 1 1 0 0,0-1-1 0 0,7 1 0 0 0,-8-2 42 0 0,0 0 0 0 0,0 0 0 0 0,0-1-1 0 0,0 1 1 0 0,-1-1 0 0 0,1 0 0 0 0,0 0-1 0 0,0 0 1 0 0,-1 0 0 0 0,1-1 0 0 0,-1 1-1 0 0,1-1 1 0 0,-1 1 0 0 0,1-1 0 0 0,-1 0-1 0 0,4-4 1 0 0,2-5-17 0 0,2-4 45 0 0,-4-1-2 0 0,0-1 0 0 0,-1 0 0 0 0,5-31 0 0 0,-7 24-57 0 0,0 8 0 0 0,0-23 0 0 0,-3 15 18 0 0,2 0 0 0 0,0 0 0 0 0,7-27 0 0 0,-7 40 753 0 0,-1 3 988 0 0,2 16-763 0 0,-2-1-997 0 0,0 1 1 0 0,0-1-1 0 0,-2 10 1 0 0,2 13-12 0 0,4 42 112 0 0,6 40 135 0 0,-8-81-181 0 0,-2-23-43 0 0,-1-1 1 0 0,1 0-1 0 0,1 0 0 0 0,-1 1 1 0 0,1-1-1 0 0,0 0 1 0 0,6 11-1 0 0,-5-11-276 0 0,-3-6 113 0 0,0-1-1 0 0,1 1 1 0 0,-1 0 0 0 0,0-1 0 0 0,0 1 0 0 0,1-1 0 0 0,-1 1 0 0 0,0-1-1 0 0,0 1 1 0 0,1 0 0 0 0,-1-1 0 0 0,1 1 0 0 0,-1-1 0 0 0,0 0 0 0 0,1 1 0 0 0,-1-1-1 0 0,1 1 1 0 0,-1-1 0 0 0,1 0 0 0 0,-1 1 0 0 0,1-1 0 0 0,-1 0 0 0 0,1 1-1 0 0,0-1 1 0 0,-1 0 0 0 0,2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2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17247 0 0,'0'0'1844'0'0,"12"3"-2568"0"0,-5-2 7 0 0,0 0-1 0 0,0-1 1 0 0,0 1-1 0 0,12-2 1 0 0,2 0 703 0 0,24-3 1007 0 0,-17 1-498 0 0,-24 2-460 0 0,0 0-1 0 0,0 0 1 0 0,0 0 0 0 0,0 0-1 0 0,0-1 1 0 0,0 1 0 0 0,-1-1-1 0 0,1 0 1 0 0,-1 0 0 0 0,1 0-1 0 0,-1-1 1 0 0,0 1 0 0 0,0-1-1 0 0,0 0 1 0 0,4-5-1 0 0,0-1-14 0 0,0 0-1 0 0,-1 0 0 0 0,0-1 1 0 0,7-15-1 0 0,-11 20 126 0 0,1-1 0 0 0,-1 0 0 0 0,-1 0 0 0 0,1-1 0 0 0,-1 1-1 0 0,1-8 1 0 0,-2 12-97 0 0,0-1-1 0 0,0 0 1 0 0,0 0-1 0 0,0 0 1 0 0,0 0-1 0 0,-1 0 1 0 0,1 1-1 0 0,-1-1 1 0 0,0 0-1 0 0,0 0 1 0 0,0 1-1 0 0,0-1 1 0 0,-1 0-1 0 0,1 1 1 0 0,-3-4-1 0 0,2 4 8 0 0,0 0 0 0 0,0 1 0 0 0,0-1 0 0 0,0 1 0 0 0,0-1-1 0 0,0 1 1 0 0,0 0 0 0 0,0 0 0 0 0,-1 0 0 0 0,1 0 0 0 0,0 1-1 0 0,-1-1 1 0 0,-2 0 0 0 0,-3 0 159 0 0,0 0 1 0 0,-12 0-1 0 0,15 1-196 0 0,1 1 1 0 0,-1-1-1 0 0,1 1 0 0 0,-1 0 1 0 0,1 0-1 0 0,0 0 0 0 0,-1 1 0 0 0,1 0 1 0 0,0-1-1 0 0,0 2 0 0 0,-4 2 1 0 0,6-4-11 0 0,0 0-1 0 0,0 0 1 0 0,1 1 0 0 0,-1-1 0 0 0,0 1 0 0 0,1-1 0 0 0,0 1 0 0 0,-1 0 0 0 0,1-1 0 0 0,0 1 0 0 0,0 0 0 0 0,0 0-1 0 0,0 0 1 0 0,0 0 0 0 0,0 0 0 0 0,0 0 0 0 0,1 0 0 0 0,-1 0 0 0 0,1 0 0 0 0,-1 0 0 0 0,1 1 0 0 0,0-1 0 0 0,0 0-1 0 0,0 3 1 0 0,3 13 116 0 0,5 21 0 0 0,-6-32-144 0 0,1-1 0 0 0,-1 1 0 0 0,1-1 0 0 0,0 0 0 0 0,1 0 0 0 0,5 8 0 0 0,-8-12 148 0 0,2 3-809 0 0,1-1-1 0 0,-1 1 1 0 0,1-1 0 0 0,0 0 0 0 0,0 0-1 0 0,0 0 1 0 0,9 5 0 0 0,0-3-1140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2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21967 0 0,'0'0'498'0'0,"0"7"678"0"0,1 13-942 0 0,1 0 0 0 0,7 30 0 0 0,-6-35-134 0 0,3 14-81 0 0,1-1 0 0 0,2 1 0 0 0,19 45 0 0 0,-8-32 20 0 0,-10-18 27 0 0,2 0 0 0 0,1 0 0 0 0,0-1-1 0 0,23 28 1 0 0,-30-45 38 0 0,-1 0 0 0 0,1 0 0 0 0,0 0-1 0 0,0-1 1 0 0,11 7 0 0 0,-14-10-301 0 0,0 0 1 0 0,0-1-1 0 0,0 0 1 0 0,1 1-1 0 0,-1-1 1 0 0,0 0-1 0 0,1-1 1 0 0,4 2-1 0 0,-5-2-520 0 0,0 0 0 0 0,0 0 0 0 0,0-1-1 0 0,-1 1 1 0 0,1 0 0 0 0,0-1 0 0 0,2-1-1 0 0,13-5-7029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3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175 374 10656 0 0,'-7'1'59'0'0,"-3"0"317"0"0,0 1 0 0 0,0 0 0 0 0,0 1 1 0 0,-15 6-1 0 0,22-8-266 0 0,1 1 0 0 0,-1 0 0 0 0,0-1 0 0 0,1 1 0 0 0,-1 0 0 0 0,1 0 0 0 0,-1 1 0 0 0,1-1-1 0 0,0 0 1 0 0,0 1 0 0 0,0-1 0 0 0,0 1 0 0 0,1 0 0 0 0,-1 0 0 0 0,1-1 0 0 0,-1 1 0 0 0,1 0 0 0 0,-1 6 0 0 0,-9 37 328 0 0,-6 83-1 0 0,8 49-148 0 0,8-137-144 0 0,8 322 271 0 0,-5-348-411 0 0,0 0 0 0 0,2-1 0 0 0,-1 0 1 0 0,1 0-1 0 0,1 0 0 0 0,1 0 0 0 0,8 16 0 0 0,-6-17-2 0 0,0 0 0 0 0,1 0 0 0 0,19 20 0 0 0,-25-30-4 0 0,0 0-1 0 0,1 0 0 0 0,-1 0 0 0 0,1-1 0 0 0,0 1 0 0 0,0-1 1 0 0,0 0-1 0 0,0-1 0 0 0,0 1 0 0 0,0 0 0 0 0,6 0 0 0 0,6 1-17 0 0,29 2 1 0 0,-3 0 6 0 0,121 15-125 0 0,-123-15 122 0 0,174 11-1 0 0,-35 2-133 0 0,275 30 40 0 0,81 36 311 0 0,-443-65-196 0 0,0-4 1 0 0,119 3 0 0 0,-171-17 10 0 0,37 1 148 0 0,91-9 0 0 0,67-30 566 0 0,-213 33-703 0 0,6-1 80 0 0,0-1 0 0 0,-1-2 0 0 0,28-10 0 0 0,-53 17-76 0 0,0 0 1 0 0,-1 0-1 0 0,1 0 0 0 0,0 0 0 0 0,-1 0 1 0 0,1 0-1 0 0,-1 0 0 0 0,1 0 0 0 0,-1 0 1 0 0,1-1-1 0 0,1-2 0 0 0,-3 3-15 0 0,1 1 1 0 0,-1-1-1 0 0,0 0 0 0 0,0 0 0 0 0,0 1 0 0 0,0-1 1 0 0,0 0-1 0 0,0 0 0 0 0,0 1 0 0 0,0-1 0 0 0,0 0 1 0 0,0 0-1 0 0,0 1 0 0 0,0-1 0 0 0,0 0 0 0 0,-1 1 1 0 0,1-1-1 0 0,0 0 0 0 0,-1 1 0 0 0,1-1 0 0 0,0 0 1 0 0,-1 1-1 0 0,1-1 0 0 0,-1 1 0 0 0,1-1 0 0 0,-1 0 1 0 0,1 1-1 0 0,-1-1 0 0 0,1 1 0 0 0,-1 0 0 0 0,1-1 1 0 0,-2 0-1 0 0,-9-8 300 0 0,0-1-1 0 0,1 0 1 0 0,-14-18 0 0 0,19 21-427 0 0,0 0-1 0 0,1-1 1 0 0,0 1 0 0 0,0-1 0 0 0,1 0-1 0 0,0 0 1 0 0,-3-12 0 0 0,-3-29 18 0 0,1 1 1 0 0,-1-70-1 0 0,9-101-124 0 0,48-197 385 0 0,-22 239-106 0 0,-25 172-53 0 0,7-50 75 0 0,-3-1 0 0 0,-2-76-1 0 0,-3 126-49 0 0,0-1-1 0 0,-1 1 0 0 0,0 0 0 0 0,0-1 0 0 0,-1 1 0 0 0,0 0 0 0 0,0 0 0 0 0,0 0 0 0 0,-1 0 0 0 0,0 0 0 0 0,0 1 0 0 0,-1-1 0 0 0,1 1 1 0 0,-1 0-1 0 0,0 0 0 0 0,-1 0 0 0 0,1 0 0 0 0,-1 1 0 0 0,0 0 0 0 0,0 0 0 0 0,0 0 0 0 0,0 1 0 0 0,-1-1 0 0 0,-11-4 0 0 0,-2 2 211 0 0,0 1 0 0 0,0 0-1 0 0,-1 2 1 0 0,1 0-1 0 0,-25 0 1 0 0,-100 7 1029 0 0,142-4-1262 0 0,-460 56 1590 0 0,367-41-1498 0 0,-458 83 409 0 0,360-62 80 0 0,-398 60 373 0 0,473-81-1543 0 0,-228-4 0 0 0,245-18-1990 0 0,35-4-5861 0 0,42 5 2226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1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30 651 9904 0 0,'0'0'1696'0'0,"1"0"-1516"0"0,2 0-149 0 0,1 0 1 0 0,-1 0 0 0 0,1 0 0 0 0,-1-1 0 0 0,0 1 0 0 0,1-1-1 0 0,-1 0 1 0 0,5-2 0 0 0,-5 2-26 0 0,17 2 410 0 0,-8 0-151 0 0,33-7 631 0 0,-41 6-799 0 0,0-1 0 0 0,0 1 0 0 0,0-1 0 0 0,0 0 1 0 0,5-2-1 0 0,-5 1-60 0 0,0 1-1 0 0,0 0 1 0 0,0 0 0 0 0,0 0 0 0 0,6 0 0 0 0,15-1 19 0 0,-21 1-44 0 0,0 1-1 0 0,1-1 0 0 0,-1 1 1 0 0,1 0-1 0 0,-1 0 0 0 0,0 0 0 0 0,7 2 1 0 0,7 0 9 0 0,-16-2-17 0 0,0 0 1 0 0,0 0 0 0 0,-1 0 0 0 0,1 1 0 0 0,0-1 0 0 0,0 1 0 0 0,0-1 0 0 0,0 1-1 0 0,0-1 1 0 0,2 2 0 0 0,11 5 166 0 0,-13-6-23 0 0,0 0-1 0 0,1 0 1 0 0,-1 0-1 0 0,0 0 1 0 0,0 0 0 0 0,4 3-1 0 0,-3-1-118 0 0,1-1-1 0 0,0 0 1 0 0,0 0-1 0 0,1 0 1 0 0,-1 0-1 0 0,0 0 1 0 0,0-1-1 0 0,1 0 0 0 0,-1 0 1 0 0,1 0-1 0 0,-1 0 1 0 0,1-1-1 0 0,7 0 1 0 0,-9 1-27 0 0,0-1 0 0 0,-1 1 0 0 0,1-1 0 0 0,-1 1 1 0 0,6 2-1 0 0,4 2-4 0 0,0-2 2 0 0,1 0 0 0 0,-1-1 0 0 0,25 1 0 0 0,-22-2 0 0 0,-1 0 0 0 0,23 5 0 0 0,-26-5 33 0 0,0 0 1 0 0,17-1 0 0 0,-15 0-12 0 0,20 3-9 0 0,-31-3-13 0 0,1 1 0 0 0,0-1 0 0 0,0 0 0 0 0,-1 1 0 0 0,1-1 0 0 0,4 3 0 0 0,19 5 0 0 0,-13-5 92 0 0,1 1 1 0 0,-1-2 0 0 0,0 0 0 0 0,26 0-1 0 0,-27-3 81 0 0,0 0-1 0 0,0-1 1 0 0,-1-1-1 0 0,1 0 1 0 0,11-5-1 0 0,-5 2-163 0 0,25-3-1 0 0,-19 8 63 0 0,-20 1-59 0 0,0 0 1 0 0,0 0-1 0 0,0-1 0 0 0,7 0 0 0 0,-4 0 60 0 0,1 0 0 0 0,0 0 0 0 0,0 1 0 0 0,13 1 0 0 0,1 0 90 0 0,-12 0 113 0 0,1-1 0 0 0,18 5 0 0 0,-21-4-244 0 0,0 0 0 0 0,0-1-1 0 0,13-1 1 0 0,-12 1-19 0 0,0 0 1 0 0,12 1-1 0 0,37 2 105 0 0,-37-2-52 0 0,0 0 1 0 0,26-4-1 0 0,2 1 33 0 0,109 2 304 0 0,-89-5-283 0 0,2 0 40 0 0,-58 5-78 0 0,23-5-1 0 0,-24 2-40 0 0,24 0 0 0 0,71 0 308 0 0,47-4-41 0 0,-113 3-205 0 0,62-11 278 0 0,-83 12-257 0 0,-1 1-1 0 0,28 0 0 0 0,9-1 93 0 0,11 0-30 0 0,3 1-52 0 0,-59 1-106 0 0,0 1 0 0 0,0 0-1 0 0,14 2 1 0 0,15 1 22 0 0,23 3-33 0 0,-54-5 84 0 0,0 0-1 0 0,13 2 0 0 0,-13-1 76 0 0,0-1 1 0 0,12 1-1 0 0,54 6-7 0 0,-4-3-609 0 0,-33-3 421 0 0,-26 0 132 0 0,-1-2-1 0 0,18 0 1 0 0,-19-1-75 0 0,-1 1 0 0 0,12 2 0 0 0,7-1-14 0 0,11-2-23 0 0,34 2 0 0 0,-55-1-93 0 0,27-1 0 0 0,-5-1 49 0 0,48-1 282 0 0,-63 0-238 0 0,-13 2 0 0 0,0 0 0 0 0,14 1 0 0 0,48 0 0 0 0,43 0 0 0 0,-47-2 0 0 0,-54 1 0 0 0,23-3 0 0 0,-23 1 0 0 0,23 0 0 0 0,113-2 224 0 0,-24 10-224 0 0,-121-4 0 0 0,0-1 0 0 0,0 2 0 0 0,7 1 0 0 0,-7-2 0 0 0,0 1 0 0 0,0-1 0 0 0,8 0 0 0 0,71 7 0 0 0,-65-5 0 0 0,68 10 0 0 0,-63-10 0 0 0,-14 0 0 0 0,0-2 0 0 0,-1 0 0 0 0,1 0 0 0 0,23-2 0 0 0,-9-1 32 0 0,-21 2-21 0 0,0 0 1 0 0,0 0 0 0 0,0 0 0 0 0,0-1-1 0 0,0 0 1 0 0,-1 0 0 0 0,9-3 0 0 0,-8 2-10 0 0,0 1 1 0 0,0-1 0 0 0,0 1-1 0 0,5-1 1 0 0,-5 2-4 0 0,0-1 1 0 0,0 0-1 0 0,0-1 1 0 0,8-2-1 0 0,-1-2 72 0 0,0 0 0 0 0,23-16-1 0 0,-31 18-45 0 0,1 0 1 0 0,-1 0-1 0 0,1 0 0 0 0,-1-1 0 0 0,-1 1 0 0 0,1-1 1 0 0,0 0-1 0 0,-1 0 0 0 0,3-7 0 0 0,1-2 126 0 0,-1-1-1 0 0,0 0 0 0 0,-1 0 1 0 0,3-19-1 0 0,-3 10 39 0 0,3-24 70 0 0,-7 38-255 0 0,1-12 57 0 0,-1 1 0 0 0,-1-1 0 0 0,-5-42 0 0 0,5 64-61 0 0,-1-10 13 0 0,-1 0 0 0 0,0 0-1 0 0,0 0 1 0 0,-1 0 0 0 0,-1 0-1 0 0,0 1 1 0 0,-8-15 0 0 0,-1 2 53 0 0,10 17-63 0 0,0 0-1 0 0,0-1 1 0 0,-1 1-1 0 0,1 0 1 0 0,-1 1-1 0 0,0-1 1 0 0,-6-3-1 0 0,-10-7 169 0 0,-1 2 0 0 0,-1 1 0 0 0,-34-14 0 0 0,45 22-159 0 0,0 1 1 0 0,0 0-1 0 0,0 1 0 0 0,-20-2 1 0 0,5 0 0 0 0,1 0 2 0 0,-158-17 215 0 0,156 19-233 0 0,-328-5-215 0 0,181 15 111 0 0,41 3 72 0 0,-147 15-95 0 0,201-15 65 0 0,-29 2 3 0 0,-246 16 50 0 0,274-23 12 0 0,-165 4 0 0 0,207-12-1 0 0,-101-6 17 0 0,5-3-23 0 0,-19-12-13 0 0,-7-2 24 0 0,-56 18-36 0 0,6 1 0 0 0,59-7-32 0 0,107 11 41 0 0,-1 2 1 0 0,-60 8-1 0 0,74-5 19 0 0,-35-1 4 0 0,-4 0 0 0 0,-123 13-57 0 0,146-11 50 0 0,-79 12-27 0 0,13-1 4 0 0,25-2 30 0 0,45-5 0 0 0,30-6-13 0 0,0 1 1 0 0,0 1-1 0 0,1 0 0 0 0,-15 6 0 0 0,21-7 7 0 0,1 0 1 0 0,-1 0-1 0 0,1 0 0 0 0,0 1 0 0 0,0 0 0 0 0,0 0 0 0 0,0 0 1 0 0,0 0-1 0 0,1 1 0 0 0,-7 9 0 0 0,1 3-58 0 0,1 0 1 0 0,0 1-1 0 0,1 0 0 0 0,1 1 1 0 0,1 0-1 0 0,-7 36 0 0 0,6-15-112 0 0,3 0-1 0 0,0 55 0 0 0,5-79-710 0 0,0-1 0 0 0,1 1 0 0 0,0-1 0 0 0,2 0 0 0 0,5 17 0 0 0,-1-9-967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1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 13160 0 0,'0'0'297'0'0,"-6"-10"722"0"0,-3-17 3446 0 0,3 56-3917 0 0,2 4-476 0 0,-7 98 6 0 0,-4 71 221 0 0,13-179-118 0 0,1-9-125 0 0,1 1 0 0 0,0-1 0 0 0,1 1 0 0 0,1-1 0 0 0,0 1 0 0 0,8 22 0 0 0,-9-35-24 0 0,-1 0 0 0 0,1 0-1 0 0,0 0 1 0 0,0 0 0 0 0,0 0-1 0 0,1-1 1 0 0,1 4-1 0 0,5 5 140 0 0,-7-9-158 0 0,-1-1-1 0 0,1 0 1 0 0,0 1-1 0 0,-1-1 1 0 0,1 0-1 0 0,0 0 1 0 0,0 0-1 0 0,0 0 1 0 0,-1 0-1 0 0,1 0 1 0 0,0 0-1 0 0,0 0 1 0 0,0 0-1 0 0,7 0 21 0 0,0 3 38 0 0,-5-2-47 0 0,1 1 1 0 0,-1-1-1 0 0,1 0 0 0 0,0 0 0 0 0,0-1 1 0 0,0 1-1 0 0,-1-1 0 0 0,1 0 0 0 0,7 0 1 0 0,24-4 76 0 0,0 3-1 0 0,59 3 1 0 0,2-2-199 0 0,-7 0 68 0 0,54 8 245 0 0,-84-7-344 0 0,27 3 3 0 0,-58-2 124 0 0,-14-1 7 0 0,-1 1 0 0 0,21 4 1 0 0,-2 1 162 0 0,39 3 0 0 0,-19-3-62 0 0,32 9-106 0 0,16 2 0 0 0,-81-15 0 0 0,26 9 0 0 0,-28-7 0 0 0,-1 0 0 0 0,24 2 0 0 0,-29-5 0 0 0,0 0 0 0 0,11 4 0 0 0,-12-3 0 0 0,1-1 0 0 0,11 2 0 0 0,-18-3 0 0 0,-1-1 0 0 0,1 0 0 0 0,-1 0 0 0 0,1-1 0 0 0,0 1 0 0 0,-1-1 0 0 0,1 1 0 0 0,-1-1 0 0 0,1 0 0 0 0,4-2 0 0 0,-6 2 14 0 0,0 0 0 0 0,0 0 0 0 0,1 0 0 0 0,-1 1 0 0 0,0-1 0 0 0,1 1 0 0 0,1 0 0 0 0,-3 0-7 0 0,0 0 0 0 0,0 0-1 0 0,-1 0 1 0 0,1 0-1 0 0,0 0 1 0 0,0-1-1 0 0,-1 1 1 0 0,1 0 0 0 0,0 0-1 0 0,-1 0 1 0 0,1-1-1 0 0,0 1 1 0 0,-1 0-1 0 0,1-1 1 0 0,0 1 0 0 0,-1-1-1 0 0,1 1 1 0 0,-1-1-1 0 0,1 1 1 0 0,-1-1-1 0 0,1 1 1 0 0,-1-1-1 0 0,1 1 1 0 0,-1-1 0 0 0,1 0-1 0 0,-1 1 1 0 0,1-2-1 0 0,4-8 133 0 0,0 0-1 0 0,-1-1 0 0 0,0 0 1 0 0,0 0-1 0 0,-1 0 0 0 0,0-1 0 0 0,-1 1 1 0 0,-1 0-1 0 0,0-1 0 0 0,0-13 1 0 0,0-31 703 0 0,-2-49-376 0 0,0-50 406 0 0,-2-14-6367 0 0,1 144-2063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4112 0 0,'0'0'264'0'0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2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53 9616 0 0,'0'0'8993'0'0,"-7"0"-8291"0"0,-19 3 1762 0 0,33-3-2206 0 0,1 1 0 0 0,-1-1-1 0 0,1 1 1 0 0,7 2-1 0 0,0 0-257 0 0,1-1 0 0 0,29-1 0 0 0,6 1 0 0 0,316 11 208 0 0,-202-12-133 0 0,69-4 137 0 0,-191 3-104 0 0,676 16-103 0 0,-400-13 37 0 0,-198-4 3 0 0,351-7 3 0 0,-2 0 177 0 0,-50 14-369 0 0,25 6 193 0 0,-412-11-44 0 0,145 3 12 0 0,480 3 40 0 0,-591-8-57 0 0,91-3 0 0 0,124-6 72 0 0,-11-1 168 0 0,-111 5-192 0 0,4 0-32 0 0,113-3 23 0 0,-144 6-11 0 0,29 6 88 0 0,-66 1-59 0 0,10 0 95 0 0,71 0 22 0 0,-42-5-87 0 0,13 0 108 0 0,48-4 549 0 0,-42 4-572 0 0,-82 1-149 0 0,14 5 454 0 0,-67-4-364 0 0,16-1 62 0 0,-27-1-188 0 0,0 1 1 0 0,0 1-1 0 0,14 1 0 0 0,13 1-5 0 0,-24-6 71 0 0,-26-13-549 0 0,4 7-1646 0 0,-18-11 0 0 0,0-1-2742 0 0,17 10-1547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2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12528 0 0,'0'0'1249'0'0,"15"7"-1061"0"0,14-2 1568 0 0,0-1-1 0 0,33 0 1 0 0,62-4-865 0 0,-54-1-591 0 0,-50 1-174 0 0,37 2 134 0 0,-50-2-4 0 0,-1 1 1 0 0,1 0-1 0 0,-1 1 1 0 0,0 0 0 0 0,1 0-1 0 0,7 4 1 0 0,-14-6-243 0 0,1 0 1 0 0,-1 1 0 0 0,1-1 0 0 0,-1 0-1 0 0,0 1 1 0 0,0-1 0 0 0,1 1-1 0 0,-1-1 1 0 0,0 0 0 0 0,0 1 0 0 0,1-1-1 0 0,-1 1 1 0 0,0-1 0 0 0,0 1 0 0 0,0-1-1 0 0,0 1 1 0 0,0-1 0 0 0,1 1-1 0 0,-1-1 1 0 0,0 1 0 0 0,0-1 0 0 0,0 0-1 0 0,0 1 1 0 0,-1 0 0 0 0,-1 13 98 0 0,1-12-61 0 0,-1 5 97 0 0,-1 0 0 0 0,0 0 0 0 0,0 0 1 0 0,0 0-1 0 0,-1 0 0 0 0,0-1 0 0 0,-1 0 0 0 0,-6 8 0 0 0,-6 5-20 0 0,-24 19 0 0 0,13-13-114 0 0,-77 64-979 0 0,62-54-6012 0 0,24-19-253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3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5528 0 0,'0'0'417'0'0,"1"12"638"0"0,2 14-261 0 0,0 1 0 0 0,-2 0 0 0 0,-3 48 0 0 0,-7 44-338 0 0,4-67-341 0 0,-14 63-1 0 0,2-13 118 0 0,13-82-357 0 0,-10 31-1 0 0,11-43 180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3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 11256 0 0,'0'0'1133'0'0,"4"0"-1026"0"0,164-5-203 0 0,-148 3 94 0 0,4-1-1 0 0,1 1-1 0 0,0 1 1 0 0,-1 2-1 0 0,28 3 1 0 0,-44-1 138 0 0,-8-2-121 0 0,0-1 0 0 0,0 1 0 0 0,1 0 0 0 0,-1-1 0 0 0,0 1 0 0 0,0 0 1 0 0,0 0-1 0 0,0-1 0 0 0,0 1 0 0 0,0 0 0 0 0,0-1 0 0 0,-1 1 0 0 0,1 0 0 0 0,0 0 1 0 0,-1 2 21 0 0,0 0 0 0 0,0 0 0 0 0,0 0 0 0 0,0-1 0 0 0,-1 1 1 0 0,1 0-1 0 0,-1-1 0 0 0,0 1 0 0 0,0-1 0 0 0,-2 3 1 0 0,-25 22 253 0 0,14-13-221 0 0,4-5-55 0 0,0 0 0 0 0,-1-1 0 0 0,0-1 0 0 0,-23 11 0 0 0,0 1-1 0 0,-4 2 3 0 0,12-7 36 0 0,-39 27 1 0 0,59-36-47 0 0,1 1 1 0 0,-1-1-1 0 0,1 1 1 0 0,0 0-1 0 0,0 1 1 0 0,1 0-1 0 0,0 0 0 0 0,0 0 1 0 0,0 0-1 0 0,-3 9 1 0 0,6-12-20 0 0,1 0 1 0 0,0 0-1 0 0,0 0 1 0 0,0 0 0 0 0,0 0-1 0 0,1 0 1 0 0,-1 0-1 0 0,1 0 1 0 0,0 0 0 0 0,0 0-1 0 0,1 0 1 0 0,-1 1-1 0 0,1-1 1 0 0,0 0 0 0 0,3 7-1 0 0,-2-6-9 0 0,0 1 1 0 0,1-1-1 0 0,0 0 0 0 0,0 0 0 0 0,1 0 0 0 0,0 0 0 0 0,-1-1 0 0 0,1 1 1 0 0,1-1-1 0 0,5 4 0 0 0,11 11-8 0 0,0 0-1 0 0,25 30 1 0 0,-41-43 110 0 0,1-1-1 0 0,-1 0 1 0 0,10 6-1 0 0,-11-8-11 0 0,-3-3-40 0 0,26 19 361 0 0,-25-18-355 0 0,1 0-1 0 0,-1 1 0 0 0,1-1 1 0 0,-1 0-1 0 0,1 0 1 0 0,-1-1-1 0 0,1 1 1 0 0,0 0-1 0 0,3-1 1 0 0,-2-1-18 0 0,-1 0 0 0 0,1-1 0 0 0,0 0 0 0 0,0 1 1 0 0,-1-1-1 0 0,5-4 0 0 0,-1 0-704 0 0,0-2-273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2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19679 0 0,'-3'6'1143'0'0,"2"3"-943"0"0,0 0 0 0 0,1 0 0 0 0,1 18 0 0 0,0-2 497 0 0,-1 23-518 0 0,3 0 0 0 0,12 64-1 0 0,-9-80-154 0 0,1 0 0 0 0,18 47 0 0 0,-21-68-28 0 0,1-1-1 0 0,0 1 1 0 0,1-1-1 0 0,0 0 0 0 0,0-1 1 0 0,9 10-1 0 0,-10-14 3 0 0,0 0-1 0 0,0 0 0 0 0,0 0 1 0 0,1-1-1 0 0,0 0 0 0 0,0-1 1 0 0,0 1-1 0 0,0-1 0 0 0,0 0 1 0 0,1 0-1 0 0,9 2 0 0 0,-4-2-19 0 0,1 0-1 0 0,-1-1 0 0 0,1 0 1 0 0,0-1-1 0 0,0 0 0 0 0,0-1 1 0 0,0-1-1 0 0,0 0 0 0 0,-1-1 1 0 0,1 0-1 0 0,14-5 0 0 0,19-10-57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3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10 225 10928 0 0,'-9'19'760'0'0,"9"-18"-722"0"0,0 1 0 0 0,0 0 0 0 0,0-1 1 0 0,0 1-1 0 0,0-1 0 0 0,0 1 0 0 0,0-1 1 0 0,0 1-1 0 0,1 0 0 0 0,-1-1 0 0 0,1 1 1 0 0,-1-1-1 0 0,1 1 0 0 0,-1-1 0 0 0,3 3 1 0 0,-3-3-20 0 0,0 0 0 0 0,1-1 0 0 0,-1 1 0 0 0,0 0 0 0 0,1 0 0 0 0,-1-1 0 0 0,1 1 1 0 0,-1 0-1 0 0,1-1 0 0 0,-1 1 0 0 0,1-1 0 0 0,0 1 0 0 0,-1 0 0 0 0,1-1 0 0 0,0 0 1 0 0,-1 1-1 0 0,1-1 0 0 0,0 1 0 0 0,0-1 0 0 0,-1 0 0 0 0,1 1 0 0 0,0-1 0 0 0,0 0 1 0 0,0 0-1 0 0,-1 0 0 0 0,1 0 0 0 0,0 1 0 0 0,0-1 0 0 0,0 0 0 0 0,0-1 0 0 0,0 1 1 0 0,7-3 44 0 0,-1 0 0 0 0,1 0 1 0 0,-1-1-1 0 0,0 0 1 0 0,-1-1-1 0 0,1 1 0 0 0,-1-1 1 0 0,1 0-1 0 0,-2-1 1 0 0,1 0-1 0 0,-1 0 1 0 0,6-7-1 0 0,-4 1-105 0 0,3-2 75 0 0,-1-1 0 0 0,0 0 0 0 0,-1-1 0 0 0,-1 0 0 0 0,8-27 0 0 0,-14 38-8 0 0,0 1 0 0 0,0 0 0 0 0,-1 0 1 0 0,0 0-1 0 0,0 0 0 0 0,0 0 1 0 0,0 0-1 0 0,0 0 0 0 0,-1-1 0 0 0,-2-6 1 0 0,3 9-7 0 0,-1 0 1 0 0,0 1 0 0 0,0-1-1 0 0,0 0 1 0 0,0 0 0 0 0,0 1-1 0 0,0-1 1 0 0,-1 1 0 0 0,1-1-1 0 0,0 1 1 0 0,-1-1 0 0 0,1 1-1 0 0,-1 0 1 0 0,1 0 0 0 0,-1-1-1 0 0,0 1 1 0 0,0 0 0 0 0,1 1-1 0 0,-1-1 1 0 0,0 0 0 0 0,0 0 0 0 0,0 1-1 0 0,-4-1 1 0 0,3 0 2 0 0,-1 1 0 0 0,1 0 0 0 0,-1-1 1 0 0,0 2-1 0 0,1-1 0 0 0,-1 0 0 0 0,0 1 0 0 0,1-1 0 0 0,-1 1 0 0 0,1 0 1 0 0,-1 0-1 0 0,1 1 0 0 0,-1-1 0 0 0,1 1 0 0 0,0-1 0 0 0,0 1 0 0 0,0 0 1 0 0,0 1-1 0 0,0-1 0 0 0,0 0 0 0 0,1 1 0 0 0,-1-1 0 0 0,1 1 1 0 0,-1 0-1 0 0,1 0 0 0 0,0 0 0 0 0,-2 4 0 0 0,0 1 37 0 0,0 0 0 0 0,0 0 0 0 0,1 1 0 0 0,0-1-1 0 0,1 1 1 0 0,0 0 0 0 0,0 0 0 0 0,1 0 0 0 0,-1 17 0 0 0,3-4-60 0 0,2 26 0 0 0,-2-40 0 0 0,1-1 0 0 0,-1 1 0 0 0,2 0 0 0 0,-1 0 0 0 0,1-1 0 0 0,5 12 0 0 0,-5-15-68 0 0,0 1 1 0 0,0-1-1 0 0,0-1 1 0 0,0 1-1 0 0,1 0 1 0 0,-1-1-1 0 0,1 0 1 0 0,0 1-1 0 0,8 4 1 0 0,-10-7 19 0 0,0 0 0 0 0,1 0 0 0 0,-1 0-1 0 0,0 0 1 0 0,0 0 0 0 0,0-1 0 0 0,1 1 0 0 0,-1-1 0 0 0,0 1 0 0 0,1-1 0 0 0,-1 0-1 0 0,0 0 1 0 0,1 0 0 0 0,-1 0 0 0 0,1 0 0 0 0,-1 0 0 0 0,0-1 0 0 0,1 1 0 0 0,-1-1 0 0 0,0 0-1 0 0,0 0 1 0 0,4-1 0 0 0,3-5-1214 0 0,0 1-326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3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43 5872 0 0,'0'0'441'0'0,"10"-1"3142"0"0,-10 0-3475 0 0,1 0 1 0 0,-1 0 0 0 0,0 0-1 0 0,0 0 1 0 0,0 0-1 0 0,0 0 1 0 0,0 0 0 0 0,0 0-1 0 0,0 0 1 0 0,0 0 0 0 0,0 0-1 0 0,0 0 1 0 0,0 0-1 0 0,-1 0 1 0 0,1 0 0 0 0,0 0-1 0 0,-1 0 1 0 0,1 0-1 0 0,-1 1 1 0 0,1-1 0 0 0,-1 0-1 0 0,1 0 1 0 0,-1 0 0 0 0,1 0-1 0 0,-1 1 1 0 0,0-1-1 0 0,0 0 1 0 0,1 1 0 0 0,-1-1-1 0 0,0 0 1 0 0,-1 0 0 0 0,-1-1 2 0 0,1 1 1 0 0,0-1 0 0 0,-1 1-1 0 0,1 0 1 0 0,-1 0 0 0 0,0 0-1 0 0,1 0 1 0 0,-1 0 0 0 0,0 1-1 0 0,1-1 1 0 0,-5 0 0 0 0,4 2-91 0 0,-1-1 1 0 0,1 1 0 0 0,-1 0 0 0 0,0 0 0 0 0,1 0 0 0 0,-1 0-1 0 0,1 0 1 0 0,0 1 0 0 0,0 0 0 0 0,-1-1 0 0 0,1 1 0 0 0,0 0-1 0 0,0 1 1 0 0,0-1 0 0 0,1 1 0 0 0,-1-1 0 0 0,1 1 0 0 0,-1 0-1 0 0,1 0 1 0 0,0 0 0 0 0,0 0 0 0 0,0 0 0 0 0,-1 3 0 0 0,-1 2 22 0 0,0 0 0 0 0,1 0 0 0 0,0 0 0 0 0,1 0 0 0 0,0 1 0 0 0,0-1 0 0 0,0 1 0 0 0,0 16 0 0 0,3-21-59 0 0,-1 1 0 0 0,0 0 1 0 0,1 0-1 0 0,0 0 1 0 0,0-1-1 0 0,1 1 1 0 0,-1 0-1 0 0,1-1 1 0 0,0 0-1 0 0,5 8 1 0 0,-7-11 10 0 0,1 0 0 0 0,0 1 0 0 0,0-1 0 0 0,0 0 0 0 0,0 0 0 0 0,-1 0 0 0 0,2 0 0 0 0,-1 0 0 0 0,0-1 1 0 0,0 1-1 0 0,0 0 0 0 0,0 0 0 0 0,0-1 0 0 0,1 1 0 0 0,-1 0 0 0 0,0-1 0 0 0,1 0 0 0 0,-1 1 0 0 0,0-1 0 0 0,1 0 1 0 0,-1 0-1 0 0,0 1 0 0 0,1-1 0 0 0,-1 0 0 0 0,1 0 0 0 0,-1 0 0 0 0,0-1 0 0 0,1 1 0 0 0,-1 0 0 0 0,0-1 1 0 0,1 1-1 0 0,-1 0 0 0 0,0-1 0 0 0,1 0 0 0 0,-1 1 0 0 0,0-1 0 0 0,0 0 0 0 0,0 1 0 0 0,1-1 0 0 0,0-1 1 0 0,5-4-22 0 0,0 0 0 0 0,0-1 1 0 0,0 0-1 0 0,-1 0 1 0 0,0 0-1 0 0,9-15 1 0 0,22-50-205 0 0,-28 53 214 0 0,0-4 25 0 0,-9 21 46 0 0,0 16 75 0 0,-2 48-118 0 0,0-38-14 0 0,1 1 0 0 0,3 28 1 0 0,-1-42 3 0 0,-1-6-8 0 0,1 0 0 0 0,0 1-1 0 0,0-1 1 0 0,0 0 0 0 0,3 8 0 0 0,2 4-286 0 0,-6-16-809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3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33 9376 0 0,'0'0'541'0'0,"-7"0"-434"0"0,4 0 64 0 0,0 0 1 0 0,1-1-1 0 0,-1 0 0 0 0,0 0 1 0 0,0 0-1 0 0,1 0 1 0 0,-1 0-1 0 0,0 0 0 0 0,1-1 1 0 0,-1 1-1 0 0,1-1 1 0 0,-3-1-1 0 0,3 0 54 0 0,-1 1 1 0 0,0 0-1 0 0,-1 1 1 0 0,1-1-1 0 0,0 0 1 0 0,0 1-1 0 0,-7-2 1 0 0,6 2-191 0 0,0 1 0 0 0,0 0 0 0 0,0 0 1 0 0,0 0-1 0 0,0 1 0 0 0,0-1 0 0 0,0 1 0 0 0,0 0 1 0 0,0 0-1 0 0,0 0 0 0 0,1 0 0 0 0,-1 1 1 0 0,0 0-1 0 0,1 0 0 0 0,-1 0 0 0 0,1 0 1 0 0,0 0-1 0 0,-1 1 0 0 0,1-1 0 0 0,1 1 1 0 0,-4 3-1 0 0,2-1-38 0 0,0-1 0 0 0,1 1 0 0 0,0-1 1 0 0,0 1-1 0 0,0 0 0 0 0,0 0 0 0 0,1 0 0 0 0,0 0 1 0 0,0 1-1 0 0,0-1 0 0 0,1 1 0 0 0,0-1 0 0 0,0 1 1 0 0,0 9-1 0 0,0-3-20 0 0,1 0 0 0 0,1 0 0 0 0,0 0-1 0 0,1 0 1 0 0,0-1 0 0 0,1 1 0 0 0,0 0 0 0 0,1-1 0 0 0,0 0 0 0 0,1 0 0 0 0,9 16 0 0 0,-11-22 8 0 0,0 0 0 0 0,1 0 0 0 0,0 0 1 0 0,0-1-1 0 0,0 1 0 0 0,1-1 0 0 0,-1 0 0 0 0,1 0 1 0 0,0-1-1 0 0,10 6 0 0 0,-12-7 3 0 0,0-1 0 0 0,0 0 0 0 0,0 0-1 0 0,0 0 1 0 0,1 0 0 0 0,-1-1 0 0 0,0 1 0 0 0,1-1-1 0 0,-1 0 1 0 0,0 0 0 0 0,1 0 0 0 0,-1 0 0 0 0,0 0-1 0 0,1-1 1 0 0,-1 0 0 0 0,0 0 0 0 0,0 0 0 0 0,1 0 0 0 0,-1 0-1 0 0,0 0 1 0 0,4-4 0 0 0,3-1-300 0 0,-1-1-1 0 0,1-1 1 0 0,-1 0 0 0 0,-1 0-1 0 0,11-13 1 0 0,-2 0-496 0 0,16-27 1 0 0,-11 12 135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3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9960 0 0,'-9'10'746'0'0,"6"-5"-682"0"0,-1 0-1 0 0,1 1 0 0 0,1-1 0 0 0,-1 0 1 0 0,1 1-1 0 0,0-1 0 0 0,-2 7 0 0 0,0 5 339 0 0,-2 21 0 0 0,-5 214 1607 0 0,11-249-2005 0 0,-9 151 79 0 0,6-131-83 0 0</inkml:trace>
  <inkml:trace contextRef="#ctx0" brushRef="#br0" timeOffset="1">1 502 11000 0 0,'6'-11'833'0'0,"0"6"-752"0"0,0-1 1 0 0,1 1 0 0 0,0 1-1 0 0,0-1 1 0 0,0 1-1 0 0,0 0 1 0 0,0 1-1 0 0,1-1 1 0 0,0 1-1 0 0,11-2 1 0 0,-9 2 4 0 0,0 0 0 0 0,-1-1 1 0 0,1 0-1 0 0,-1-1 0 0 0,16-10 1 0 0,3-4-51 0 0,8-6-47 0 0,-28 20-128 0 0,-4 1-11 0 0</inkml:trace>
  <inkml:trace contextRef="#ctx0" brushRef="#br0" timeOffset="2">417 488 9672 0 0,'0'0'608'0'0,"-3"6"-544"0"0,3-1-64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3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 5696 0 0,'0'0'132'0'0,"-4"-5"309"0"0,3 4-405 0 0,-1 1 1 0 0,1-1-1 0 0,0 1 0 0 0,0-1 0 0 0,-1 1 0 0 0,1 0 0 0 0,-1 0 1 0 0,1 0-1 0 0,0 0 0 0 0,-1 0 0 0 0,1 0 0 0 0,0 0 1 0 0,-1 0-1 0 0,1 0 0 0 0,0 1 0 0 0,-1-1 0 0 0,1 0 1 0 0,0 1-1 0 0,0-1 0 0 0,-1 1 0 0 0,1 0 0 0 0,0-1 0 0 0,0 1 1 0 0,0 0-1 0 0,0 0 0 0 0,0-1 0 0 0,0 1 0 0 0,-1 1 1 0 0,-2 2 28 0 0,1 0 1 0 0,0 0-1 0 0,0 0 1 0 0,0 0-1 0 0,-3 6 1 0 0,-5 12 103 0 0,2 0 0 0 0,0 0 1 0 0,1 1-1 0 0,1 0 0 0 0,-8 47 1 0 0,13-54 14 0 0,0-1 1 0 0,2 31 0 0 0,0-40-146 0 0,1-1 0 0 0,0 1 0 0 0,0-1 0 0 0,0 1 1 0 0,1-1-1 0 0,0 0 0 0 0,0 1 0 0 0,0-1 0 0 0,1 0 0 0 0,-1 0 1 0 0,6 7-1 0 0,-7-10-40 0 0,1-1 1 0 0,-1 1 0 0 0,0-1 0 0 0,1 0 0 0 0,-1 1-1 0 0,1-1 1 0 0,-1 0 0 0 0,1 0 0 0 0,-1 1-1 0 0,1-1 1 0 0,0-1 0 0 0,0 1 0 0 0,0 0 0 0 0,-1 0-1 0 0,1-1 1 0 0,0 1 0 0 0,0-1 0 0 0,0 1-1 0 0,0-1 1 0 0,0 0 0 0 0,0 0 0 0 0,0 0-1 0 0,0 0 1 0 0,4-1 0 0 0,-3 0 3 0 0,1 0 0 0 0,0 0 0 0 0,0-1 0 0 0,-1 0 0 0 0,1 0 0 0 0,-1 0 0 0 0,1 0 0 0 0,-1-1 0 0 0,0 1 0 0 0,0-1 0 0 0,3-3 0 0 0,13-13 246 0 0,27-38 0 0 0,-35 46-159 0 0,-8 9-83 0 0,-1-1 0 0 0,0 1 0 0 0,0 0 0 0 0,0 0 0 0 0,0-1 1 0 0,1-3-1 0 0,-2 5 639 0 0,-1 2-605 0 0,1-1 0 0 0,-1 0 1 0 0,1 0-1 0 0,-1 0 0 0 0,1 1 0 0 0,-1-1 0 0 0,1 0 0 0 0,-1 0 0 0 0,1 1 0 0 0,-1-1 0 0 0,0 0 0 0 0,1 1 0 0 0,-1-1 0 0 0,0 1 0 0 0,1-1 1 0 0,-1 0-1 0 0,0 1 0 0 0,0-1 0 0 0,1 1 0 0 0,-1-1 0 0 0,0 1 0 0 0,0-1 0 0 0,0 1 0 0 0,1-1 0 0 0,-1 1 0 0 0,0-1 0 0 0,0 1 0 0 0,0-1 1 0 0,0 1-1 0 0,0-1 0 0 0,0 1 0 0 0,0 19 768 0 0,0-16-1010 0 0,0 2 265 0 0,0-3-8 0 0,0 3-45 0 0,2-1 1 0 0,-1-4 50 0 0,-1-3-36 0 0,1 0 0 0 0,-1 0 0 0 0,1 1 0 0 0,0-1 0 0 0,-1 0 0 0 0,1 0 0 0 0,2-3 0 0 0,2-6 82 0 0,-1-2-49 0 0,0 0-1 0 0,1 1 1 0 0,1 0-1 0 0,0 0 1 0 0,1 0-1 0 0,0 0 1 0 0,13-16-1 0 0,-17 26-66 0 0,-1-1-1 0 0,1 1 1 0 0,-1-1-1 0 0,1 1 1 0 0,0 0-1 0 0,0 0 1 0 0,0 0 0 0 0,0 1-1 0 0,0-1 1 0 0,0 1-1 0 0,0-1 1 0 0,1 1-1 0 0,-1 0 1 0 0,0 0-1 0 0,1 1 1 0 0,-1-1-1 0 0,1 1 1 0 0,-1-1-1 0 0,6 1 1 0 0,3 0-9 0 0,0-2 1 0 0,20-4 0 0 0,-20 4 10 0 0,1 0 1 0 0,21-2 0 0 0,-15 3 5 0 0,0-1 0 0 0,0-1 0 0 0,19-5 0 0 0,-6 1 0 0 0,-23 3 13 0 0,-9 3 399 0 0,-6-1-21 0 0,0 1-164 0 0,0 1 0 0 0,0 0 0 0 0,0 0 1 0 0,0 1-1 0 0,-10 1 0 0 0,-3 1 233 0 0,14-2-355 0 0,0 0-1 0 0,0 0 0 0 0,1 1 0 0 0,-1-1 0 0 0,0 1 0 0 0,1 0 1 0 0,-1 1-1 0 0,1-1 0 0 0,0 1 0 0 0,0 0 0 0 0,0 0 0 0 0,0 0 1 0 0,-6 7-1 0 0,7-6-93 0 0,-1 0 1 0 0,0 0-1 0 0,1 1 1 0 0,0-1-1 0 0,0 1 1 0 0,0 0-1 0 0,1 0 1 0 0,0 0-1 0 0,0 0 1 0 0,0 0-1 0 0,0 1 1 0 0,-1 6-1 0 0,3-9-35 0 0,-1 0-1 0 0,1 0 0 0 0,0 0 0 0 0,0-1 0 0 0,0 1 1 0 0,0 0-1 0 0,0 0 0 0 0,1 0 0 0 0,0 0 0 0 0,-1 0 1 0 0,1 0-1 0 0,0 0 0 0 0,0 0 0 0 0,0-1 0 0 0,1 1 1 0 0,-1 0-1 0 0,1-1 0 0 0,-1 1 0 0 0,1-1 0 0 0,0 0 1 0 0,0 1-1 0 0,0-1 0 0 0,0 0 0 0 0,4 3 0 0 0,-1-3-216 0 0,-1 0-1 0 0,0-1 0 0 0,1 1 0 0 0,-1-1 1 0 0,1 0-1 0 0,-1 0 0 0 0,1 0 0 0 0,-1-1 0 0 0,1 0 1 0 0,0 0-1 0 0,-1 0 0 0 0,1 0 0 0 0,5-2 0 0 0,-5 2 0 0 0,13-1-782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3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110 220 12464 0 0,'0'0'602'0'0,"-7"0"152"0"0,3 0-643 0 0,0 0 0 0 0,0 1 0 0 0,0-1 0 0 0,1 1 0 0 0,-1-1 1 0 0,0 1-1 0 0,0 0 0 0 0,1 1 0 0 0,-1-1 0 0 0,1 1 0 0 0,-1-1 1 0 0,1 1-1 0 0,0 0 0 0 0,0 0 0 0 0,-4 3 0 0 0,4-1-67 0 0,-1-1-1 0 0,1 1 0 0 0,0-1 1 0 0,0 1-1 0 0,0 0 1 0 0,0 0-1 0 0,1 1 1 0 0,0-1-1 0 0,0 0 0 0 0,-2 8 1 0 0,1-5 22 0 0,1 1 0 0 0,0 1 0 0 0,1-1 0 0 0,0 0 0 0 0,0 12-1 0 0,1-17-68 0 0,1 0 0 0 0,-1 0-1 0 0,1 0 1 0 0,-1 0 0 0 0,1 0-1 0 0,2 3 1 0 0,-3-5 1 0 0,0 0-1 0 0,1 0 1 0 0,-1 0 0 0 0,1 0-1 0 0,-1 0 1 0 0,1 0-1 0 0,0 0 1 0 0,0 0 0 0 0,-1 0-1 0 0,1 0 1 0 0,0 0-1 0 0,0 0 1 0 0,0-1-1 0 0,0 1 1 0 0,0 0 0 0 0,-1-1-1 0 0,4 2 1 0 0,-3-3-2 0 0,0 1 1 0 0,0-1 0 0 0,0 0-1 0 0,0 0 1 0 0,0 0-1 0 0,0 0 1 0 0,0 0 0 0 0,0 0-1 0 0,0 0 1 0 0,0 0 0 0 0,-1 0-1 0 0,2-2 1 0 0,0 0-26 0 0,51-73 17 0 0,-17 26 12 0 0,-35 49 0 0 0,-1 1 0 0 0,1-1 0 0 0,-1 1 0 0 0,1-1 0 0 0,0 1 0 0 0,-1-1 0 0 0,1 1 0 0 0,-1 0 0 0 0,1-1 0 0 0,0 1 0 0 0,0 0 0 0 0,-1 0 0 0 0,1-1 0 0 0,0 1 0 0 0,-1 0 0 0 0,2 0 0 0 0,1 1 0 0 0,0 1 0 0 0,0-1 0 0 0,0 1 0 0 0,0 0 0 0 0,0 0 0 0 0,0 0 0 0 0,-1 1 0 0 0,5 3 0 0 0,28 25 0 0 0,-31-25-93 0 0,1-1 0 0 0,0 1 0 0 0,0-1 0 0 0,0 0 0 0 0,12 8 0 0 0,-16-13 74 0 0,1 1 0 0 0,-1 0 0 0 0,0-1 1 0 0,1 1-1 0 0,-1-1 0 0 0,1 1 0 0 0,-1-1 1 0 0,1 1-1 0 0,-1-1 0 0 0,1 0 1 0 0,0 0-1 0 0,-1 0 0 0 0,1 0 0 0 0,-1 0 1 0 0,1 0-1 0 0,-1-1 0 0 0,1 1 0 0 0,-1 0 1 0 0,1-1-1 0 0,-1 1 0 0 0,1-1 1 0 0,-1 1-1 0 0,1-1 0 0 0,-1 0 0 0 0,0 0 1 0 0,1 0-1 0 0,-1 0 0 0 0,0 0 0 0 0,0 0 1 0 0,0 0-1 0 0,1 0 0 0 0,0-2 1 0 0,11-13-114 0 0,0-1 0 0 0,-2-1 0 0 0,0 0 0 0 0,-1 0 0 0 0,13-33 0 0 0,-18 36 132 0 0,0-1 0 0 0,5-25 1 0 0,-6 23 8 0 0,1-3 18 0 0,11-24-1 0 0,-14 41-25 0 0,0-5 199 0 0,4-8 540 0 0,-5 16-381 0 0,-1 9-134 0 0,-4 23 465 0 0,1 57 1 0 0,4-70-710 0 0,1-1 0 0 0,1 1 1 0 0,0-1-1 0 0,10 31 0 0 0,-9-40 9 0 0,0 0 0 0 0,1 0-1 0 0,-1 0 1 0 0,2-1-1 0 0,-1 0 1 0 0,1 0 0 0 0,0 0-1 0 0,0-1 1 0 0,1 0-1 0 0,0 0 1 0 0,0 0 0 0 0,0-1-1 0 0,1 0 1 0 0,8 4-1 0 0,-14-8 16 0 0,0 0 0 0 0,1 0 0 0 0,-1 0 0 0 0,1 0 0 0 0,-1 0 0 0 0,1-1-1 0 0,-1 1 1 0 0,1-1 0 0 0,-1 0 0 0 0,1 1 0 0 0,0-1 0 0 0,-1 0 0 0 0,1-1-1 0 0,-1 1 1 0 0,1 0 0 0 0,-1-1 0 0 0,1 1 0 0 0,0-1 0 0 0,-1 0 0 0 0,0 0-1 0 0,1 0 1 0 0,-1 0 0 0 0,0 0 0 0 0,1-1 0 0 0,-1 1 0 0 0,0-1 0 0 0,3-2-1 0 0,-1 0 11 0 0,1-1 0 0 0,-1 1-1 0 0,-1-1 1 0 0,1 0-1 0 0,-1 0 1 0 0,0-1-1 0 0,0 1 1 0 0,0-1-1 0 0,-1 1 1 0 0,3-10-1 0 0,-3 9 34 0 0,-1 0-1 0 0,0 0 1 0 0,0 1-1 0 0,0-7 1 0 0,-1 10-8 0 0,0 0-1 0 0,0 0 1 0 0,0 0 0 0 0,0 0-1 0 0,0 0 1 0 0,-1 0 0 0 0,1 0-1 0 0,-1 1 1 0 0,0-1 0 0 0,1 0-1 0 0,-1 0 1 0 0,0 1 0 0 0,0-1-1 0 0,0 0 1 0 0,0 1 0 0 0,-3-4 559 0 0,-3 6-65 0 0,6-1-521 0 0,0 1 0 0 0,0 0-1 0 0,0-1 1 0 0,0 1 0 0 0,0 0 0 0 0,0-1 0 0 0,1 1 0 0 0,-1 0 0 0 0,0 0 0 0 0,0 0 0 0 0,1 0 0 0 0,-1 0-1 0 0,0 0 1 0 0,1 0 0 0 0,-1 0 0 0 0,1 0 0 0 0,-1 0 0 0 0,0 2 0 0 0,1 0-5 0 0,0-1 0 0 0,0 0-1 0 0,-1 1 1 0 0,2-1 0 0 0,-1 0 0 0 0,0 1 0 0 0,0-1 0 0 0,1 0-1 0 0,0 3 1 0 0,1 2-10 0 0,1 1 0 0 0,0-1 1 0 0,0 0-1 0 0,1-1 0 0 0,4 8 0 0 0,-3-7-21 0 0,-1-1 0 0 0,1 0 1 0 0,0 0-1 0 0,1-1 0 0 0,-1 1 0 0 0,1-1 1 0 0,0-1-1 0 0,0 1 0 0 0,1-1 1 0 0,12 7-1 0 0,-13-9-91 0 0,0 0 0 0 0,-1 0 0 0 0,1 0 0 0 0,0-1 0 0 0,0 0 0 0 0,0 0 1 0 0,0 0-1 0 0,0-1 0 0 0,0 0 0 0 0,0 0 0 0 0,0-1 0 0 0,0 1 0 0 0,0-1 0 0 0,9-3 0 0 0,18-7-5275 0 0,-21 3 68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3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97 13248 0 0,'0'1'60'0'0,"-1"1"1"0"0,1-1 0 0 0,0 0 0 0 0,0 0-1 0 0,0 0 1 0 0,0 1 0 0 0,-1-1 0 0 0,2 0-1 0 0,-1 0 1 0 0,0 0 0 0 0,0 1 0 0 0,0-1-1 0 0,0 0 1 0 0,1 0 0 0 0,-1 0 0 0 0,1 0-1 0 0,-1 0 1 0 0,1 1 0 0 0,-1-1 0 0 0,1 0-1 0 0,1 2 1 0 0,-1-2-41 0 0,1 0 0 0 0,0 1 0 0 0,0-1 0 0 0,-1 0 0 0 0,1 0 0 0 0,0 0 0 0 0,0 0 0 0 0,0 0 0 0 0,0 0 0 0 0,0 0-1 0 0,3 0 1 0 0,6 1-32 0 0,-1-1 0 0 0,1 0 1 0 0,20-1-1 0 0,3-3-70 0 0,-1-1 1 0 0,0-1 0 0 0,0-2 0 0 0,38-14 0 0 0,119-51-3580 0 0,-121 42 2208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4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61 9488 0 0,'-12'-3'653'0'0,"-8"-11"-552"0"0,9 6 1134 0 0,0 0 0 0 0,-24-11 1 0 0,30 17-1130 0 0,-1 0 0 0 0,0 1 0 0 0,1 0 0 0 0,-1 0 0 0 0,0 0 0 0 0,0 1 0 0 0,0-1 0 0 0,0 1 0 0 0,0 1 0 0 0,0-1 0 0 0,0 1 0 0 0,1 0 0 0 0,-1 1 0 0 0,0-1 0 0 0,-6 3 1 0 0,2 0 87 0 0,0 1 0 0 0,1-1 1 0 0,0 2-1 0 0,0-1 0 0 0,1 1 1 0 0,-1 0-1 0 0,-12 13 0 0 0,19-16-200 0 0,0-1 0 0 0,0 1 0 0 0,0-1 0 0 0,0 1 0 0 0,0 0 0 0 0,1 0 0 0 0,-1 0-1 0 0,1 0 1 0 0,0 0 0 0 0,0 0 0 0 0,0 0 0 0 0,-1 5 0 0 0,2-2-16 0 0,-1-1-1 0 0,1 1 1 0 0,0-1 0 0 0,1 1 0 0 0,-1-1 0 0 0,1 1 0 0 0,1 5-1 0 0,1-3-4 0 0,-1 0-1 0 0,1 0 1 0 0,1 0-1 0 0,-1 0 1 0 0,1-1-1 0 0,0 1 1 0 0,1-1-1 0 0,0 0 1 0 0,9 10-1 0 0,33 22 16 0 0,-14-12 12 0 0,-30-23 0 0 0,-2-3 5 0 0,-1-1-1 0 0,1 0 1 0 0,-1 1-1 0 0,0-1 1 0 0,1 1-1 0 0,-1-1 1 0 0,0 1-1 0 0,0-1 1 0 0,1 1-1 0 0,-1-1 0 0 0,0 1 1 0 0,0 0-1 0 0,0-1 1 0 0,0 1-1 0 0,0-1 1 0 0,0 1-1 0 0,0-1 1 0 0,0 1-1 0 0,0 0 1 0 0,0-1-1 0 0,0 1 0 0 0,0-1 1 0 0,0 1-1 0 0,0 0 1 0 0,0-1-1 0 0,0 1 1 0 0,-1-1-1 0 0,1 1 1 0 0,0-1-1 0 0,-1 1 0 0 0,1-1 1 0 0,0 1-1 0 0,-1-1 1 0 0,1 1-1 0 0,-1 0-8 0 0,-1 1 28 0 0,-1 1-1 0 0,1 0 1 0 0,-1-1-1 0 0,0 0 0 0 0,-3 3 1 0 0,-7 5 22 0 0,-17 16 7 0 0,-9 6-53 0 0,28-20-8 0 0,0 1-1 0 0,1 1 1 0 0,1-1-1 0 0,0 1 1 0 0,0 1-1 0 0,-6 16 0 0 0,13-26 0 0 0,-2 4-20 0 0,1 0 1 0 0,-1 1-1 0 0,-3 18 0 0 0,7-24 21 0 0,0-1 0 0 0,0 0-1 0 0,0 1 1 0 0,0-1 0 0 0,0 0-1 0 0,1 1 1 0 0,-1-1 0 0 0,1 0-1 0 0,0 0 1 0 0,0 0 0 0 0,0 1-1 0 0,1-1 1 0 0,-1 0 0 0 0,1 0-1 0 0,3 5 1 0 0,-2-5-2 0 0,0 0-1 0 0,0 0 1 0 0,0 0 0 0 0,1-1-1 0 0,-1 1 1 0 0,1-1-1 0 0,0 1 1 0 0,0-1 0 0 0,0-1-1 0 0,0 1 1 0 0,0 0-1 0 0,0-1 1 0 0,0 0 0 0 0,0 0-1 0 0,1 0 1 0 0,-1 0-1 0 0,6-1 1 0 0,-3 1-17 0 0,0-1 0 0 0,0 0 0 0 0,1 0-1 0 0,-1-1 1 0 0,0 0 0 0 0,0 0 0 0 0,0-1 0 0 0,0 0 0 0 0,13-5 0 0 0,3-6-90 0 0,1-1 1 0 0,-2 0 0 0 0,0-2-1 0 0,-1-1 1 0 0,-1 0 0 0 0,0-2-1 0 0,-1 0 1 0 0,-1-1 0 0 0,-1-1-1 0 0,-1 0 1 0 0,-1-2 0 0 0,24-46 0 0 0,-17 21 282 0 0,-2-2 0 0 0,-2 0 0 0 0,20-92 0 0 0,-32 115 1169 0 0,-8 28-1254 0 0,1-1 0 0 0,0 0 0 0 0,0 1 0 0 0,-1-1 0 0 0,1 1 0 0 0,0-1-1 0 0,0 1 1 0 0,0 0 0 0 0,0 0 0 0 0,0-1 0 0 0,0 1 0 0 0,0 0 0 0 0,0 0-1 0 0,0 0 1 0 0,0 0 0 0 0,0 2 0 0 0,-13 18 410 0 0,-2 13-339 0 0,1 0 0 0 0,2 0 1 0 0,-11 47-1 0 0,21-69-147 0 0,-3 12-26 0 0,1 0 0 0 0,0 0 0 0 0,2 0 0 0 0,0 47 0 0 0,4-53 6 0 0,0 0 0 0 0,2-1-1 0 0,0 1 1 0 0,1 0 0 0 0,0-1-1 0 0,1 0 1 0 0,11 23-1 0 0,-13-34 6 0 0,0 0 0 0 0,0-1 0 0 0,1 1 0 0 0,-1-1-1 0 0,1 0 1 0 0,0 0 0 0 0,1 0 0 0 0,-1 0 0 0 0,1-1-1 0 0,0 0 1 0 0,0 0 0 0 0,11 6 0 0 0,-12-8-1 0 0,1 1 0 0 0,0-2 0 0 0,0 1 0 0 0,-1-1 1 0 0,1 1-1 0 0,0-1 0 0 0,0 0 0 0 0,0-1 0 0 0,0 0 0 0 0,0 1 0 0 0,1-1 0 0 0,-1-1 1 0 0,0 1-1 0 0,0-1 0 0 0,0 0 0 0 0,9-3 0 0 0,-4 0-9 0 0,0 0-1 0 0,0-1 0 0 0,0 0 1 0 0,-1 0-1 0 0,1-1 1 0 0,-1 0-1 0 0,-1-1 1 0 0,1 0-1 0 0,-1 0 0 0 0,-1-1 1 0 0,1 0-1 0 0,-1 0 1 0 0,-1-1-1 0 0,10-15 1 0 0,-7 9 62 0 0,-2-1 0 0 0,0-1 0 0 0,0 1 0 0 0,-2-1 0 0 0,0 0 0 0 0,-1 0 0 0 0,-1-1 1 0 0,2-21-1 0 0,-5 33-16 0 0,1 1 0 0 0,-2 0-1 0 0,1-1 1 0 0,-1 1 0 0 0,1 0 0 0 0,-1-1 0 0 0,-2-5 0 0 0,2 10-14 0 0,1 0 0 0 0,0 0-1 0 0,0 0 1 0 0,-1 1 0 0 0,1-1 0 0 0,-1 0-1 0 0,1 0 1 0 0,0 0 0 0 0,-1 0 0 0 0,0 0 0 0 0,1 1-1 0 0,-1-1 1 0 0,0 0 0 0 0,1 0 0 0 0,-1 1 0 0 0,0-1-1 0 0,0 1 1 0 0,1-1 0 0 0,-1 1 0 0 0,0-1-1 0 0,0 1 1 0 0,0-1 0 0 0,0 1 0 0 0,0-1 0 0 0,0 1-1 0 0,0 0 1 0 0,0 0 0 0 0,1 0 0 0 0,-1-1-1 0 0,0 1 1 0 0,0 0 0 0 0,0 0 0 0 0,0 0 0 0 0,0 1-1 0 0,0-1 1 0 0,0 0 0 0 0,0 0 0 0 0,0 0-1 0 0,0 1 1 0 0,0-1 0 0 0,0 0 0 0 0,0 1 0 0 0,0-1-1 0 0,-1 2 1 0 0,-2 0 8 0 0,1 1 0 0 0,-1 0 0 0 0,1 0 0 0 0,-1 0 0 0 0,1 0 0 0 0,0 1 0 0 0,0-1 0 0 0,1 1 0 0 0,-4 6 0 0 0,-1 2 47 0 0,1 0 0 0 0,-5 13 0 0 0,7-13-72 0 0,1 1-1 0 0,0-1 0 0 0,1 1 0 0 0,1 0 0 0 0,0 0 0 0 0,0 0 1 0 0,2 16-1 0 0,0-24-27 0 0,0-1 1 0 0,0 1 0 0 0,0-1-1 0 0,1 1 1 0 0,0-1 0 0 0,0 1-1 0 0,0-1 1 0 0,0 0 0 0 0,1 0-1 0 0,-1 0 1 0 0,1 0 0 0 0,0-1-1 0 0,0 1 1 0 0,1-1 0 0 0,-1 1-1 0 0,6 3 1 0 0,-6-4 17 0 0,1-1 1 0 0,0 1-1 0 0,0 0 1 0 0,0-1-1 0 0,1 0 1 0 0,-1 0-1 0 0,0 0 0 0 0,1-1 1 0 0,0 1-1 0 0,-1-1 1 0 0,1 0-1 0 0,0 0 1 0 0,-1-1-1 0 0,1 0 1 0 0,0 1-1 0 0,5-2 0 0 0,0 0-15 0 0,-1-1-1 0 0,1 0 1 0 0,0 0-1 0 0,-1-1 1 0 0,1 0-1 0 0,-1-1 1 0 0,0 0-1 0 0,0 0 0 0 0,-1-1 1 0 0,1-1-1 0 0,11-8 1 0 0,-6 3 10 0 0,25-13 0 0 0,0 0 6 0 0,-26 16-6 0 0,24-11 0 0 0,-1 1-4 0 0,-34 17 31 0 0,-1 0 0 0 0,1 1 0 0 0,-1-1 0 0 0,1 0 0 0 0,-1 1 0 0 0,1-1 0 0 0,0 1 0 0 0,0-1 0 0 0,-1 1 0 0 0,1 0 0 0 0,0 0 0 0 0,-1 0 0 0 0,1 0 0 0 0,0 0 0 0 0,2 1 0 0 0,-3-1-1 0 0,0 0 0 0 0,0 1 0 0 0,0-1-1 0 0,0 1 1 0 0,0 0 0 0 0,0-1 0 0 0,0 1 0 0 0,0 0-1 0 0,0-1 1 0 0,0 1 0 0 0,0 0 0 0 0,0 0-1 0 0,-1 0 1 0 0,1 0 0 0 0,0 0 0 0 0,0 0-1 0 0,-1 0 1 0 0,1 0 0 0 0,-1 0 0 0 0,1 0-1 0 0,-1 0 1 0 0,0 0 0 0 0,1 0 0 0 0,-1 2-1 0 0,18 52 339 0 0,-17-51-344 0 0,1 0 0 0 0,-1 0 0 0 0,1 0 0 0 0,0 0 0 0 0,3 5 0 0 0,0-1 0 0 0,5 1 0 0 0,1 1 0 0 0,-10-9 0 0 0,0 1 0 0 0,0 0 0 0 0,1-1 0 0 0,-1 0 0 0 0,0 1 0 0 0,0-1 0 0 0,1 0 0 0 0,2 3 0 0 0,-3-4 0 0 0,0 0 0 0 0,0 1 0 0 0,0-1 0 0 0,0 0 0 0 0,0 0 0 0 0,0 0 0 0 0,0 0 0 0 0,0 0 0 0 0,0 0 0 0 0,0 0 0 0 0,0 0 0 0 0,0 0 0 0 0,0 0 0 0 0,0 0 0 0 0,2-1 0 0 0,13-4-34 0 0,1 2 0 0 0,0 0 0 0 0,31-2 0 0 0,-34 7 25 0 0,0 0 0 0 0,-1 0-1 0 0,1 1 1 0 0,-1 1 0 0 0,22 9-1 0 0,-7-3 2 0 0,-18-7 8 0 0,0 0 0 0 0,0-1 0 0 0,1 0 0 0 0,-1 0 0 0 0,0-1 0 0 0,1-1 0 0 0,0 1 0 0 0,-1-2 0 0 0,21-2 0 0 0,-27 2 31 0 0,-1 0 0 0 0,0-1 0 0 0,0 1 0 0 0,0 0 0 0 0,0-1 0 0 0,0 0-1 0 0,0 0 1 0 0,0 1 0 0 0,-1-2 0 0 0,1 1 0 0 0,-1 0 0 0 0,1 0 0 0 0,-1-1-1 0 0,0 0 1 0 0,0 1 0 0 0,0-1 0 0 0,0 0 0 0 0,0 0 0 0 0,-1 0 0 0 0,1 0-1 0 0,-1 0 1 0 0,0 0 0 0 0,0-1 0 0 0,0 1 0 0 0,0 0 0 0 0,-1-1 0 0 0,1 1-1 0 0,-1 0 1 0 0,0-1 0 0 0,0 1 0 0 0,0 0 0 0 0,-1-1 0 0 0,1 1 0 0 0,-1 0-1 0 0,1-1 1 0 0,-1 1 0 0 0,0 0 0 0 0,0 0 0 0 0,-1-1 0 0 0,1 1 0 0 0,-3-3-1 0 0,-7-10 189 0 0,7 12-166 0 0,3 4-51 0 0,1 0 0 0 0,0 0 0 0 0,-1-1 0 0 0,1 1 0 0 0,-1 0 0 0 0,1 0 0 0 0,-1 0 0 0 0,1 0 0 0 0,-1 0 0 0 0,1 0 0 0 0,-1 0 0 0 0,1 0 0 0 0,-1 0 0 0 0,1 0 0 0 0,-1 0 0 0 0,1 0 0 0 0,-1 0 0 0 0,1 0 0 0 0,-1 0 0 0 0,1 1 0 0 0,0-1-1 0 0,-1 0 1 0 0,1 0 0 0 0,-1 0 0 0 0,1 1 0 0 0,-1-1 0 0 0,1 0 0 0 0,0 1 0 0 0,-1-1 0 0 0,1 0 0 0 0,0 1 0 0 0,-1-1 0 0 0,1 1 0 0 0,0-1 0 0 0,-1 1 0 0 0,-8 14-19 0 0,8-11-6 0 0,0 1 0 0 0,0-1 0 0 0,0 0 0 0 0,1 1 0 0 0,-1-1 1 0 0,1 0-1 0 0,0 0 0 0 0,1 8 0 0 0,9 33-128 0 0,-10-44 149 0 0,1 2-22 0 0,0-1-1 0 0,0 0 1 0 0,0 1-1 0 0,1-1 1 0 0,-1 0-1 0 0,1 0 1 0 0,-1 0-1 0 0,1 0 1 0 0,0 0-1 0 0,0 0 1 0 0,0 0-1 0 0,3 2 1 0 0,1 1-222 0 0,1-1 1 0 0,13 7-1 0 0,-17-10 176 0 0,0 0-1 0 0,0 0 0 0 0,0 0 0 0 0,0-1 0 0 0,0 1 0 0 0,0-1 1 0 0,0 0-1 0 0,0 0 0 0 0,0 0 0 0 0,0 0 0 0 0,0 0 1 0 0,0-1-1 0 0,0 0 0 0 0,0 1 0 0 0,0-1 0 0 0,0 0 0 0 0,0 0 1 0 0,0-1-1 0 0,0 1 0 0 0,-1-1 0 0 0,3-1 0 0 0,8-6-259 0 0,0 0 1 0 0,21-21-1 0 0,-18 15 104 0 0,6-6 136 0 0,0-1 0 0 0,-2-1-1 0 0,-1-1 1 0 0,-1-1 0 0 0,-1 0-1 0 0,-1-2 1 0 0,16-36 0 0 0,-22 41 297 0 0,2 1 1 0 0,0 0 0 0 0,1 0-1 0 0,28-33 1 0 0,-40 54-190 0 0,-1 0 0 0 0,0 0-1 0 0,0 0 1 0 0,0 0 0 0 0,0 0-1 0 0,0 0 1 0 0,0-1 0 0 0,0 1-1 0 0,0 0 1 0 0,0 0 0 0 0,0 0-1 0 0,0 0 1 0 0,1 0 0 0 0,-1 0-1 0 0,0 0 1 0 0,0 0 0 0 0,0 0-1 0 0,0 0 1 0 0,0 0 0 0 0,0 0-1 0 0,0 0 1 0 0,1 0 0 0 0,-1 0 0 0 0,0 0-1 0 0,0 0 1 0 0,0 0 0 0 0,0 0-1 0 0,0 0 1 0 0,0 0 0 0 0,1 0-1 0 0,-1 0 1 0 0,0 0 0 0 0,0 0-1 0 0,0 0 1 0 0,0 0 0 0 0,0 0-1 0 0,0 0 1 0 0,0 0 0 0 0,1 0-1 0 0,-1 0 1 0 0,0 0 0 0 0,0 0-1 0 0,0 0 1 0 0,0 1 0 0 0,0-1-1 0 0,3 7 340 0 0,-1 9 16 0 0,-2 16 414 0 0,-1 6-86 0 0,7 57 1 0 0,-4-83-867 0 0,0 0 0 0 0,1 0 1 0 0,0-1-1 0 0,1 1 1 0 0,0-1-1 0 0,1 0 1 0 0,0 0-1 0 0,0-1 0 0 0,8 11 1 0 0,2 0-2460 0 0,-9-13 1267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4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12584 0 0,'0'0'272'0'0,"3"3"56"0"0,3 2 16 0 0,0-3 16 0 0,3 1-288 0 0,0-3-72 0 0,0 0 0 0 0,3 0 0 0 0,2-3 80 0 0,1-2 0 0 0,-3 0 0 0 0,3-3 0 0 0,0-3-832 0 0,0 4-168 0 0,11-15-32 0 0,-5 4-8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4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16559 0 0,'0'0'374'0'0,"-1"1"54"0"0,-12 19-11 0 0,8-12-218 0 0,-1 0 0 0 0,-11 13 0 0 0,1-3-199 0 0,0 2 0 0 0,-19 29 0 0 0,13-16 0 0 0,8-13 35 0 0,1 2 0 0 0,1 0-1 0 0,1 0 1 0 0,1 1 0 0 0,0 1-1 0 0,-6 28 1 0 0,12-38-13 0 0,1 1-1 0 0,0 0 1 0 0,1 0-1 0 0,1 0 1 0 0,0 0-1 0 0,2 0 1 0 0,-1 1 0 0 0,2-1-1 0 0,0 0 1 0 0,0-1-1 0 0,8 24 1 0 0,-5-27-30 0 0,0 0 1 0 0,0-1-1 0 0,1 0 1 0 0,0 0-1 0 0,1 0 1 0 0,0 0-1 0 0,1-1 0 0 0,-1 0 1 0 0,2-1-1 0 0,-1 0 1 0 0,1 0-1 0 0,1-1 1 0 0,-1 0-1 0 0,1-1 1 0 0,1 0-1 0 0,-1 0 1 0 0,1-1-1 0 0,0-1 1 0 0,0 0-1 0 0,0 0 1 0 0,0-1-1 0 0,22 3 0 0 0,-20-4-205 0 0,0-1 0 0 0,0-1 0 0 0,18-1 0 0 0,16-6-3330 0 0,-31 2-1789 0 0</inkml:trace>
  <inkml:trace contextRef="#ctx0" brushRef="#br0" timeOffset="1">442 61 10680 0 0,'4'4'189'0'0,"-1"1"1"0"0,0-1-1 0 0,0 1 1 0 0,-1-1 0 0 0,1 1-1 0 0,-1 0 1 0 0,0 0-1 0 0,0 0 1 0 0,1 8 0 0 0,3 13 194 0 0,-4-16-160 0 0,0-1 0 0 0,0 1 0 0 0,0 17 0 0 0,-2-14-4019 0 0,0-7-522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999 56 8752 0 0,'0'0'3088'0'0,"-12"3"-856"0"0,-61-28 1570 0 0,57 18-3366 0 0,-1 1-1 0 0,1 1 1 0 0,-1 0-1 0 0,0 1 1 0 0,-23-2-1 0 0,2 6-209 0 0,0 1-1 0 0,1 2 0 0 0,-1 1 0 0 0,1 3 0 0 0,0 0 0 0 0,-36 14 0 0 0,50-13-360 0 0,0 2 1 0 0,1 1-1 0 0,0 1 0 0 0,1 0 0 0 0,0 2 0 0 0,-25 21 0 0 0,24-16 150 0 0,0 1 0 0 0,2 0 0 0 0,1 2 0 0 0,0 0 0 0 0,2 2-1 0 0,-21 34 1 0 0,8-3-81 0 0,-40 107 0 0 0,55-119 33 0 0,3 1 0 0 0,1 0 0 0 0,-7 56 0 0 0,17-75-20 0 0,1 36-1 0 0,1-19 17 0 0,1-17 32 0 0,0 0-1 0 0,1 0 0 0 0,2 0 0 0 0,0 0 0 0 0,2-1 0 0 0,0 0 1 0 0,2 0-1 0 0,1-1 0 0 0,1 0 0 0 0,24 38 0 0 0,-24-46 28 0 0,1 1 0 0 0,0-2 0 0 0,2 0-1 0 0,-1-1 1 0 0,2 0 0 0 0,0-1 0 0 0,0 0-1 0 0,1-1 1 0 0,31 15 0 0 0,-47-26-22 0 0,36 20 81 0 0,2-1 1 0 0,48 16-1 0 0,-63-28-65 0 0,-7-1 24 0 0,31 6 0 0 0,-45-11-40 0 0,173 23 261 0 0,-145-21-201 0 0,1-3-1 0 0,-1 0 0 0 0,56-9 0 0 0,-53 3 44 0 0,53-17 0 0 0,-53 12-30 0 0,-6 2 10 0 0,0-1 0 0 0,29-15 0 0 0,-10 1-71 0 0,55-34 62 0 0,-85 48-64 0 0,-1-1 0 0 0,-1-1 0 0 0,0 0 0 0 0,17-19 0 0 0,1-4 0 0 0,-16 19 11 0 0,-1-1 0 0 0,25-38 1 0 0,-27 33 49 0 0,-1 0 1 0 0,13-34-1 0 0,-20 40-31 0 0,0 1 0 0 0,-1-1 0 0 0,-1 0 0 0 0,2-32 0 0 0,-3 20 154 0 0,-1 0 0 0 0,-2 0 1 0 0,-1 0-1 0 0,-1 0 0 0 0,-2 0 0 0 0,-13-47 0 0 0,7 44-113 0 0,-1 1 0 0 0,-2 1 0 0 0,-25-43 0 0 0,28 56-28 0 0,-1 0 0 0 0,0 1-1 0 0,-1 0 1 0 0,0 1-1 0 0,-1 1 1 0 0,-1 0 0 0 0,-19-13-1 0 0,-6 0-53 0 0,0 2 0 0 0,-2 2 0 0 0,-1 2 0 0 0,0 1 0 0 0,-1 3-1 0 0,-66-16 1 0 0,71 24-514 0 0,1 1-1 0 0,-1 3 1 0 0,-1 0-1 0 0,-44 4 1 0 0,71 1 1 0 0,1 0 0 0 0,-1 2-1 0 0,1-1 1 0 0,0 2 0 0 0,0-1 0 0 0,0 2 0 0 0,1 0-1 0 0,-14 7 1 0 0,4-1-1144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4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12552 0 0,'0'0'602'0'0,"3"13"160"0"0,-1-10-631 0 0,-1 0 1 0 0,1 0 0 0 0,-1 0 0 0 0,0 0-1 0 0,0 0 1 0 0,-1 0 0 0 0,1 0 0 0 0,-1 0 0 0 0,1 0-1 0 0,-1 0 1 0 0,0 1 0 0 0,0-1 0 0 0,0 0-1 0 0,-1 0 1 0 0,1 0 0 0 0,-1 0 0 0 0,-1 6 0 0 0,-1 5-143 0 0,0-3 258 0 0,-7 19 0 0 0,3-9-67 0 0,3-7-132 0 0,0 0 0 0 0,1 1 0 0 0,-2 16 0 0 0,5-25-36 0 0,0 0 0 0 0,0 0-1 0 0,0 0 1 0 0,0 0 0 0 0,1 0-1 0 0,0-1 1 0 0,0 1 0 0 0,1 0-1 0 0,0 0 1 0 0,3 7-1 0 0,-4-12-11 0 0,0 1 0 0 0,-1 0 0 0 0,1-1 0 0 0,1 1 0 0 0,-1-1 0 0 0,0 0 0 0 0,0 1 0 0 0,0-1 0 0 0,1 0 0 0 0,-1 1 0 0 0,1-1 0 0 0,-1 0 0 0 0,1 0 0 0 0,-1 0 0 0 0,1 0 0 0 0,0-1 0 0 0,-1 1 0 0 0,1 0 0 0 0,0-1 0 0 0,0 1 0 0 0,-1-1 0 0 0,1 0 0 0 0,0 1 0 0 0,0-1 0 0 0,0 0 0 0 0,0 0 0 0 0,3-1 0 0 0,-2 1 0 0 0,0-1 0 0 0,1 0 0 0 0,-1 0 0 0 0,0 0 0 0 0,0 0 0 0 0,0 0 0 0 0,-1-1 0 0 0,1 1 0 0 0,0-1 0 0 0,0 0 0 0 0,-1 0 0 0 0,1 0 0 0 0,-1 0 0 0 0,0 0 0 0 0,3-4 0 0 0,16-20-32 0 0,-9 12-14 0 0,0-1-1 0 0,-1 0 1 0 0,-1 0 0 0 0,11-24-1 0 0,-9 11 46 0 0,32-66 13 0 0,-41 85 407 0 0,-3 7 398 0 0,-3 6-430 0 0,0 4-216 0 0,0 1 0 0 0,1 0 0 0 0,0-1 0 0 0,0 1 0 0 0,0 0 0 0 0,2 0 1 0 0,-1 0-1 0 0,1 1 0 0 0,1 8 0 0 0,0 2-241 0 0,2 0 1 0 0,10 39-1 0 0,-12-56-41 0 0,0 0-1 0 0,0 0 1 0 0,1 0-1 0 0,-1 0 0 0 0,0-1 1 0 0,1 1-1 0 0,0 0 1 0 0,3 4-1 0 0,6 3-5571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4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14944 0 0,'2'11'1144'0'0,"0"-1"-963"0"0,0 1 1 0 0,1 19 0 0 0,-8 111 1367 0 0,7-48-759 0 0,0-36-2133 0 0,-1-17-3780 0 0,-1-34-263 0 0</inkml:trace>
  <inkml:trace contextRef="#ctx0" brushRef="#br0" timeOffset="1">141 0 15752 0 0,'0'0'761'0'0,"3"13"189"0"0,0-7-946 0 0,2-1 0 0 0,-1 1 0 0 0,10 8 0 0 0,19 13-1270 0 0,-27-22 629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5:4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16416 0 0,'0'0'801'0'0,"-1"8"41"0"0,-2 13-774 0 0,1-9 147 0 0,-1 1 0 0 0,0 0 0 0 0,0-1 0 0 0,-1 0 0 0 0,-7 14 0 0 0,-9 9-645 0 0,-1-1 1 0 0,-2-1 0 0 0,-29 31-1 0 0,23-30-5933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4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11672 0 0,'0'0'2688'0'0,"9"4"-1872"0"0,2-2-626 0 0,1-1 1 0 0,0 0 0 0 0,1-1 0 0 0,-1 0 0 0 0,21-3 0 0 0,16 0 399 0 0,-33 1-378 0 0,-1 1-1 0 0,1-2 0 0 0,-1 0 0 0 0,21-7 0 0 0,-4-2-1408 0 0,-16 9-4789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4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16615 0 0,'0'0'2096'0'0,"12"3"-1824"0"0,23-3-473 0 0,-3 1 73 0 0,0-2 1 0 0,1-1-1 0 0,51-10 0 0 0,-71 11-61 0 0,-12 1-64 0 0,1 0 1 0 0,0 0 0 0 0,0-1-1 0 0,-1 1 1 0 0,1 0 0 0 0,0-1-1 0 0,-1 1 1 0 0,1-1 0 0 0,-1 1-1 0 0,1-1 1 0 0,0 0 0 0 0,-1 0-1 0 0,2-1 1 0 0,8-8-1657 0 0,-4 3-11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4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17135 0 0,'0'0'1712'0'0,"6"2"-1541"0"0,1 2-174 0 0,1-1-1 0 0,0 0 1 0 0,-1-1-1 0 0,1 0 1 0 0,0 0-1 0 0,0 0 1 0 0,9-1 0 0 0,0 0-136 0 0,1 0 1 0 0,22-4-1 0 0,-33 2-112 0 0,0-1 0 0 0,0 1 0 0 0,0-2 0 0 0,0 1-1 0 0,0-1 1 0 0,-1 0 0 0 0,1 0 0 0 0,-1-1 0 0 0,9-6 0 0 0,-2-2-549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4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7975 17935 0 0,'0'0'874'0'0,"-4"7"204"0"0,-1 3-1042 0 0,5-9-25 0 0,0 0 0 0 0,0-1 0 0 0,0 1 0 0 0,0-1 0 0 0,0 1 0 0 0,0 0 0 0 0,0-1 0 0 0,0 1 0 0 0,0-1 0 0 0,1 1 0 0 0,-1-1 0 0 0,0 1 0 0 0,0 0 0 0 0,0-1 0 0 0,1 1 0 0 0,-1-1 0 0 0,0 1 0 0 0,1-1-1 0 0,-1 1 1 0 0,0-1 0 0 0,1 1 0 0 0,-1-1 0 0 0,1 0 0 0 0,-1 1 0 0 0,0-1 0 0 0,1 0 0 0 0,-1 1 0 0 0,1-1 0 0 0,-1 0 0 0 0,1 1 0 0 0,0-1 0 0 0,-1 0 0 0 0,1 0 0 0 0,-1 0 0 0 0,1 1 0 0 0,-1-1 0 0 0,1 0 0 0 0,0 0 0 0 0,-1 0 0 0 0,1 0-1 0 0,0 0 1 0 0,1-1 7 0 0,-1 1 0 0 0,1-1 1 0 0,-1 0-1 0 0,1 0 0 0 0,-1 0 0 0 0,1 1 0 0 0,-1-1 0 0 0,0 0 0 0 0,1-1 0 0 0,-1 1 0 0 0,0 0 0 0 0,0 0 0 0 0,0 0 0 0 0,0-1 0 0 0,0 1 0 0 0,1-3 0 0 0,-1 1 68 0 0,0 0 0 0 0,0 0 0 0 0,0 0-1 0 0,0-1 1 0 0,0 1 0 0 0,-1 0 0 0 0,1-7-1 0 0,-2-2 190 0 0,1 1 0 0 0,-2-1 0 0 0,-5-21-1 0 0,-73-288 1346 0 0,-12-116-1620 0 0,83 387 0 0 0,-37-357 0 0 0,33 260 0 0 0,-5-111 4 0 0,15 204 8 0 0,-9-280 512 0 0,54-569 0 0 0,-33 807-525 0 0,35-258 13 0 0,114-371 285 0 0,-120 604-110 0 0,64-142 0 0 0,19 24 109 0 0,-82 167-258 0 0,46-78-44 0 0,124-168-1 0 0,-177 274-31 0 0,111-149 184 0 0,11 10 34 0 0,82-52 1 0 0,153-84-3 0 0,-219 199-254 0 0,-60 43 89 0 0,76-51 44 0 0,7 8 0 0 0,217-99 0 0 0,432-129 185 0 0,-703 301-225 0 0,321-109 94 0 0,-92 47-191 0 0,-277 86 80 0 0,103-23 0 0 0,1 0 516 0 0,-66 16-183 0 0,92-29-319 0 0,-21 6-270 0 0,-156 43 362 0 0,113-24 17 0 0,88 2-31 0 0,-198 28-120 0 0,23 0-24 0 0,-17 4 82 0 0,60 0 111 0 0,-98 2-33 0 0,29 6-1 0 0,-31-5-57 0 0,21 6 70 0 0,0 1-1 0 0,44 19 1 0 0,-53-16-46 0 0,0 1 1 0 0,-1 1 0 0 0,36 30-1 0 0,-40-29 17 0 0,-6-6-76 0 0,0 0 27 0 0,0 1 1 0 0,-1 0-1 0 0,0 1 0 0 0,0 0 0 0 0,15 22 0 0 0,-13-12 20 0 0,16 30 0 0 0,-23-36 9 0 0,12 28 122 0 0,-18-40-193 0 0,0-1 0 0 0,-1 1 0 0 0,1-1 0 0 0,4 5 0 0 0,-4-5 0 0 0,0-1 0 0 0,0 1 0 0 0,-1 0 0 0 0,1 1 0 0 0,1 2 0 0 0,5 17 18 0 0,13 21 0 0 0,4 13 10 0 0,-11-27-4 0 0,-9-20-11 0 0,-1 0 1 0 0,5 14-1 0 0,-3-10-13 0 0,0 5 0 0 0,-1 2 21 0 0,-3-15-10 0 0,0 0-1 0 0,-1 0 1 0 0,1 12 0 0 0,4 45 128 0 0,-6-49-83 0 0,-1 1 81 0 0,4 28 0 0 0,-2-39-78 0 0,-1 1 0 0 0,0-1-1 0 0,-1 0 1 0 0,1 1-1 0 0,-3 8 1 0 0,1-3 144 0 0,-13 92-259 0 0,14-99 55 0 0,1-4-20 0 0,1 28-204 0 0,-1-25 11 0 0,1-1-1 0 0,-1 1 0 0 0,1 0 0 0 0,0 0 1 0 0,0 0-1 0 0,0-1 0 0 0,0 1 0 0 0,0 0 0 0 0,0-1 1 0 0,0 1-1 0 0,0-1 0 0 0,0 1 0 0 0,1-1 1 0 0,1 2-1 0 0,2 2-1162 0 0,4 4-378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4:0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14368 0 0,'0'0'1442'0'0,"9"0"-1308"0"0,-1 2-135 0 0,0 1 0 0 0,0-1 0 0 0,0 1 0 0 0,10 6 1 0 0,-9-4 6 0 0,1-1 1 0 0,11 4 0 0 0,-3-3 97 0 0,63 15 321 0 0,26 3 101 0 0,94 1 98 0 0,75 0 255 0 0,236-17-174 0 0,-210-12-454 0 0,103 5 418 0 0,-330 0-475 0 0,306 3 646 0 0,302 42-623 0 0,-572-30-161 0 0,-59-7-27 0 0,79 3-1 0 0,-3-6 288 0 0,97-5 1938 0 0,-115 6-1236 0 0,-87-4-714 0 0,-22-2-216 0 0,-1 0-93 0 0,0 0 1 0 0,0 1-1 0 0,0-1 0 0 0,0 0 0 0 0,0 0 1 0 0,0 1-1 0 0,0-1 0 0 0,0 0 0 0 0,-1 0 0 0 0,1 1 1 0 0,0-1-1 0 0,0 0 0 0 0,0 0 0 0 0,-1 1 0 0 0,1-1 1 0 0,0 0-1 0 0,0 0 0 0 0,0 0 0 0 0,-1 0 1 0 0,1 0-1 0 0,0 1 0 0 0,0-1 0 0 0,-1 0 0 0 0,1 0 1 0 0,0 0-1 0 0,0 0 0 0 0,-1 0 0 0 0,1 0 0 0 0,0 0 1 0 0,-1 0-1 0 0,1 0 0 0 0,0 0 0 0 0,-1 0 1 0 0,-14 4-1235 0 0,-7 1-376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4:0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13504 0 0,'0'0'1357'0'0,"4"3"-1234"0"0,13 12-137 0 0,-15-12 16 0 0,1-1 1 0 0,-1 1-1 0 0,0-1 1 0 0,1 0 0 0 0,0 0-1 0 0,-1 0 1 0 0,1 0-1 0 0,0 0 1 0 0,0-1-1 0 0,0 1 1 0 0,0-1-1 0 0,0 0 1 0 0,0 0-1 0 0,0 0 1 0 0,1 0-1 0 0,-1-1 1 0 0,4 1 0 0 0,14 3 899 0 0,-4 1-135 0 0,2-2 61 0 0,10 1 532 0 0,41 1 1 0 0,-47-4-885 0 0,24 5 0 0 0,-13-2-15 0 0,39 8 52 0 0,-23-2-322 0 0,38 9-175 0 0,-53-10 3 0 0,41 5 0 0 0,-14-7 40 0 0,99 9 20 0 0,-9-17 234 0 0,-10-1 416 0 0,-5 3 77 0 0,-53-1-619 0 0,87 10 0 0 0,-40 0-177 0 0,-23-13 100 0 0,-53 0 27 0 0,87 7 0 0 0,-31 4-137 0 0,1 2 474 0 0,-38-10 44 0 0,10 1-434 0 0,74 4 276 0 0,6-4 114 0 0,-87-2-336 0 0,56-2 846 0 0,-120 1-984 0 0,-13 2-3 0 0,-1 0 0 0 0,1 0 0 0 0,0 0 0 0 0,0 0 0 0 0,0 0 0 0 0,0 0-1 0 0,0 0 1 0 0,0 0 0 0 0,0 0 0 0 0,0 0 0 0 0,0 0 0 0 0,0 0 0 0 0,0 0 0 0 0,0 0 0 0 0,0 0 0 0 0,0 0-1 0 0,0 1 1 0 0,0-1 0 0 0,0 0 0 0 0,0 0 0 0 0,0 0 0 0 0,0 0 0 0 0,0 0 0 0 0,0 0 0 0 0,0 0 0 0 0,0 0-1 0 0,0 0 1 0 0,0 0 0 0 0,0 0 0 0 0,0 0 0 0 0,0 0 0 0 0,0 0 0 0 0,0 0 0 0 0,0 0 0 0 0,0 1-1 0 0,0-1 1 0 0,0 0 0 0 0,0 0 0 0 0,0 0 0 0 0,0 0 0 0 0,0 0 0 0 0,0 0 0 0 0,0 0 0 0 0,0 0 0 0 0,0 0-1 0 0,0 0 1 0 0,0 0 0 0 0,0 0 0 0 0,1 0 0 0 0,-1 0 0 0 0,0 0 0 0 0,0 0 0 0 0,-6 5-536 0 0,-8 2-981 0 0,0-1 0 0 0,-1-1-1 0 0,-17 5 1 0 0,15-5-1246 0 0,-40 12-5275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4:0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19791 0 0,'0'0'3507'0'0,"12"4"-3395"0"0,7-4-164 0 0,-6-1 0 0 0,0 1 1 0 0,0 1-1 0 0,15 3 0 0 0,2 0 187 0 0,0-1 0 0 0,0-1 0 0 0,30-3 0 0 0,-19 1 13 0 0,103-6 67 0 0,-47 1-174 0 0,316 4-41 0 0,-272 2 0 0 0,74 2 0 0 0,6 1 89 0 0,-2 0 46 0 0,-33 0 209 0 0,2 0 148 0 0,205 0 661 0 0,-235-5-968 0 0,403 21 1717 0 0,-370-1-1458 0 0,-115-13 24 0 0,119-7 0 0 0,-177 0-432 0 0,59-8 176 0 0,-70 9-201 0 0,-6-2-28 0 0,-4-2 0 0 0,-4-3-113 0 0,-2 1-399 0 0,-1 1-1 0 0,0 0 1 0 0,0 1 0 0 0,0 0 0 0 0,-15-3-1 0 0,-29-5-6242 0 0,-4 2-1814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7920 0 0,'0'0'593'0'0,"9"15"1248"0"0,-9-3-1088 0 0,-1 14 1172 0 0,-2-10-1634 0 0,0 0 0 0 0,0 0 1 0 0,2 0-1 0 0,0 0 1 0 0,1 0-1 0 0,3 28 1 0 0,-1-38-285 0 0,-1-1 0 0 0,1 0 0 0 0,0 0 0 0 0,1 1 0 0 0,-1-1 0 0 0,1-1 0 0 0,0 1 0 0 0,6 7 1 0 0,-9-11-8 0 0,1 0 0 0 0,0 0 0 0 0,0 0 0 0 0,0 0 0 0 0,0 0 0 0 0,0 0 0 0 0,0 0 0 0 0,0-1 0 0 0,0 1 0 0 0,0 0 0 0 0,2 0 0 0 0,1 1 0 0 0,-3-1 0 0 0,-1-1 0 0 0,0 1 0 0 0,1-1 0 0 0,-1 0 0 0 0,1 0 0 0 0,-1 1 0 0 0,1-1 0 0 0,-1 0 0 0 0,0 0 0 0 0,1 1 0 0 0,-1-1 0 0 0,1 0 0 0 0,-1 0 0 0 0,1 0 0 0 0,-1 0 0 0 0,1 0 0 0 0,-1 0 0 0 0,1 0 0 0 0,0 0 0 0 0,-1 0 0 0 0,1 0 0 0 0,-1 0 0 0 0,1 0 0 0 0,-1 0 0 0 0,1 0 0 0 0,-1 0 0 0 0,1 0 0 0 0,-1-1 0 0 0,1 1 0 0 0,-1 0 0 0 0,1-1 0 0 0,4-1 0 0 0,-3 2-88 0 0,-1 0 0 0 0,1-1 0 0 0,-1 1 0 0 0,1 0 0 0 0,-1-1 0 0 0,1 1 0 0 0,-1-1 0 0 0,0 0 0 0 0,1 0 0 0 0,-1 1 0 0 0,0-1 0 0 0,0 0 0 0 0,1 0 0 0 0,-1 0 0 0 0,0 0 0 0 0,1-2 0 0 0,4-2-1144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4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4108 202 11432 0 0,'0'0'1261'0'0,"-13"-3"282"0"0,9 2-1435 0 0,-1 0 0 0 0,1 1 0 0 0,-1-1 0 0 0,-7 1 0 0 0,-8-1 196 0 0,-122-18 5099 0 0,-58-21-2173 0 0,136 27-2624 0 0,-115-31 106 0 0,-125 4 645 0 0,236 34-1316 0 0,-180-8-82 0 0,92 7 12 0 0,-29 2 75 0 0,45 3 0 0 0,136 2-45 0 0,-86-4 29 0 0,-136 12-1 0 0,99-3-20 0 0,21-2-2 0 0,48 1-7 0 0,-112 13 0 0 0,83-10 0 0 0,1 0 0 0 0,-37 8 0 0 0,-78 13 0 0 0,182-25 0 0 0,-104 21 0 0 0,94-17 0 0 0,-1 2 0 0 0,-30 14 0 0 0,30-8-35 0 0,0 1 0 0 0,-38 30 0 0 0,3-3-4 0 0,34-23 17 0 0,2 1 0 0 0,-27 26 0 0 0,-49 55-61 0 0,81-74 77 0 0,-31 46 0 0 0,31-40 7 0 0,-20 36-1 0 0,9-13 0 0 0,-89 159 0 0 0,118-205 0 0 0,-9 23-16 0 0,1 1 0 0 0,1 1 0 0 0,-13 61 0 0 0,17-49 14 0 0,2 1 0 0 0,2-1-1 0 0,2 1 1 0 0,2 0 0 0 0,2 0-1 0 0,8 50 1 0 0,1-41 108 0 0,22 75 1 0 0,-14-64-56 0 0,41 157-51 0 0,-8-69 106 0 0,-40-126-88 0 0,33 65-5 0 0,-36-80-14 0 0,20 37 53 0 0,42 62 0 0 0,-50-87-26 0 0,1-1 0 0 0,1 0 0 0 0,42 36 0 0 0,10 13 3 0 0,1 0 17 0 0,-32-35 46 0 0,21 16 187 0 0,-45-44-299 0 0,0-1 1 0 0,0-1 0 0 0,40 16-1 0 0,161 58 84 0 0,-169-64-64 0 0,-33-13 0 0 0,-1-1 0 0 0,1 0 0 0 0,24 5 0 0 0,-23-8 16 0 0,0 1 0 0 0,0 1 0 0 0,27 13 0 0 0,-13-6-16 0 0,1-2 0 0 0,50 12 0 0 0,-71-20 0 0 0,12 1 85 0 0,0 0-1 0 0,30 0 1 0 0,-29-2-48 0 0,3-2 11 0 0,40-4 0 0 0,5 0 236 0 0,-7 0-74 0 0,-18 0-394 0 0,99-1 187 0 0,-75 2 70 0 0,1-2 1 0 0,75-17-1 0 0,-65 2-28 0 0,-46 11 4 0 0,45-6 1 0 0,29-5-32 0 0,-70 11-20 0 0,67-16 2 0 0,-14 5 32 0 0,-11 1 11 0 0,-35 8-19 0 0,56-22-1 0 0,-51 16-17 0 0,154-60-6 0 0,-171 59 28 0 0,0-2 0 0 0,59-43 0 0 0,25-15 24 0 0,-90 59-11 0 0,28-22 0 0 0,-22 14-6 0 0,0 0-4 0 0,-1-2-1 0 0,59-63 0 0 0,-36 38-30 0 0,-5 5 0 0 0,-42 36 0 0 0,74-80 0 0 0,-58 60 18 0 0,-12 15 9 0 0,23-34 0 0 0,-23 27 0 0 0,-5 8 56 0 0,16-31-1 0 0,-7-1-31 0 0,25-85 1 0 0,-30 80-40 0 0,15-57-81 0 0,20-129-1 0 0,-41 172 84 0 0,11-94 36 0 0,-19 128-18 0 0,-1 0 0 0 0,-2 0 0 0 0,-11-66 0 0 0,3 50 59 0 0,-24-72-1 0 0,17 65-14 0 0,8 28-13 0 0,-13-32 1 0 0,-11-29-53 0 0,25 69 75 0 0,-1 0-1 0 0,-1 1 1 0 0,-1 0 0 0 0,-13-19 0 0 0,-12-19 118 0 0,26 40-156 0 0,0 1 0 0 0,-14-17 0 0 0,17 26-13 0 0,1 0 1 0 0,-1 1-1 0 0,-1 0 0 0 0,1 1 0 0 0,-1-1 1 0 0,0 1-1 0 0,-1 1 0 0 0,1 0 1 0 0,-1 0-1 0 0,-15-6 0 0 0,-65-15 4 0 0,1-1-434 0 0,-36-10-612 0 0,40 14-366 0 0,8-4-585 0 0,37 14 548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4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12784 0 0,'0'0'1592'0'0,"1"14"-1616"0"0,1-4 181 0 0,-1 0 0 0 0,0 0 1 0 0,-1 0-1 0 0,0 0 1 0 0,-2 18-1 0 0,-1 10 252 0 0,11 52 768 0 0,-1 0-100 0 0,-4-13-701 0 0,-3-75-128 0 0,0 8 1246 0 0,-2-14-1424 0 0,1 3-59 0 0,0 0-1 0 0,0-1 1 0 0,0 1-1 0 0,1 0 1 0 0,-1 0 0 0 0,0-1-1 0 0,1 1 1 0 0,-1-1 0 0 0,1 1-1 0 0,0 0 1 0 0,-1-1-1 0 0,1 1 1 0 0,0-1 0 0 0,0 1-1 0 0,0-1 1 0 0,0 1 0 0 0,0-1-1 0 0,0 1 1 0 0,1-3-1 0 0,-1 2-13 0 0,1 0-1 0 0,-1 0 0 0 0,0 0 1 0 0,1 0-1 0 0,-1 0 0 0 0,1 0 0 0 0,-1 0 0 0 0,1 0 0 0 0,0 0 0 0 0,0 0 0 0 0,0 0 0 0 0,0 1 0 0 0,0-1 1 0 0,0 0-1 0 0,1 1 0 0 0,-1-1 0 0 0,0 1 0 0 0,3-3 0 0 0,11-9-75 0 0,-8 9 73 0 0,-6 4 3 0 0,0-1-1 0 0,0 0 1 0 0,0 1 0 0 0,0-1 0 0 0,0 0 0 0 0,0 1 0 0 0,0 0 0 0 0,0-1 0 0 0,0 1 0 0 0,0 0 0 0 0,0-1 0 0 0,1 1 0 0 0,-1 0 0 0 0,0 0 0 0 0,0 0 0 0 0,0 0 0 0 0,0 0 0 0 0,1 0 0 0 0,-1 0 0 0 0,0 0 0 0 0,0 1-1 0 0,0-1 1 0 0,2 1 0 0 0,10 2 14 0 0,-9 0 14 0 0,-3-3-21 0 0,0 1 1 0 0,0-1 0 0 0,0 1-1 0 0,-1-1 1 0 0,1 1 0 0 0,0 0-1 0 0,0-1 1 0 0,-1 1-1 0 0,1 0 1 0 0,0-1 0 0 0,-1 1-1 0 0,1 0 1 0 0,0 0 0 0 0,-1 0-1 0 0,1 0 1 0 0,-1 0 0 0 0,0 0-1 0 0,1 0 1 0 0,0 1-1 0 0,-1-1-4 0 0,2 10 0 0 0,-7 34 0 0 0,2-27 0 0 0,4-5 0 0 0,-1-13 0 0 0,0 1 0 0 0,0 0 0 0 0,0-1 0 0 0,0 1 0 0 0,0-1 0 0 0,0 1 0 0 0,0-1 0 0 0,0 1 0 0 0,1 0 0 0 0,-1-1 0 0 0,0 1 0 0 0,0-1 0 0 0,1 1 0 0 0,-1-1 0 0 0,0 1 0 0 0,0-1 0 0 0,1 1 0 0 0,-1-1 0 0 0,1 0 0 0 0,0 1 0 0 0,-1 0-2 0 0,2 1 0 0 0,-1-1 0 0 0,0 0 0 0 0,0 0 0 0 0,0 0 0 0 0,1 0 0 0 0,-1 0 0 0 0,0 0 0 0 0,1 0 0 0 0,-1-1 0 0 0,0 1 0 0 0,1-1 0 0 0,-1 1 0 0 0,1-1 0 0 0,0 1 0 0 0,2 0 0 0 0,0-1-5 0 0,1 0-1 0 0,-1 0 1 0 0,0 0-1 0 0,5-2 1 0 0,-7 2 6 0 0,0 0-5 0 0,0-1 0 0 0,0 1-1 0 0,0-1 1 0 0,0 0 0 0 0,0 0 0 0 0,3-2-1 0 0,8-3-21 0 0,-7 3 37 0 0,0 0-1 0 0,-1 0 0 0 0,1 0 0 0 0,-1-1 0 0 0,1 1 0 0 0,7-9 0 0 0,11-6 46 0 0,-21 15-48 0 0,-1 1 1 0 0,1 0-1 0 0,-1-1 0 0 0,0 0 1 0 0,0 1-1 0 0,0-1 0 0 0,0 0 1 0 0,0 0-1 0 0,0 0 0 0 0,-1 0 1 0 0,0 0-1 0 0,0-1 0 0 0,1 1 1 0 0,-2 0-1 0 0,1-1 0 0 0,0 1 1 0 0,-1 0-1 0 0,1-1 0 0 0,-1-6 1 0 0,0 9-1 0 0,0-1 0 0 0,-1 1 0 0 0,1 0 0 0 0,0-1 0 0 0,0 1 0 0 0,-1 0 0 0 0,1-1 0 0 0,0 1 0 0 0,-1 0 0 0 0,1 0 0 0 0,-1-1 0 0 0,0 0 0 0 0,-1 1 19 0 0,1-1 0 0 0,0 1 0 0 0,0 0 0 0 0,-1 0 1 0 0,1 0-1 0 0,-1-1 0 0 0,1 2 0 0 0,-1-1 0 0 0,1 0 0 0 0,-1 0 0 0 0,1 0 0 0 0,-1 1 0 0 0,0-1 0 0 0,0 1 1 0 0,-2-1-1 0 0,0 1-4 0 0,-1 0 34 0 0,4 0-49 0 0,1 0 0 0 0,-1 0 0 0 0,0 0 1 0 0,1 0-1 0 0,-1 1 0 0 0,0-1 0 0 0,1 0 1 0 0,-1 0-1 0 0,1 1 0 0 0,-1-1 0 0 0,0 1 0 0 0,1-1 1 0 0,-1 1-1 0 0,1-1 0 0 0,-1 1 0 0 0,-1 1 19 0 0,1-2-25 0 0,0 1 1 0 0,1-1 0 0 0,-1 1-1 0 0,0 0 1 0 0,0-1 0 0 0,1 1-1 0 0,-1 0 1 0 0,0-1 0 0 0,1 1-1 0 0,-1 0 1 0 0,1 0 0 0 0,-1 0-1 0 0,1-1 1 0 0,-1 1 0 0 0,1 0-1 0 0,0 0 1 0 0,-1 1 0 0 0,0 3-3 0 0,-2-2 7 0 0,2-2 0 0 0,1 0 1 0 0,-1 1-1 0 0,0-1 1 0 0,1 0-1 0 0,-1 1 0 0 0,1-1 1 0 0,-1 0-1 0 0,1 1 1 0 0,-1-1-1 0 0,1 3 0 0 0,-2 5 3 0 0,0-3-18 0 0,1-1 0 0 0,0 1 0 0 0,0 0 0 0 0,0 10 0 0 0,1-13 7 0 0,0-1 0 0 0,1 0 0 0 0,-1 1 0 0 0,1-1 0 0 0,-1 0 0 0 0,1 0 0 0 0,0 1 0 0 0,0-1 0 0 0,0 0 0 0 0,0 0 0 0 0,0 0 0 0 0,1 0 0 0 0,-1 0 0 0 0,0-1 0 0 0,1 1 0 0 0,-1 0 0 0 0,3 1 0 0 0,-2-1-52 0 0,0-1-1 0 0,0 1 0 0 0,0-1 1 0 0,0 0-1 0 0,1 0 1 0 0,-1 0-1 0 0,0 0 0 0 0,1 0 1 0 0,-1 0-1 0 0,1-1 1 0 0,-1 1-1 0 0,1-1 0 0 0,-1 1 1 0 0,5-1-1 0 0,-1 0-226 0 0,-1-1 0 0 0,1 0 0 0 0,-1 0 0 0 0,1 0 0 0 0,7-3 0 0 0,-6 2-1528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4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37 9072 0 0,'0'0'1906'0'0,"-7"-11"588"0"0,3 6-2218 0 0,4 4-236 0 0,-1 0-1 0 0,1 1 0 0 0,-1-1 1 0 0,1 0-1 0 0,0 1 0 0 0,-1-1 1 0 0,0 1-1 0 0,1-1 0 0 0,-1 0 1 0 0,1 1-1 0 0,-1-1 0 0 0,0 1 1 0 0,1 0-1 0 0,-1-1 0 0 0,0 1 1 0 0,1-1-1 0 0,-1 1 0 0 0,-1 0 1 0 0,0-1 61 0 0,0 1 1 0 0,0 0 0 0 0,1 0 0 0 0,-1 0 0 0 0,0-1 0 0 0,1 1 0 0 0,-1-1-1 0 0,1 0 1 0 0,-1 1 0 0 0,0-1 0 0 0,1 0 0 0 0,-1 0 0 0 0,1 0 0 0 0,-3-2 0 0 0,0 4-22 0 0,4-1-37 0 0,-1 0 0 0 0,1 1 1 0 0,-1-1-1 0 0,1 0 0 0 0,-1 0 1 0 0,1 0-1 0 0,-1 0 1 0 0,1 0-1 0 0,-1 0 0 0 0,1 0 1 0 0,-1 1-1 0 0,1-1 0 0 0,-1-1 1 0 0,1 1-1 0 0,-1 0 0 0 0,0 0 1 0 0,0 0-22 0 0,0 0-1 0 0,0 0 1 0 0,0 0 0 0 0,0 0-1 0 0,0 0 1 0 0,0 0 0 0 0,0 0 0 0 0,1 0-1 0 0,-1 1 1 0 0,0-1 0 0 0,0 0 0 0 0,0 1-1 0 0,0-1 1 0 0,0 0 0 0 0,1 1-1 0 0,-1-1 1 0 0,0 1 0 0 0,0-1 0 0 0,1 1-1 0 0,-1 0 1 0 0,0-1 0 0 0,1 1 0 0 0,-1 0-1 0 0,1-1 1 0 0,-1 1 0 0 0,1 0-1 0 0,-1 1 1 0 0,-15 24 504 0 0,11-18-560 0 0,3-3-44 0 0,-1 0-1 0 0,1 1 1 0 0,0-1-1 0 0,-1 8 1 0 0,2-12 61 0 0,1 1 0 0 0,0 0 0 0 0,0 0 0 0 0,0 0 0 0 0,0 0 1 0 0,0 0-1 0 0,0 0 0 0 0,0 0 0 0 0,1 0 0 0 0,-1 0 0 0 0,1 0 0 0 0,-1-1 0 0 0,1 1 0 0 0,0 0 0 0 0,0 0 1 0 0,-1-1-1 0 0,4 4 0 0 0,-4-4 9 0 0,1 0 1 0 0,0 0 0 0 0,-1 0-1 0 0,1 0 1 0 0,0 0-1 0 0,0 0 1 0 0,0 0 0 0 0,0 0-1 0 0,0 0 1 0 0,0-1-1 0 0,0 1 1 0 0,0 0 0 0 0,0-1-1 0 0,0 1 1 0 0,1-1-1 0 0,-1 1 1 0 0,0-1 0 0 0,0 0-1 0 0,1 1 1 0 0,-1-1-1 0 0,0 0 1 0 0,0 0 0 0 0,1 0-1 0 0,-1 0 1 0 0,0 0-1 0 0,0 0 1 0 0,1 0 0 0 0,-1 0-1 0 0,0-1 1 0 0,3 0-1 0 0,-2 1 8 0 0,0 0 0 0 0,-1-1 0 0 0,1 1 0 0 0,0-1 0 0 0,0 1 0 0 0,0-1 0 0 0,0 0 0 0 0,0 0 0 0 0,-1 0-1 0 0,3-1 1 0 0,-1-1 3 0 0,-1 0-1 0 0,1 1 1 0 0,-1-1-1 0 0,0 0 0 0 0,2-4 1 0 0,-3 4 54 0 0,0 1-1 0 0,1-1 1 0 0,-1 0 0 0 0,0 0-1 0 0,-1 0 1 0 0,2-3 0 0 0,1-8 332 0 0,-2 12-255 0 0,1-1-108 0 0,-1-1-15 0 0,-1 4 253 0 0,9 21 85 0 0,-8-19-353 0 0,1 0 1 0 0,-1 0-1 0 0,1-1 0 0 0,0 1 0 0 0,0 0 0 0 0,0-1 0 0 0,3 3 0 0 0,-3-3-7 0 0,0 1 0 0 0,1 0 0 0 0,-1 0 0 0 0,0 0 0 0 0,3 3 0 0 0,-3-3-85 0 0,-1 0 0 0 0,1 0-1 0 0,0 0 1 0 0,-1 0 0 0 0,1-1-1 0 0,0 1 1 0 0,0-1 0 0 0,0 1 0 0 0,0-1-1 0 0,1 0 1 0 0,-1 0 0 0 0,0 0 0 0 0,4 1-1 0 0,10 1-5711 0 0,-7-3 910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4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177 141 11256 0 0,'0'0'1133'0'0,"-2"0"-1037"0"0,-2 0 135 0 0,0 0 0 0 0,0 0 0 0 0,0-1 1 0 0,0 0-1 0 0,0 0 0 0 0,0 0 0 0 0,-4-2 0 0 0,5 2-83 0 0,-1 0-1 0 0,1 0 1 0 0,0 1-1 0 0,0-1 0 0 0,0 1 1 0 0,-6 0-1 0 0,-12-1 958 0 0,17 1-962 0 0,0 0-1 0 0,0 0 0 0 0,1 0 0 0 0,-1 0 0 0 0,0 1 0 0 0,0 0 1 0 0,0 0-1 0 0,0 0 0 0 0,1 0 0 0 0,-1 1 0 0 0,0-1 0 0 0,1 1 1 0 0,-1 0-1 0 0,1 0 0 0 0,-6 4 0 0 0,3-2-130 0 0,5-4-12 0 0,1 0-1 0 0,-1 1 1 0 0,0-1-1 0 0,1 0 1 0 0,-1 1-1 0 0,0-1 0 0 0,1 1 1 0 0,-1-1-1 0 0,1 1 1 0 0,-1-1-1 0 0,0 1 0 0 0,1-1 1 0 0,-1 1-1 0 0,1-1 1 0 0,0 1-1 0 0,-1 0 0 0 0,1-1 1 0 0,0 1-1 0 0,-1 0 1 0 0,1-1-1 0 0,0 1 0 0 0,-1 1 1 0 0,-2 8-64 0 0,0 9-20 0 0,3 5-34 0 0,2-14 109 0 0,-1-7 1 0 0,-1 1 1 0 0,1 0-1 0 0,0-1 0 0 0,0 1 0 0 0,1-1 0 0 0,-1 0 0 0 0,3 5 0 0 0,-1-3-21 0 0,0 1 0 0 0,1-1 0 0 0,6 7 0 0 0,-9-11 23 0 0,0 1-1 0 0,1-1 0 0 0,-1 0 0 0 0,1 0 0 0 0,-1 0 1 0 0,1 0-1 0 0,-1 0 0 0 0,1 0 0 0 0,-1-1 0 0 0,1 1 0 0 0,0 0 1 0 0,-1-1-1 0 0,1 0 0 0 0,0 1 0 0 0,0-1 0 0 0,3 1 0 0 0,-4-1 7 0 0,1 0 0 0 0,0 0 0 0 0,0 0 0 0 0,0-1 0 0 0,-1 1 0 0 0,1 0 0 0 0,0-1 0 0 0,-1 1 0 0 0,1-1 0 0 0,0 1 0 0 0,-1-1 0 0 0,1 0 0 0 0,0 0 0 0 0,-1 0 0 0 0,1 0 0 0 0,1-1 0 0 0,-1 0-34 0 0,1 0 0 0 0,0-1-1 0 0,-1 1 1 0 0,0-1-1 0 0,1 0 1 0 0,-1 1-1 0 0,0-1 1 0 0,0 0 0 0 0,-1 0-1 0 0,4-6 1 0 0,0-4-269 0 0,5-19 0 0 0,-4 9 162 0 0,1 0 210 0 0,-2 0 1 0 0,-1 0-1 0 0,-1-1 0 0 0,0 0 1 0 0,-2-36-1 0 0,-3 48 173 0 0,2 12-234 0 0,0 0 0 0 0,0 0 0 0 0,0 0 0 0 0,0 0 0 0 0,0 0 0 0 0,0 0 0 0 0,0 0 0 0 0,0 0 0 0 0,0-1-1 0 0,-1 1 1 0 0,1 1 0 0 0,0-1 0 0 0,0 0 0 0 0,0 0 0 0 0,0 0 0 0 0,0 0 0 0 0,0 0 0 0 0,0 0-1 0 0,0 0 1 0 0,0 0 0 0 0,0 0 0 0 0,-1 0 0 0 0,1 0 0 0 0,0 0 0 0 0,0 0 0 0 0,0 0 0 0 0,0 0 0 0 0,0 0-1 0 0,0 0 1 0 0,0 0 0 0 0,0 0 0 0 0,0 0 0 0 0,0 1 0 0 0,0-1 0 0 0,0 0 0 0 0,0 0 0 0 0,0 0 0 0 0,0 0-1 0 0,0 0 1 0 0,0 0 0 0 0,0 0 0 0 0,0 0 0 0 0,-1 0 0 0 0,1 0 0 0 0,0 1 0 0 0,0-1 0 0 0,0 0-1 0 0,0 0 1 0 0,1 0 0 0 0,-1 0 0 0 0,0 0 0 0 0,0 0 0 0 0,0 0 0 0 0,0 1 0 0 0,-2 3 112 0 0,1 1 0 0 0,1 0 0 0 0,-1 0 0 0 0,1 8 0 0 0,-1 9-133 0 0,0-15 5 0 0,1 1-1 0 0,-1-1 1 0 0,2 0 0 0 0,-1 0-1 0 0,1 0 1 0 0,3 12-1 0 0,4 27 9 0 0,25 40-128 0 0,-28-76 119 0 0,0 0 0 0 0,1 0 0 0 0,0-1 0 0 0,0 0 0 0 0,1 0 0 0 0,9 8-1 0 0,-15-15 16 0 0,1-1 0 0 0,-1 1 0 0 0,1-1 0 0 0,-1 1 0 0 0,1-1-1 0 0,0 0 1 0 0,0 0 0 0 0,0 1 0 0 0,0-1 0 0 0,2 0-1 0 0,-3-1-2 0 0,0 1 0 0 0,0-1 0 0 0,0 0 0 0 0,0 0-1 0 0,0 0 1 0 0,0 0 0 0 0,0 0 0 0 0,0 0-1 0 0,0 0 1 0 0,0-1 0 0 0,0 1 0 0 0,0 0 0 0 0,0-1-1 0 0,0 1 1 0 0,0 0 0 0 0,0-1 0 0 0,0 1 0 0 0,0-1-1 0 0,0 0 1 0 0,-1 1 0 0 0,1-1 0 0 0,1-1-1 0 0,0 0-1 0 0,0 1 4 0 0,0-1 1 0 0,0 1-1 0 0,0-1 1 0 0,-1 0-1 0 0,1 0 0 0 0,-1 0 1 0 0,1 0-1 0 0,-1 0 1 0 0,0 0-1 0 0,2-4 0 0 0,17-34 166 0 0,-15 30-110 0 0,1 0 0 0 0,-2-1 0 0 0,1 0 0 0 0,2-12 0 0 0,-5 18-87 0 0,0-16-46 0 0,-2 20 16 0 0,8 15-86 0 0,1 12 142 0 0,2-2 0 0 0,-8-18-10 0 0,-2-3-39 0 0,-1-3 49 0 0,0 1 0 0 0,0-1 0 0 0,0 1 0 0 0,0-1-1 0 0,0 0 1 0 0,1 1 0 0 0,-1-1 0 0 0,0 1 0 0 0,0-1-1 0 0,0 0 1 0 0,1 1 0 0 0,-1-1 0 0 0,0 0 0 0 0,1 1-1 0 0,-1-1 1 0 0,0 0 0 0 0,1 1 0 0 0,-1-1 0 0 0,0 0-1 0 0,1 0 1 0 0,-1 0 0 0 0,0 1 0 0 0,1-1 0 0 0,0 0-1 0 0,6 3 1 0 0,0-2 0 0 0,-5-1 1 0 0,0-1 0 0 0,0 1-1 0 0,0 0 1 0 0,0 0 0 0 0,0-1-1 0 0,0 1 1 0 0,0-1-1 0 0,0 0 1 0 0,0 1 0 0 0,0-1-1 0 0,-1 0 1 0 0,1 0-1 0 0,0 0 1 0 0,0 0 0 0 0,-1-1-1 0 0,1 1 1 0 0,-1 0 0 0 0,1-1-1 0 0,-1 1 1 0 0,3-4-1 0 0,-1 1 18 0 0,-1-1-1 0 0,1 0 1 0 0,-1 0-1 0 0,0 0 0 0 0,2-8 1 0 0,-3 11-6 0 0,0 1-7 0 0,-1 0-1 0 0,1 0 1 0 0,-1 0-1 0 0,1 0 0 0 0,-1 0 1 0 0,1 0-1 0 0,-1 0 1 0 0,0 0-1 0 0,0 0 1 0 0,1 0-1 0 0,-1 0 1 0 0,0-1-1 0 0,0 0 0 0 0,0 1 196 0 0,0 15-82 0 0,-1 0-47 0 0,-4 22 1 0 0,3-23-66 0 0,2-11 6 0 0,0-2-9 0 0,1 1-1 0 0,-1-1 1 0 0,0 1-1 0 0,0-1 1 0 0,0 1-1 0 0,-1-1 1 0 0,1 1-1 0 0,0-1 1 0 0,0 1 0 0 0,0-1-1 0 0,0 1 1 0 0,0-1-1 0 0,0 0 1 0 0,-1 1-1 0 0,1-1 1 0 0,0 1-1 0 0,0-1 1 0 0,-1 0-1 0 0,1 1 1 0 0,-1 0-1 0 0,1 0 122 0 0,0 5 328 0 0,7-28-426 0 0,-4 9-19 0 0,0 0 0 0 0,2 1 0 0 0,-1-1 0 0 0,2 1 0 0 0,9-17 0 0 0,-13 27-8 0 0,-1 0-11 0 0,0 0 1 0 0,1 0-1 0 0,-1 0 1 0 0,1 0-1 0 0,-1 1 1 0 0,1-1-1 0 0,3-2 1 0 0,-5 4 8 0 0,0 0 0 0 0,1 0 1 0 0,-1-1-1 0 0,0 1 1 0 0,1 0-1 0 0,-1 0 0 0 0,0 0 1 0 0,1 0-1 0 0,-1 0 1 0 0,1 0-1 0 0,-1 0 0 0 0,0 0 1 0 0,1 0-1 0 0,-1 0 1 0 0,0 0-1 0 0,1 0 0 0 0,-1 0 1 0 0,0 0-1 0 0,1 0 1 0 0,-1 0-1 0 0,1 0 0 0 0,-1 1 1 0 0,1-1-1 0 0,0 1 0 0 0,0 0 0 0 0,-1-1 1 0 0,1 1-1 0 0,0 0 0 0 0,-1 0 1 0 0,1 0-1 0 0,0-1 0 0 0,-1 1 0 0 0,1 0 1 0 0,-1 0-1 0 0,1 1 0 0 0,12 24-35 0 0,-8-17 17 0 0,0 0 0 0 0,-1 0 1 0 0,0 0-1 0 0,3 13 1 0 0,-5-14-83 0 0,0-1 0 0 0,0 1 0 0 0,4 7 0 0 0,-5-13-116 0 0,0 0 1 0 0,0 0-1 0 0,0 0 0 0 0,0 0 0 0 0,1 0 1 0 0,-1 0-1 0 0,0-1 0 0 0,1 1 0 0 0,-1 0 1 0 0,1-1-1 0 0,0 0 0 0 0,0 1 0 0 0,-1-1 0 0 0,1 0 1 0 0,3 2-1 0 0,4-2-4841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4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23 11672 0 0,'0'0'681'0'0,"-2"1"-560"0"0,-1-1 379 0 0,-1 0 1 0 0,1 0-1 0 0,-1 0 0 0 0,1-1 0 0 0,-1 0 0 0 0,1 1 0 0 0,-7-4 0 0 0,1 2-576 0 0,5 1 186 0 0,-1 0 36 0 0,0 0 0 0 0,0-1 0 0 0,-8-4 0 0 0,-8 2 1048 0 0,21 3-790 0 0,-15 16-230 0 0,14-12-196 0 0,0-1 0 0 0,0 0 0 0 0,0 1 0 0 0,1-1 1 0 0,-1 1-1 0 0,1-1 0 0 0,-1 1 0 0 0,1-1 0 0 0,0 1 0 0 0,0-1 1 0 0,0 1-1 0 0,0 0 0 0 0,0-1 0 0 0,1 1 0 0 0,-1-1 0 0 0,1 1 1 0 0,0-1-1 0 0,-1 0 0 0 0,1 1 0 0 0,0-1 0 0 0,1 0 0 0 0,-1 1 1 0 0,2 2-1 0 0,-1-3 14 0 0,0 0 1 0 0,0 1 0 0 0,-1-1-1 0 0,1 0 1 0 0,-1 1 0 0 0,2 4-1 0 0,9 12-66 0 0,-10-17 9 0 0,0 0 0 0 0,0 1-1 0 0,0-1 1 0 0,1-1-1 0 0,-1 1 1 0 0,1 0 0 0 0,-1 0-1 0 0,1-1 1 0 0,0 0 0 0 0,-1 1-1 0 0,1-1 1 0 0,0 0-1 0 0,0-1 1 0 0,0 1 0 0 0,0 0-1 0 0,0-1 1 0 0,0 1-1 0 0,0-1 1 0 0,0 0 0 0 0,0 0-1 0 0,0 0 1 0 0,3-1-1 0 0,-5 1 3 0 0,1 0-1 0 0,0 0 1 0 0,-1-1-1 0 0,1 1 1 0 0,-1 0 0 0 0,1-1-1 0 0,-1 1 1 0 0,1-1-1 0 0,-1 1 1 0 0,1-1-1 0 0,-1 0 1 0 0,0 0-1 0 0,1 1 1 0 0,-1-1-1 0 0,0 0 1 0 0,1 0-1 0 0,-1 0 1 0 0,0 0-1 0 0,0-1 1 0 0,0 1-1 0 0,0 0 1 0 0,0 0-1 0 0,0-1 1 0 0,-1 1-1 0 0,1-1 1 0 0,0 1-1 0 0,-1 0 1 0 0,1-1-1 0 0,-1 1 1 0 0,1-1-1 0 0,-1-2 1 0 0,3-15-33 0 0,-3 18 95 0 0,0 0 1 0 0,0 0 0 0 0,0 0 0 0 0,0 1 0 0 0,-1-1 0 0 0,1 0 0 0 0,0 0 0 0 0,0 0 0 0 0,-1 1 0 0 0,1-1-1 0 0,0 0 1 0 0,-1 1 0 0 0,1-1 0 0 0,-1 0 0 0 0,1 1 0 0 0,-1-1 0 0 0,0-1 0 0 0,-2-1 15 0 0,1-2 78 0 0,1 1 1 0 0,-1 0-1 0 0,0 0 0 0 0,0 0 1 0 0,0 0-1 0 0,-1 1 0 0 0,0-1 1 0 0,1 1-1 0 0,-1-1 0 0 0,0 1 1 0 0,-1 0-1 0 0,1 0 0 0 0,-5-3 1 0 0,8 6-94 0 0,-1 0 0 0 0,0 0 0 0 0,1-1 0 0 0,-1 1 0 0 0,0 0 0 0 0,0 0 0 0 0,1 0 0 0 0,-1 0 0 0 0,0 0 0 0 0,0 0 0 0 0,0 0 0 0 0,1 0 0 0 0,-1 0 0 0 0,0 0 0 0 0,0 0 0 0 0,1 0 0 0 0,-1 1 0 0 0,0-1 0 0 0,0 0 0 0 0,1 0 0 0 0,-1 1 0 0 0,0-1 0 0 0,1 1 0 0 0,-1-1 0 0 0,0 0 0 0 0,0 2 0 0 0,0 0 0 0 0,0-1 0 0 0,0 1 0 0 0,0 0 0 0 0,1 0 0 0 0,-1 0 0 0 0,1 0 0 0 0,-1 0 0 0 0,1 0 0 0 0,-1-1 0 0 0,1 1 0 0 0,0 0 0 0 0,0 0 0 0 0,1 4 0 0 0,4 27 0 0 0,-4-30 0 0 0,13 54 85 0 0,-5-27 59 0 0,-2 1-1 0 0,-1 1 1 0 0,3 58-1 0 0,-9-84-84 0 0,0 15 392 0 0,-4 33-1 0 0,3-47-272 0 0,0 0 1 0 0,-1 0-1 0 0,0 0 0 0 0,0-1 0 0 0,-1 1 1 0 0,0-1-1 0 0,0 1 0 0 0,-6 9 0 0 0,6-12-111 0 0,-1 1-1 0 0,1-1 0 0 0,-1 1 0 0 0,0-1 0 0 0,0 0 0 0 0,0 0 0 0 0,-1-1 0 0 0,1 1 0 0 0,-1-1 0 0 0,0 0 0 0 0,0 0 1 0 0,0-1-1 0 0,0 0 0 0 0,-1 0 0 0 0,1 0 0 0 0,-1 0 0 0 0,1-1 0 0 0,-1 0 0 0 0,1 0 0 0 0,-1 0 0 0 0,0-1 0 0 0,1 0 1 0 0,-1 0-1 0 0,0 0 0 0 0,1-1 0 0 0,-1 0 0 0 0,-10-2 0 0 0,13 2-301 0 0,-1 0 1 0 0,0 0-1 0 0,1 0 1 0 0,-1-1-1 0 0,1 1 1 0 0,-1-1-1 0 0,1 0 1 0 0,0 0-1 0 0,0 0 0 0 0,0 0 1 0 0,0 0-1 0 0,-5-5 1 0 0,0-1-1088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4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19895 0 0,'0'0'2184'0'0</inkml:trace>
  <inkml:trace contextRef="#ctx0" brushRef="#br0" timeOffset="1">1 279 22663 0 0,'0'0'2480'0'0,"3"5"-2480"0"0,3 0-320 0 0,-3 1-88 0 0,3-1-16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5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12696 0 0,'0'0'1608'0'0,"1"1"-1548"0"0,1 6-13 0 0,1-1 0 0 0,-1 1-1 0 0,0-1 1 0 0,0 1 0 0 0,0-1 0 0 0,-1 1 0 0 0,-1 0 0 0 0,1 0 0 0 0,-1 8 0 0 0,2 12 168 0 0,-1 15-68 0 0,-2-28 47 0 0,4 21 1 0 0,-3-28-163 0 0,-1 0 1 0 0,0 0 0 0 0,0 0 0 0 0,0 1 0 0 0,-1-1 0 0 0,1 0 0 0 0,-2-1 0 0 0,1 1 0 0 0,-1 0 0 0 0,-6 10 0 0 0,-6 9 591 0 0,0 3-517 0 0,15-28-103 0 0,0 0 0 0 0,-1-1 0 0 0,1 1 1 0 0,0 0-1 0 0,-1-1 0 0 0,1 1 0 0 0,-1 0 0 0 0,1-1 0 0 0,-1 1 1 0 0,1 0-1 0 0,-1-1 0 0 0,1 1 0 0 0,-1-1 0 0 0,0 1 0 0 0,1-1 1 0 0,-2 1-1 0 0,-1 2 10 0 0,-15 17-14 0 0,-1-6-964 0 0,15-14-496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5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16208 0 0,'0'0'1627'0'0,"-12"3"-1471"0"0,4-2-297 0 0,7 0 91 0 0,0-1 1 0 0,0 0 0 0 0,0 0-1 0 0,0 0 1 0 0,0 1 0 0 0,0-1 0 0 0,0 0-1 0 0,0 1 1 0 0,0-1 0 0 0,0 1-1 0 0,0-1 1 0 0,0 1 0 0 0,0 0-1 0 0,-1 0 1 0 0,0 2-70 0 0,-1-1 0 0 0,0 0 0 0 0,0 0 0 0 0,0 0 0 0 0,0 0 0 0 0,0-1-1 0 0,0 1 1 0 0,-7 1 0 0 0,8-2 116 0 0,1 0 1 0 0,-1 0-1 0 0,1 0 0 0 0,-1 0 0 0 0,1 1 0 0 0,-1-1 0 0 0,1 0 1 0 0,0 1-1 0 0,-1-1 0 0 0,1 1 0 0 0,0-1 0 0 0,0 1 1 0 0,0-1-1 0 0,0 1 0 0 0,1 0 0 0 0,-1 0 0 0 0,-1 2 1 0 0,2-3-7 0 0,0-1 0 0 0,0 1 0 0 0,0 0 1 0 0,0 0-1 0 0,-1 0 0 0 0,1 0 1 0 0,0 0-1 0 0,0 0 0 0 0,1 0 1 0 0,-1 0-1 0 0,0 0 0 0 0,0-1 1 0 0,0 1-1 0 0,1 0 0 0 0,-1 0 1 0 0,0 0-1 0 0,1 0 0 0 0,-1 0 1 0 0,1-1-1 0 0,-1 1 0 0 0,1 0 1 0 0,-1 0-1 0 0,1-1 0 0 0,-1 1 1 0 0,1 0-1 0 0,0-1 0 0 0,-1 1 1 0 0,1-1-1 0 0,0 1 0 0 0,1 0 1 0 0,2 2 27 0 0,1 0 0 0 0,0 0 0 0 0,9 3 0 0 0,-9-4-217 0 0,-2-1 157 0 0,0 0 0 0 0,0 0 0 0 0,0 0 1 0 0,0-1-1 0 0,0 1 0 0 0,0-1 0 0 0,4 0 0 0 0,-5 0 17 0 0,0 0-1 0 0,1 0 1 0 0,-1 0-1 0 0,0 0 1 0 0,1 1-1 0 0,-1-1 1 0 0,0 1-1 0 0,0 0 1 0 0,0-1-1 0 0,1 1 1 0 0,-1 0-1 0 0,0 0 1 0 0,3 2 0 0 0,22 20 104 0 0,-24-19-80 0 0,-3-3 28 0 0,1 1 1 0 0,-1-1 0 0 0,1 0 0 0 0,-1 1 0 0 0,1-1 0 0 0,-1 1 0 0 0,0-1 0 0 0,0 1 0 0 0,0 2 0 0 0,0-1 70 0 0,0-2 413 0 0,-1-1-435 0 0,0 1 0 0 0,0 0 0 0 0,0 0 0 0 0,0 0 0 0 0,0-1 0 0 0,0 1 0 0 0,0 0 0 0 0,1 1 0 0 0,-1-1 0 0 0,0 0 0 0 0,-1 2 0 0 0,-1 2 129 0 0,-2 0-150 0 0,-1-1-1 0 0,0 1 1 0 0,0-1 0 0 0,0 0-1 0 0,0-1 1 0 0,-1 1-1 0 0,1-1 1 0 0,-1-1 0 0 0,-11 4-1 0 0,6-2-184 0 0,-21 10-1 0 0,-14 7-1775 0 0,46-20 1403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15 11544 0 0,'0'0'2764'0'0,"-3"7"-2616"0"0,1-3-54 0 0,0 1 1 0 0,0 0 0 0 0,1 0-1 0 0,-1 0 1 0 0,1-1 0 0 0,0 1 0 0 0,1 1-1 0 0,-1-1 1 0 0,1 0 0 0 0,0 0 0 0 0,0 0-1 0 0,0 0 1 0 0,1 0 0 0 0,0 0-1 0 0,0 0 1 0 0,0 0 0 0 0,1 0 0 0 0,-1-1-1 0 0,1 1 1 0 0,4 7 0 0 0,-4-9-93 0 0,5 10 21 0 0,0 0-1 0 0,1 0 1 0 0,1-1 0 0 0,0 0 0 0 0,18 18-1 0 0,13 6-106 0 0,-39-35-358 0 0,4-4-1733 0 0</inkml:trace>
  <inkml:trace contextRef="#ctx0" brushRef="#br0" timeOffset="1">267 0 16559 0 0,'-6'5'802'0'0,"-13"14"76"0"0,0 0 1 0 0,-31 41-1 0 0,18-20-887 0 0,-8 16-476 0 0,-2 3-146 0 0,-9 14-30 0 0,51-73 442 0 0,-7 11 331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4 7920 0 0,'0'0'2024'0'0,"-6"-2"-1167"0"0,-1 1-479 0 0,1 1 1 0 0,-1 0-1 0 0,0 0 1 0 0,1 1-1 0 0,-8 1 0 0 0,5-1-57 0 0,3 0-5 0 0,0 1 0 0 0,0-1 0 0 0,0 1 0 0 0,1 1 0 0 0,-8 2 1 0 0,-8 5 746 0 0,15-8-747 0 0,1 1 1 0 0,0 0 0 0 0,-1 1-1 0 0,-4 4 1 0 0,-5 2-177 0 0,12-7-140 0 0,-1 0 0 0 0,1 0 0 0 0,-1 0-1 0 0,1 1 1 0 0,0-1 0 0 0,0 1-1 0 0,0 0 1 0 0,1-1 0 0 0,0 1-1 0 0,-1 1 1 0 0,1-1 0 0 0,-1 4-1 0 0,3-6-14 0 0,0 0-1 0 0,0 0 0 0 0,0-1 0 0 0,0 1 1 0 0,1 0-1 0 0,-1 0 0 0 0,0-1 0 0 0,1 1 1 0 0,0 0-1 0 0,-1-1 0 0 0,1 1 0 0 0,0-1 1 0 0,0 1-1 0 0,0-1 0 0 0,0 1 0 0 0,2 1 1 0 0,-1 0 0 0 0,0-1 0 0 0,0 1 0 0 0,1-1 0 0 0,-1 0 0 0 0,1 0 1 0 0,-1 0-1 0 0,6 3 0 0 0,-3-3-31 0 0,-1 0 0 0 0,0-1 0 0 0,1 1-1 0 0,-1-1 1 0 0,1 0 0 0 0,-1 0 0 0 0,1 0 0 0 0,0-1 0 0 0,-1 0 0 0 0,1 0 0 0 0,0 0 0 0 0,-1 0 0 0 0,8-2-1 0 0,-7 2 28 0 0,-4 0 15 0 0,0 0 1 0 0,0 0-1 0 0,0 0 0 0 0,0 0 0 0 0,0 0 0 0 0,0-1 0 0 0,0 1 0 0 0,1 0 1 0 0,-1-1-1 0 0,0 1 0 0 0,0 0 0 0 0,1-2 0 0 0,-1 1 59 0 0,-2 1 3 0 0,-2 1-48 0 0,-1 1-1 0 0,1-1 0 0 0,0 0 0 0 0,0 1 1 0 0,0 0-1 0 0,0-1 0 0 0,0 1 0 0 0,1 0 1 0 0,-5 4-1 0 0,-5 3-7 0 0,7-4 113 0 0,0-1 0 0 0,1 0-1 0 0,-1 1 1 0 0,1 0 0 0 0,0 0-1 0 0,-6 10 1 0 0,3-4-150 0 0,6-9 38 0 0,-1 0 0 0 0,1 0 0 0 0,0-1 0 0 0,0 1 0 0 0,0 1 1 0 0,0-1-1 0 0,1 0 0 0 0,-1 0 0 0 0,1 0 0 0 0,-1 0 0 0 0,1 0 0 0 0,0 1 0 0 0,0-1 0 0 0,0 0 0 0 0,0 0 0 0 0,0 0 0 0 0,0 1 0 0 0,0-1 0 0 0,1 0 0 0 0,-1 0 1 0 0,1 0-1 0 0,1 3 0 0 0,1 2-101 0 0,1 0 1 0 0,0-1-1 0 0,1 1 1 0 0,-1-1-1 0 0,7 6 1 0 0,-10-11 62 0 0,-1 0-21 0 0,1 0-1 0 0,0 0 1 0 0,0 0 0 0 0,0-1-1 0 0,0 1 1 0 0,1 0 0 0 0,-1-1-1 0 0,0 1 1 0 0,0-1 0 0 0,0 1 0 0 0,0-1-1 0 0,3 1 1 0 0,1 1-997 0 0,3 1-4575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12872 0 0,'0'0'970'0'0,"-1"1"-654"0"0,-2 3-206 0 0,2-2 11 0 0,0-1 0 0 0,0 0 0 0 0,0 0 0 0 0,0 1 0 0 0,0-1 0 0 0,0 0 0 0 0,0 1 0 0 0,0-1 0 0 0,0 1 0 0 0,1-1 0 0 0,-1 1 0 0 0,1 0 0 0 0,-1-1 1 0 0,1 1-1 0 0,0 0 0 0 0,-1-1 0 0 0,1 1 0 0 0,0 0 0 0 0,0-1 0 0 0,0 1 0 0 0,0 0 0 0 0,1-1 0 0 0,-1 1 0 0 0,0 0 0 0 0,1-1 0 0 0,0 4 0 0 0,1 3-340 0 0,-1-7 222 0 0,-1 3-2 0 0,1-1 0 0 0,1 1 0 0 0,-1-1 0 0 0,0 0 0 0 0,1 0 0 0 0,0 1-1 0 0,3 3 1 0 0,4 4-873 0 0,-4-6-686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5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10680 0 0,'0'0'520'0'0,"0"8"32"0"0,1 0-426 0 0,0 0 0 0 0,1 0-1 0 0,0 0 1 0 0,0 0 0 0 0,1-1 0 0 0,-1 1 0 0 0,2-1 0 0 0,-1 0 0 0 0,7 11 0 0 0,5 11 576 0 0,-11-23-472 0 0,0 0 1 0 0,0 0-1 0 0,0-1 1 0 0,1 0-1 0 0,0 0 1 0 0,0 0-1 0 0,0-1 1 0 0,0 1-1 0 0,11 5 1 0 0,-7-3-345 0 0,-6-5-18 0 0,1 0 1 0 0,0 0 0 0 0,-1 0 0 0 0,1 0-1 0 0,0-1 1 0 0,0 0 0 0 0,0 0-1 0 0,6 2 1 0 0,-11 6-2610 0 0,0-7 1320 0 0</inkml:trace>
  <inkml:trace contextRef="#ctx0" brushRef="#br0" timeOffset="1">182 0 13792 0 0,'-3'8'674'0'0,"-2"-2"-392"0"0,0 0 0 0 0,-10 8 0 0 0,-8 10-221 0 0,7 0 476 0 0,1 1 1 0 0,1 0-1 0 0,1 1 0 0 0,-12 33 0 0 0,6 5-522 0 0,5-15-18 0 0,11-27-2890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5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34 222 16703 0 0,'0'0'382'0'0,"-9"10"911"0"0,6-7-1288 0 0,1-1 0 0 0,0 1 0 0 0,-1 0 0 0 0,1 0 1 0 0,0 0-1 0 0,0 1 0 0 0,1-1 0 0 0,-1 0 0 0 0,1 1 0 0 0,-3 6 0 0 0,4-9-72 0 0,0 1 48 0 0,0-1-1 0 0,0 1 0 0 0,0-1 1 0 0,0 1-1 0 0,0-1 0 0 0,0 1 1 0 0,0-1-1 0 0,0 1 1 0 0,0-1-1 0 0,1 0 0 0 0,-1 1 1 0 0,1 1-1 0 0,0 0-21 0 0,1 5 37 0 0,0-1 0 0 0,0 1 0 0 0,1-1 0 0 0,0 1-1 0 0,0-1 1 0 0,1 0 0 0 0,0 0 0 0 0,0-1-1 0 0,0 1 1 0 0,1-1 0 0 0,0 0 0 0 0,0 0-1 0 0,1-1 1 0 0,0 1 0 0 0,0-1 0 0 0,8 5-1 0 0,-11-8-4 0 0,0-1 0 0 0,0 0 0 0 0,-1 0 0 0 0,1 0 0 0 0,1 0 0 0 0,-1 0 0 0 0,0-1 0 0 0,0 1 0 0 0,0-1 0 0 0,0 0 0 0 0,0 0 0 0 0,0 0 0 0 0,1 0 0 0 0,-1 0-1 0 0,0-1 1 0 0,0 1 0 0 0,0-1 0 0 0,0 0 0 0 0,3-2 0 0 0,11-2-583 0 0,-15 5 447 0 0,0-1 0 0 0,0 1 0 0 0,0-1 0 0 0,0 1 0 0 0,0-1 0 0 0,-1 0-1 0 0,1 0 1 0 0,0 0 0 0 0,-1 0 0 0 0,1 0 0 0 0,0 0 0 0 0,-1 0 0 0 0,1 0 0 0 0,-1-1 0 0 0,0 1-1 0 0,1-1 1 0 0,1-2 0 0 0,11-13-2134 0 0,-13 16 1993 0 0,1 0 1 0 0,-1-1-1 0 0,1 0 0 0 0,-1 1 1 0 0,0-1-1 0 0,1 0 0 0 0,-1 0 0 0 0,0 0 1 0 0,0 1-1 0 0,0-1 0 0 0,0 0 1 0 0,-1 0-1 0 0,1-1 0 0 0,-1 1 0 0 0,1-3 1 0 0,0-4-519 0 0,0 5 475 0 0,-1 0 0 0 0,1 0 0 0 0,-1 0 0 0 0,0 0 0 0 0,0 0 0 0 0,-1 0 0 0 0,1 0-1 0 0,-1 0 1 0 0,-1-6 7015 0 0,0 11-6507 0 0,1-1 0 0 0,0 0 0 0 0,0 1 1 0 0,0-1-1 0 0,0 0 0 0 0,0 1 0 0 0,0 0 0 0 0,0-1 1 0 0,0 1-1 0 0,0-1 0 0 0,0 1 0 0 0,1 0 1 0 0,-1 0-1 0 0,0-1 0 0 0,0 1 0 0 0,0 0 0 0 0,1 0 1 0 0,-1 0-1 0 0,1 0 0 0 0,-1 0 0 0 0,1 0 1 0 0,-2 2-1 0 0,-7 24 877 0 0,0 10-374 0 0,-6 63-1 0 0,12-78-629 0 0,2-12-437 0 0,-3 26 851 0 0,3-13-6195 0 0</inkml:trace>
  <inkml:trace contextRef="#ctx0" brushRef="#br0" timeOffset="1.02">323 0 16439 0 0,'0'0'800'0'0,"-6"8"-352"0"0,3 2 16 0 0,0 1-368 0 0,3-1-96 0 0,-3 3 0 0 0,3 3 0 0 0,0 0-408 0 0,0 0-96 0 0,0 0-16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2:5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11376 0 0,'-5'0'125'0'0,"0"1"0"0"0,0-1 0 0 0,0 1 0 0 0,0 0 0 0 0,0 0 1 0 0,0 0-1 0 0,0 0 0 0 0,1 1 0 0 0,-1 0 0 0 0,1 0 0 0 0,-9 6 1 0 0,9-6-40 0 0,1 1 0 0 0,0-1 0 0 0,0 1 0 0 0,0 0 0 0 0,1 0 0 0 0,-1 0 0 0 0,1 0 1 0 0,0 1-1 0 0,0-1 0 0 0,0 1 0 0 0,0 0 0 0 0,0-1 0 0 0,1 1 0 0 0,-1 0 0 0 0,0 5 1 0 0,-2 18-138 0 0,0 1 0 0 0,2-1 1 0 0,1 1-1 0 0,4 30 0 0 0,-1-36 41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0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13968 0 0,'0'0'408'0'0,"-6"10"160"0"0,-1 2 229 0 0,1 0 1 0 0,0 0-1 0 0,-5 21 1 0 0,-12 74-718 0 0,16-61-188 0 0,6-42-168 0 0,-3 15 239 0 0,-1 21 0 0 0,6-17-4913 0 0,2-11-552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0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18743 0 0,'0'0'430'0'0,"-3"5"567"0"0,-1 4-911 0 0,1 0-1 0 0,0-1 1 0 0,1 1-1 0 0,0 1 1 0 0,0-1-1 0 0,1 0 1 0 0,0 13-1 0 0,6 67-289 0 0,-4-81 213 0 0,0 3-47 0 0,-3 20-1 0 0,1-2-145 0 0,-3-6-1393 0 0,5-33-3243 0 0,6-20 3635 0 0,-6 29 1199 0 0,0 0-1 0 0,-1 0 1 0 0,1 0 0 0 0,0 1 0 0 0,0-1 0 0 0,-1 0 0 0 0,1 1 0 0 0,0-1 0 0 0,0 0 0 0 0,0 1-1 0 0,0 0 1 0 0,0-1 0 0 0,0 1 0 0 0,0-1 0 0 0,0 1 0 0 0,0 0 0 0 0,0 0 0 0 0,0-1 0 0 0,0 1 0 0 0,0 0-1 0 0,0 0 1 0 0,0 0 0 0 0,2 1 0 0 0,28 2 166 0 0,-28-3-127 0 0,15 4 236 0 0,-3-1-209 0 0,0-1 0 0 0,0 0 0 0 0,0-1 0 0 0,23-2 1 0 0,-35 1-63 0 0,41-6 44 0 0,-39 5-53 0 0,0-1 0 0 0,-1 1 1 0 0,1-1-1 0 0,-1 1 0 0 0,0-1 1 0 0,1 0-1 0 0,4-4 0 0 0,-7 4 34 0 0,0 1 1 0 0,0-1-1 0 0,-1 1 0 0 0,1-1 0 0 0,-1 0 1 0 0,1 0-1 0 0,-1 1 0 0 0,0-1 0 0 0,0 0 1 0 0,0 0-1 0 0,0 0 0 0 0,0 0 0 0 0,0-1 1 0 0,0 1-1 0 0,0 0 0 0 0,-1 0 0 0 0,0 0 1 0 0,1-1-1 0 0,-1 1 0 0 0,0 0 0 0 0,0-1 1 0 0,0-1-1 0 0,-1-3 97 0 0,0 1-1 0 0,0 0 1 0 0,-1-1 0 0 0,0 1 0 0 0,0 0 0 0 0,-4-9 0 0 0,2 7-133 0 0,3 6-2 0 0,1 0 0 0 0,-1 0 1 0 0,0 1-1 0 0,0-1 0 0 0,0 0 1 0 0,-1 1-1 0 0,1-1 0 0 0,0 1 0 0 0,0 0 1 0 0,-1-1-1 0 0,1 1 0 0 0,-3-2 0 0 0,4 3 7 0 0,-1 0-1 0 0,1-1 1 0 0,-1 1-1 0 0,1 0 0 0 0,-1-1 1 0 0,1 1-1 0 0,-1 0 0 0 0,1 0 1 0 0,-1-1-1 0 0,1 1 1 0 0,-1 0-1 0 0,1 0 0 0 0,-1 0 1 0 0,0 0-1 0 0,1 0 0 0 0,-1 0 1 0 0,1 0-1 0 0,-1 0 0 0 0,1 0 1 0 0,-1 0-1 0 0,0 0 1 0 0,1 0-1 0 0,-1 0 0 0 0,0 1 1 0 0,0-1 1 0 0,-1 1 1 0 0,1 0-1 0 0,0 0 1 0 0,-1-1-1 0 0,1 1 1 0 0,0 0-1 0 0,0 0 0 0 0,0 0 1 0 0,-2 2-1 0 0,1 0-25 0 0,0 0 0 0 0,0 0 0 0 0,0 0 0 0 0,1 0 0 0 0,-1 0-1 0 0,1 0 1 0 0,0 0 0 0 0,-2 7 0 0 0,1 4-169 0 0,1 0 1 0 0,0 0 0 0 0,2 23-1 0 0,-1-33 135 0 0,1 1-1 0 0,0-1 1 0 0,0 1 0 0 0,0-1-1 0 0,0 1 1 0 0,1-1 0 0 0,-1 0-1 0 0,1 1 1 0 0,0-1-1 0 0,0 0 1 0 0,1 0 0 0 0,-1 0-1 0 0,1-1 1 0 0,6 7 0 0 0,-8-9 40 0 0,1 0 1 0 0,-1 0 0 0 0,0 0-1 0 0,0 0 1 0 0,1-1 0 0 0,-1 1-1 0 0,0 0 1 0 0,1-1 0 0 0,-1 1-1 0 0,1-1 1 0 0,-1 0 0 0 0,1 1-1 0 0,-1-1 1 0 0,1 0 0 0 0,-1 0-1 0 0,1 0 1 0 0,-1 0 0 0 0,1 0-1 0 0,-1-1 1 0 0,3 1 0 0 0,-1-1-8 0 0,0 0 1 0 0,0 0-1 0 0,-1 0 1 0 0,1-1-1 0 0,0 1 1 0 0,0-1-1 0 0,-1 1 1 0 0,5-4 0 0 0,-2 0 253 0 0,4-2 674 0 0,-9 6-906 0 0,0 1 0 0 0,0 0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0,1 0 1 0 0,-1 0-1 0 0,0 0 0 0 0,0 0 0 0 0,0 0 0 0 0,0 0 0 0 0,0 0 0 0 0,0 0 0 0 0,0 0 0 0 0,0 0 0 0 0,0 0 0 0 0,0 1 0 0 0,1-1 0 0 0,-1 0 0 0 0,0 0 0 0 0,0 0 0 0 0,0 0 0 0 0,0 0 0 0 0,0 0 0 0 0,0 0 0 0 0,0 0 0 0 0,0 0 0 0 0,0 1 0 0 0,0-1 0 0 0,0 0 0 0 0,0 0 0 0 0,0 0 0 0 0,0 0 0 0 0,0 0 0 0 0,0 0 0 0 0,0 0 0 0 0,0 0 0 0 0,0 1 0 0 0,0-1 0 0 0,0 0 7 0 0,0 0 0 0 0,0 0-1 0 0,0 0 1 0 0,0 0-1 0 0,0 0 1 0 0,0 0-1 0 0,0 0 1 0 0,0 0-1 0 0,0 1 1 0 0,0-1 0 0 0,0 0-1 0 0,0 0 1 0 0,0 0-1 0 0,0 0 1 0 0,0 0-1 0 0,1 0 1 0 0,-1 0-1 0 0,0 0 1 0 0,0 0 0 0 0,0 0-1 0 0,0 0 1 0 0,0 0-1 0 0,0 0 1 0 0,0 0-1 0 0,0 0 1 0 0,0 0 0 0 0,0 0-1 0 0,0 0 1 0 0,1 0-1 0 0,-1 0 1 0 0,0 0-1 0 0,0 0 1 0 0,0 0-1 0 0,0 0 1 0 0,0 0 0 0 0,0 0-1 0 0,0 0 1 0 0,0 0-1 0 0,0 0 1 0 0,0 0-1 0 0,1 0 1 0 0,-1 0-1 0 0,0 0 1 0 0,0 0 0 0 0,0 0-1 0 0,0 0 1 0 0,0 0-1 0 0,0 0 1 0 0,0 0-1 0 0,0-1 1 0 0,0 1-1 0 0,0 0 1 0 0,0 0 0 0 0,0 0-1 0 0,0 0 1 0 0,0 0-1 0 0,0 0 1 0 0,0 0-1 0 0,0 0 1 0 0,0 0-1 0 0,0 0 1 0 0,0-1-1 0 0,9-7 240 0 0,7-13-146 0 0,-5 2-16 0 0,-9 15-70 0 0,1-1 0 0 0,-1 1 0 0 0,1 0 0 0 0,3-4 0 0 0,2-1-23 0 0,1 0 0 0 0,11-8 0 0 0,-20 16-1 0 0,8 0 13 0 0,-8 1-3 0 0,1 0 1 0 0,-1 0-1 0 0,1 0 0 0 0,-1 0 1 0 0,1 1-1 0 0,-1-1 0 0 0,1 0 0 0 0,-1 0 1 0 0,1 1-1 0 0,-1-1 0 0 0,1 0 1 0 0,-1 1-1 0 0,1-1 0 0 0,-1 0 0 0 0,0 1 1 0 0,1-1-1 0 0,-1 1 0 0 0,0-1 1 0 0,1 1-1 0 0,-1-1 0 0 0,0 1 0 0 0,1 0 1 0 0,5 14 126 0 0,-4-9-25 0 0,-1 0-55 0 0,0-1-1 0 0,0 1 1 0 0,0-1-1 0 0,-1 1 1 0 0,0 0 0 0 0,0-1-1 0 0,0 1 1 0 0,-1-1-1 0 0,1 1 1 0 0,-4 9-1 0 0,2-11 14 0 0,2-3 374 0 0,5-8-320 0 0,-2-1-137 0 0,0 0 0 0 0,0 1 0 0 0,1-1 0 0 0,0 1 0 0 0,0 0 0 0 0,0 0 0 0 0,1 0 0 0 0,0 1 0 0 0,1 0 0 0 0,10-11 0 0 0,-15 17 82 0 0,-1 0-66 0 0,0-1 0 0 0,0 1 0 0 0,1 0-1 0 0,-1 0 1 0 0,0 0 0 0 0,1-1 0 0 0,-1 1 0 0 0,0 0-1 0 0,0 0 1 0 0,1 0 0 0 0,-1 0 0 0 0,0 0-1 0 0,1 0 1 0 0,-1 0 0 0 0,0 0 0 0 0,1-1 0 0 0,-1 1-1 0 0,0 0 1 0 0,1 0 0 0 0,-1 0 0 0 0,0 1-1 0 0,1-1 1 0 0,-1 0 0 0 0,0 0 0 0 0,0 0 0 0 0,1 0-1 0 0,9 2 15 0 0,-9-1 26 0 0,1 0-1 0 0,0 0 1 0 0,-1 1-1 0 0,1-1 0 0 0,-1 1 1 0 0,0-1-1 0 0,1 1 1 0 0,-1-1-1 0 0,0 1 0 0 0,0 0 1 0 0,0-1-1 0 0,0 1 1 0 0,0 0-1 0 0,-1 0 0 0 0,1 0 1 0 0,0 0-1 0 0,-1 0 1 0 0,1 2-1 0 0,4 10 159 0 0,-1 3-128 0 0,-3-14-50 0 0,-1 0 0 0 0,1 0 0 0 0,0 0 0 0 0,0-1 0 0 0,2 7 0 0 0,-2-5 12 0 0,0-2-1353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0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75 16328 0 0,'0'0'365'0'0,"-4"4"904"0"0,0-2-1105 0 0,0 1 1 0 0,0-1-1 0 0,0 1 0 0 0,0-1 0 0 0,0-1 0 0 0,0 1 1 0 0,-1 0-1 0 0,1-1 0 0 0,0 0 0 0 0,-1 0 0 0 0,-4 0 1 0 0,4 0-191 0 0,0 0 0 0 0,1 0-1 0 0,-1 0 1 0 0,1 0 0 0 0,-1 1 0 0 0,1 0 0 0 0,-1-1 0 0 0,-3 4 0 0 0,8-5 23 0 0,-2 1 33 0 0,0 1 1 0 0,0-1-1 0 0,0 0 1 0 0,0 1 0 0 0,1-1-1 0 0,-1 1 1 0 0,1 0 0 0 0,-1 0-1 0 0,1-1 1 0 0,-3 5-1 0 0,4-3-76 0 0,0-1 0 0 0,1 1-1 0 0,-1-1 1 0 0,0 1 0 0 0,1-1-1 0 0,-1 1 1 0 0,1-1 0 0 0,0 0-1 0 0,0 1 1 0 0,0-1 0 0 0,0 0-1 0 0,0 1 1 0 0,1-1-1 0 0,-1 0 1 0 0,1 0 0 0 0,-1 0-1 0 0,4 3 1 0 0,0 1-15 0 0,1-1 0 0 0,-1 0 0 0 0,1 0 0 0 0,0-1 0 0 0,7 5 0 0 0,88 39-3 0 0,-101-48 73 0 0,1 0 0 0 0,-1 0-1 0 0,0 0 1 0 0,1 0 0 0 0,-1 1-1 0 0,1-1 1 0 0,-1 0 0 0 0,0 0-1 0 0,1 0 1 0 0,-1 1-1 0 0,0-1 1 0 0,1 0 0 0 0,-1 1-1 0 0,0-1 1 0 0,1 0 0 0 0,-1 1-1 0 0,0-1 1 0 0,0 0 0 0 0,0 1-1 0 0,1-1 1 0 0,-1 1-1 0 0,0-1 1 0 0,0 0 0 0 0,0 1-1 0 0,0-1 1 0 0,0 1 0 0 0,0-1-1 0 0,0 1 1 0 0,1-1 0 0 0,-1 0-1 0 0,0 1 1 0 0,-1-1-1 0 0,1 1 1 0 0,0-1 0 0 0,0 1-1 0 0,0-1 1 0 0,0 0 0 0 0,0 1-1 0 0,0-1 1 0 0,0 1 0 0 0,-1-1-1 0 0,1 0 1 0 0,0 1-1 0 0,0-1 1 0 0,-1 0 0 0 0,1 1-1 0 0,0-1 1 0 0,0 0 0 0 0,-1 1-1 0 0,0-1 1 0 0,-2 4 161 0 0,-1 0-1 0 0,0-1 1 0 0,-6 5 0 0 0,4-3-55 0 0,2-2-93 0 0,1-1 1 0 0,-1 1-1 0 0,0-1 0 0 0,0 1 0 0 0,0-1 1 0 0,0 0-1 0 0,0-1 0 0 0,0 1 1 0 0,-1-1-1 0 0,1 0 0 0 0,0 0 0 0 0,-1 0 1 0 0,-4 0-1 0 0,-1 0-911 0 0,3 0-4443 0 0</inkml:trace>
  <inkml:trace contextRef="#ctx0" brushRef="#br0" timeOffset="1">520 1 23239 0 0,'0'0'512'0'0,"-3"3"96"0"0,-3-1 688 0 0,0 1-1168 0 0,3 0 264 0 0,3 5-5848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0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20239 0 0,'0'0'448'0'0,"-6"8"88"0"0,0 0 16 0 0,0 0 24 0 0,3-3-464 0 0,0 0-112 0 0,-3 0 0 0 0,9 3-2016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1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14800 0 0,'0'0'1481'0'0,"12"0"-1338"0"0,0 2-130 0 0,1 0 1 0 0,-1-1 0 0 0,1 0-1 0 0,24-3 1 0 0,2 1 5 0 0,94-9 606 0 0,-122 9-582 0 0,3-1 149 0 0,-1-1-1 0 0,17-5 0 0 0,6-1 39 0 0,0 2-627 0 0,-25 5-928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1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86 9760 0 0,'0'0'744'0'0,"0"1"-518"0"0,-3 3 2526 0 0,22-2-850 0 0,-1-3-1392 0 0,1 0 0 0 0,0-1 0 0 0,-1 0 0 0 0,20-7 0 0 0,43-10-2 0 0,25-7 969 0 0,-26 5-1071 0 0,-32 10-222 0 0,-45 11-163 0 0,-3 0-29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1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38 120 9760 0 0,'0'0'744'0'0,"-12"7"-472"0"0,-14 4 10495 0 0,26-11-10731 0 0,1 0 0 0 0,-1 1 0 0 0,0-1-1 0 0,0 0 1 0 0,1 1 0 0 0,-1-1 0 0 0,0 0-1 0 0,1 1 1 0 0,-1-1 0 0 0,0 0 0 0 0,1 0 0 0 0,-1 0-1 0 0,0 1 1 0 0,1-1 0 0 0,-1 0 0 0 0,0 0-1 0 0,1 0 1 0 0,-1 0 0 0 0,1 0 0 0 0,-1 0-1 0 0,0 0 1 0 0,1 0 0 0 0,11 2 97 0 0,-11-2-89 0 0,39 4 418 0 0,0-2 0 0 0,0-1 0 0 0,71-9 0 0 0,-61 0-1485 0 0,71-23-1 0 0,-94 22 433 0 0,0-1 0 0 0,-1-1 0 0 0,0-2 0 0 0,25-15 0 0 0,-7-4-1231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3:42:5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20 8592 0 0,'0'0'713'0'0,"-9"-5"2355"0"0,7 4-2736 0 0,0-1-144 0 0,0 1 0 0 0,1 0 0 0 0,-1 0-1 0 0,0 0 1 0 0,0 0 0 0 0,0 0 0 0 0,0 0 0 0 0,0 1 0 0 0,1-1 0 0 0,-1 1 0 0 0,-1-1 0 0 0,1 1 0 0 0,-3-1 0 0 0,-9 0 655 0 0,11 1-725 0 0,0 0 1 0 0,0 0-1 0 0,0 0 0 0 0,-1 0 1 0 0,1 0-1 0 0,-4 1 0 0 0,-6 3 211 0 0,1 0 0 0 0,-1 0-1 0 0,-22 13 1 0 0,29-13-316 0 0,5-4-19 0 0,1 1-1 0 0,-1 0 0 0 0,0 0 0 0 0,0-1 0 0 0,1 1 1 0 0,-1 0-1 0 0,1 0 0 0 0,-1 0 0 0 0,1 0 0 0 0,-1 0 0 0 0,1 0 1 0 0,-1-1-1 0 0,1 1 0 0 0,0 0 0 0 0,0 0 0 0 0,-1 0 1 0 0,1 0-1 0 0,0 1 0 0 0,0-1 0 0 0,0 0 0 0 0,0 0 1 0 0,0 0-1 0 0,0 0 0 0 0,0 0 0 0 0,1 0 0 0 0,-1 0 0 0 0,0 0 1 0 0,1 0-1 0 0,-1 0 0 0 0,0 0 0 0 0,1-1 0 0 0,-1 1 1 0 0,1 0-1 0 0,0 0 0 0 0,0 1 0 0 0,2 1-26 0 0,-1 0 1 0 0,1 0-1 0 0,0 0 0 0 0,-1-1 1 0 0,1 1-1 0 0,1-1 0 0 0,3 3 1 0 0,30 18 130 0 0,-21-14-122 0 0,-12-6-78 0 0,-1-1 0 0 0,1 0-1 0 0,0 0 1 0 0,0 0-1 0 0,7 2 1 0 0,15 7-523 0 0,-6-2 335 0 0,-19-9 241 0 0,-10 16 258 0 0,5-11-119 0 0,2-2-52 0 0,-1-1 0 0 0,1 1 0 0 0,-1 0 1 0 0,0-1-1 0 0,0 1 0 0 0,0-1 1 0 0,0 0-1 0 0,-3 2 0 0 0,-7 4 105 0 0,-2 4 140 0 0,-1-2 0 0 0,-24 13-1 0 0,12-12-490 0 0,27-11 96 0 0,-11-8-1619 0 0,9 3-2187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1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13224 0 0,'0'0'4039'0'0,"-9"10"-3903"0"0,4-1-79 0 0,1 1 0 0 0,1 0 0 0 0,0 0-1 0 0,0 0 1 0 0,1 0 0 0 0,0 1-1 0 0,0 18 1 0 0,-4 17 121 0 0,-2-8-279 0 0,2 0 0 0 0,-1 47-1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2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18943 0 0,'0'0'930'0'0,"3"-2"46"0"0,51-20-805 0 0,-36 15-282 0 0,-1 0-1 0 0,1-1 1 0 0,-1 0 0 0 0,0-2 0 0 0,29-21 0 0 0,7-21-1645 0 0,-49 49 1636 0 0,2-2 22 0 0</inkml:trace>
  <inkml:trace contextRef="#ctx0" brushRef="#br0" timeOffset="1">330 87 17767 0 0,'0'0'1267'0'0,"-3"12"-342"0"0,3 0-1255 0 0,-1 0-1 0 0,0 0 0 0 0,-5 18 0 0 0,-11 23-4573 0 0,14-45 3844 0 0,2-5-252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2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16 210 17551 0 0,'-3'1'184'0'0,"2"0"-188"0"0,-7 8 2298 0 0,5-26-3486 0 0,3 9 802 0 0,1-1 0 0 0,0 0 1 0 0,1 1-1 0 0,-1-1 0 0 0,4-8 1 0 0,18-41-560 0 0,-20 53 1009 0 0,0 0-1 0 0,0 0 1 0 0,0 0-1 0 0,7-7 1 0 0,9-14-296 0 0,-17 24 218 0 0,0-1 1 0 0,0 1 0 0 0,0 0 0 0 0,0 0 0 0 0,0 0-1 0 0,0 0 1 0 0,3-1 0 0 0,5-6 141 0 0,-9 9 50 0 0,1 1-95 0 0,-1 0 0 0 0,1 0 0 0 0,0 0 0 0 0,-1 1 0 0 0,1-1 0 0 0,-1 0 0 0 0,2 2 0 0 0,-2 0 19 0 0,0 0 0 0 0,-1 0 0 0 0,1-1 0 0 0,0 1 0 0 0,-1 0 1 0 0,0 0-1 0 0,0 0 0 0 0,0 0 0 0 0,0 4 0 0 0,-6 28 524 0 0,2-16-266 0 0,-4 12 108 0 0,8-30-426 0 0,9-12-484 0 0,18-26-103 0 0,-20 25 403 0 0,2 0 1 0 0,9-11 0 0 0,1 3 74 0 0,-16 19 71 0 0,-3 1 7 0 0,1 1-1 0 0,0-1 0 0 0,-1 0 0 0 0,1 1 0 0 0,-1-1 0 0 0,1 1 0 0 0,-1-1 0 0 0,1 1 0 0 0,-1-1 0 0 0,0 1 0 0 0,1-1 0 0 0,-1 1 1 0 0,1-1-1 0 0,-1 1 0 0 0,0 0 0 0 0,0-1 0 0 0,1 1 0 0 0,-1 0 0 0 0,0-1 0 0 0,0 1 0 0 0,0 0 0 0 0,0-1 0 0 0,0 1 0 0 0,0 0 0 0 0,-2 8 53 0 0,0 0 0 0 0,1 0 0 0 0,0 1 0 0 0,0-1 0 0 0,1 0 0 0 0,0 0 0 0 0,1 0 0 0 0,2 14 0 0 0,1 24 114 0 0,-4-44-167 0 0,0 0-1 0 0,1 0 1 0 0,-1 0-1 0 0,1 0 1 0 0,0-1-1 0 0,0 1 1 0 0,0 0-1 0 0,0-1 1 0 0,2 4-1 0 0,-3-6-3 0 0,0 1 0 0 0,1 0-1 0 0,-1-1 1 0 0,1 1 0 0 0,-1 0-1 0 0,0-1 1 0 0,1 1 0 0 0,-1-1 0 0 0,1 1-1 0 0,0-1 1 0 0,-1 1 0 0 0,1-1 0 0 0,-1 1-1 0 0,1-1 1 0 0,0 0 0 0 0,-1 1-1 0 0,1-1 1 0 0,0 0 0 0 0,-1 1 0 0 0,1-1-1 0 0,0 0 1 0 0,0 0 0 0 0,-1 0 0 0 0,1 0-1 0 0,0 1 1 0 0,0-1 0 0 0,-1 0-1 0 0,1 0 1 0 0,0-1 0 0 0,0 1 0 0 0,-1 0-1 0 0,1 0 1 0 0,0 0 0 0 0,0 0-1 0 0,-1-1 1 0 0,1 1 0 0 0,0 0 0 0 0,-1-1-1 0 0,1 1 1 0 0,0-1 0 0 0,19-11 9 0 0,-16 10-11 0 0,0 0 0 0 0,-1 0 0 0 0,1 0 0 0 0,-1 0 0 0 0,1-1 0 0 0,-1 0 0 0 0,0 1 0 0 0,0-1 0 0 0,0-1 0 0 0,-1 1-1 0 0,5-7 1 0 0,-2 3 3 0 0,-1 0 16 0 0,-1 0 0 0 0,1 1 0 0 0,3-13 0 0 0,-7 17-13 0 0,1 0 0 0 0,-1 0 0 0 0,1 0 0 0 0,-1 0 0 0 0,0 0-1 0 0,0-1 1 0 0,0 1 0 0 0,0 0 0 0 0,0 0 0 0 0,0 0 0 0 0,-1 0-1 0 0,1 0 1 0 0,-1 0 0 0 0,0 0 0 0 0,1 0 0 0 0,-1 0 0 0 0,-2-3-1 0 0,3 4 187 0 0,-7-3 294 0 0,6 4-447 0 0,1 0 0 0 0,-1 0 0 0 0,0-1 0 0 0,1 1 0 0 0,-1 0 0 0 0,1 0 0 0 0,-1-1 1 0 0,0 1-1 0 0,1 0 0 0 0,-1 0 0 0 0,0 0 0 0 0,1 0 0 0 0,-1 0 0 0 0,0 0 0 0 0,1 0 0 0 0,-1 0 0 0 0,0 1 0 0 0,1-1 1 0 0,-1 0-1 0 0,0 0 0 0 0,1 0 0 0 0,-1 1 0 0 0,0-1 0 0 0,0 1 0 0 0,0 0-12 0 0,0 0 0 0 0,0 0 0 0 0,0 0 0 0 0,0 0 0 0 0,0 0 0 0 0,0 0-1 0 0,1 1 1 0 0,-1-1 0 0 0,0 0 0 0 0,0 3 0 0 0,-2 3-109 0 0,1 1-1 0 0,0 0 1 0 0,-1 10 0 0 0,2-14 28 0 0,1 2-230 0 0,-1-1 0 0 0,1 0-1 0 0,0 0 1 0 0,0 0-1 0 0,1 8 1 0 0,5 13-3912 0 0,-4-14 2144 0 0,-1-9-17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2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17247 0 0,'-4'2'341'0'0,"0"0"-1"0"0,0-1 1 0 0,0 1-1 0 0,-5 0 1 0 0,-9 4-106 0 0,17-5-267 0 0,-1 0 0 0 0,1-1 0 0 0,-1 1 0 0 0,1 0 0 0 0,0-1 1 0 0,0 1-1 0 0,-1 0 0 0 0,1 0 0 0 0,0 0 0 0 0,0 0 0 0 0,0 0 1 0 0,0 0-1 0 0,0 0 0 0 0,0 1 0 0 0,1-1 0 0 0,-1 0 0 0 0,0 1 0 0 0,1-1 1 0 0,-1 0-1 0 0,0 3 0 0 0,1-2 26 0 0,0-1 0 0 0,0 1 1 0 0,0-1-1 0 0,0 0 0 0 0,1 1 0 0 0,-1-1 1 0 0,0 1-1 0 0,1-1 0 0 0,-1 1 0 0 0,1-1 1 0 0,0 0-1 0 0,-1 0 0 0 0,1 1 0 0 0,0-1 1 0 0,0 0-1 0 0,1 2 0 0 0,1-1-8 0 0,-1 0 1 0 0,1 0-1 0 0,0 0 0 0 0,0 0 1 0 0,-1 0-1 0 0,1 0 0 0 0,0-1 0 0 0,6 2 1 0 0,24 7-48 0 0,-6-9 80 0 0,-18-1 103 0 0,-8 0-58 0 0,-1 1 7 0 0,1 0 0 0 0,-1 0-1 0 0,0-1 1 0 0,0 1-1 0 0,0 0 1 0 0,1 0-1 0 0,-1 0 1 0 0,0 0-1 0 0,0 0 1 0 0,0 0 0 0 0,0 0-1 0 0,-1-1 1 0 0,1 1-1 0 0,0 0 1 0 0,0 0-1 0 0,0 0 1 0 0,-1 0-1 0 0,0 1 1 0 0,-11 17 729 0 0,3-6-501 0 0,6-8-156 0 0,0-1-1 0 0,-1 1 0 0 0,0-1 0 0 0,0 0 1 0 0,0 0-1 0 0,0-1 0 0 0,-1 1 0 0 0,1-1 1 0 0,-11 5-1 0 0,15-7-258 0 0,0-1-1 0 0,-1 0 1 0 0,1 0 0 0 0,-1 1 0 0 0,1-1-1 0 0,-1 0 1 0 0,1 0 0 0 0,-1 0-1 0 0,1 0 1 0 0,-1 0 0 0 0,1 0-1 0 0,-1 0 1 0 0,1 0 0 0 0,-1 0 0 0 0,1 0-1 0 0,-1 0 1 0 0,1 0 0 0 0,-1 0-1 0 0,1 0 1 0 0,-1 0 0 0 0,1 0 0 0 0,-1-1-1 0 0,1 1 1 0 0,-1 0 0 0 0,1 0-1 0 0,0-1 1 0 0,-1 1 0 0 0,1 0 0 0 0,-1-1-1 0 0,1 1 1 0 0,0 0 0 0 0,-1-1-1 0 0,1 1 1 0 0,0 0 0 0 0,-1-1-1 0 0,1 1 1 0 0,0-1 0 0 0,0 1 0 0 0,-1-1-1 0 0,1 1 1 0 0,0-1 0 0 0,0 1-1 0 0,0-1 1 0 0,0 1 0 0 0,0-1 0 0 0,-1 1-1 0 0,1-1 1 0 0,0-3-592 0 0,0 0 0 0 0,0 0 0 0 0,1-1 0 0 0,1-6 0 0 0,-1 5 166 0 0,2-14-1408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2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16783 0 0,'0'0'1688'0'0,"0"14"-1410"0"0,-1-6 778 0 0,0 1 1 0 0,-4 16-1 0 0,-1 6-560 0 0,-12 70 12 0 0,14-70-449 0 0,1-16-170 0 0,1 0-1 0 0,1 0 1 0 0,0 18-1 0 0,1-26-465 0 0</inkml:trace>
  <inkml:trace contextRef="#ctx0" brushRef="#br0" timeOffset="1">10 284 10912 0 0,'0'0'248'0'0,"0"-11"600"0"0,2 5-969 0 0,7-19 884 0 0,-9 23-616 0 0,1 1-1 0 0,0-1 1 0 0,0 1 0 0 0,0 0 0 0 0,0-1-1 0 0,0 1 1 0 0,0 0 0 0 0,1 0 0 0 0,-1 0 0 0 0,0 0-1 0 0,0 0 1 0 0,1 0 0 0 0,-1 0 0 0 0,3-1 0 0 0,5-2 464 0 0,-4 2-341 0 0,1-1 0 0 0,0 1 0 0 0,0 0 0 0 0,10-1 0 0 0,-8 0-329 0 0,0 0 1 0 0,0 0 0 0 0,-1 0-1 0 0,1-1 1 0 0,-1 0 0 0 0,0 0-1 0 0,12-10 1 0 0,-17 12-62 0 0,8-6-3816 0 0,1-2-1354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2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 14976 0 0,'0'0'1674'0'0,"-18"2"-343"0"0,14-3-1314 0 0,0 1 1 0 0,1-1-1 0 0,-1 0 1 0 0,0 1-1 0 0,0 0 0 0 0,0 0 1 0 0,0 0-1 0 0,0 1 1 0 0,0-1-1 0 0,1 1 1 0 0,-1 0-1 0 0,0 0 0 0 0,0 0 1 0 0,1 0-1 0 0,-1 1 1 0 0,-6 3-1 0 0,2 0 297 0 0,0 1 1 0 0,1 1-1 0 0,-1 0 0 0 0,-11 13 1 0 0,9-8 147 0 0,7-9-456 0 0,0 0 0 0 0,1 1 0 0 0,-1-1 0 0 0,1 0 0 0 0,0 1 0 0 0,0 0 0 0 0,0 0 0 0 0,1-1 0 0 0,0 1-1 0 0,-1 0 1 0 0,1 0 0 0 0,0 0 0 0 0,1 0 0 0 0,-1 5 0 0 0,1 0-11 0 0,0 0 1 0 0,1 0-1 0 0,0 0 1 0 0,0-1-1 0 0,5 15 1 0 0,-6-22-13 0 0,1 0 0 0 0,-1 0 0 0 0,1 0 0 0 0,-1-1 0 0 0,1 1 1 0 0,0 0-1 0 0,-1 0 0 0 0,1 0 0 0 0,0-1 0 0 0,2 2 0 0 0,0 1-27 0 0,-3-3 42 0 0,0 0 0 0 0,0 1 0 0 0,0-1 0 0 0,1 0 0 0 0,-1 1 0 0 0,0-1 0 0 0,1 0 0 0 0,-1 0 0 0 0,0 1 0 0 0,1-1 0 0 0,-1 0 0 0 0,0 0 0 0 0,1 0 0 0 0,-1 0 0 0 0,0 1 0 0 0,1-1 0 0 0,-1 0 0 0 0,0 0 0 0 0,1 0 0 0 0,-1 0 0 0 0,1 0 0 0 0,-1 0 0 0 0,0 0 0 0 0,1 0 0 0 0,-1 0 0 0 0,1 0 0 0 0,-1 0 0 0 0,0 0 0 0 0,1 0 0 0 0,1-1-2 0 0,0 2-40 0 0,1-1 0 0 0,0 0 0 0 0,-1 0 0 0 0,1 0 0 0 0,0-1 0 0 0,-1 1 0 0 0,1-1 0 0 0,0 1 0 0 0,-1-1 0 0 0,1 0 0 0 0,-1 0 0 0 0,1 0 0 0 0,-1 0 0 0 0,1 0 0 0 0,-1-1 0 0 0,4-2 0 0 0,0-1-126 0 0,0 0 0 0 0,-1-1-1 0 0,1 0 1 0 0,6-10-1 0 0,-5 6-88 0 0,-1 0-1 0 0,0 0 1 0 0,0-1-1 0 0,-1 0 0 0 0,0 0 1 0 0,3-13-1 0 0,-4 13 506 0 0,-3 9-64 0 0,0 0 0 0 0,0 1-1 0 0,0-1 1 0 0,0 0 0 0 0,-1 0-1 0 0,1 0 1 0 0,-1 0 0 0 0,1-3-1 0 0,-1 8-164 0 0,1-1 0 0 0,-1 1 0 0 0,1 0 0 0 0,-1 0 0 0 0,1-1 0 0 0,1 4-1 0 0,2 6 2 0 0,-3 0-36 0 0,-1-9-168 0 0,0 0 0 0 0,0-1 0 0 0,1 1-1 0 0,-1-1 1 0 0,1 1 0 0 0,0 0 0 0 0,1 3-1 0 0,1-1-4010 0 0,-3 3-1377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2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17591 0 0,'0'0'399'0'0,"1"-17"1114"0"0,16-36-1317 0 0,-15 51-138 0 0,0 1-1 0 0,0 0 1 0 0,1 0-1 0 0,-1 0 1 0 0,1 1-1 0 0,-1-1 1 0 0,1 0 0 0 0,2 0-1 0 0,0 0-11 0 0,0 0-46 0 0,1-2 0 0 0,-1 1 0 0 0,0-1 0 0 0,0 1 0 0 0,0-2 0 0 0,7-4 0 0 0,-7 2 0 0 0,0 1 0 0 0,0-1 0 0 0,7-10 0 0 0,-7 9 0 0 0,0-1 0 0 0,1 1 0 0 0,13-12 0 0 0,-14 17 0 0 0,-2 7 0 0 0,-1-2 0 0 0,-1 0 0 0 0,1 1 0 0 0,-1-1 0 0 0,0 0 0 0 0,1 7 0 0 0,1 40 0 0 0,-2-44 0 0 0,1-1 0 0 0,1 1 0 0 0,1-2 0 0 0,1-2 0 0 0,-5-2-2 0 0,1 0-1 0 0,-1 0 0 0 0,0 1 0 0 0,1-1 0 0 0,-1 0 1 0 0,1 0-1 0 0,-1 0 0 0 0,1 0 0 0 0,-1 0 1 0 0,1 0-1 0 0,-1 0 0 0 0,1-1 0 0 0,-1 1 0 0 0,1 0 1 0 0,-1 0-1 0 0,0 0 0 0 0,1 0 0 0 0,-1-1 1 0 0,1 1-1 0 0,-1 0 0 0 0,0 0 0 0 0,1-1 0 0 0,-1 1 1 0 0,1 0-1 0 0,-1 0 0 0 0,0-1 0 0 0,1 0 0 0 0,12-15-92 0 0,-11 14 92 0 0,2-4-10 0 0,-1 1-1 0 0,0-1 0 0 0,0 1 0 0 0,4-13 0 0 0,-5 13 11 0 0,0 2 22 0 0,-2 3 266 0 0,9 8 195 0 0,-4-4-364 0 0,-5-3-184 0 0,10 10-370 0 0,7 35-7190 0 0,-14-34 5567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2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9 577 15984 0 0,'0'0'362'0'0,"6"14"1011"0"0,-6-13-1361 0 0,3 7 1496 0 0,-2-14-899 0 0,-1 5-551 0 0,0 0-1 0 0,0 0 1 0 0,1 0 0 0 0,-1 1 0 0 0,0-1 0 0 0,0 0-1 0 0,0 0 1 0 0,-1 1 0 0 0,1-1 0 0 0,0 0 0 0 0,0 0 0 0 0,-1-1-1 0 0,-2-10 385 0 0,0 1 1 0 0,1-1-1 0 0,-2-21 0 0 0,1 8-136 0 0,1-6-198 0 0,1 0 1 0 0,2 0-1 0 0,1 0 0 0 0,11-58 0 0 0,-9 68-160 0 0,1 1 0 0 0,0 0 0 0 0,2 0 0 0 0,1 1 0 0 0,16-31 0 0 0,-9 21 52 0 0,14-21 0 0 0,-26 44 0 0 0,1 1 0 0 0,0 0 0 0 0,1 1 0 0 0,-1-1 0 0 0,1 1 0 0 0,9-8 0 0 0,-12 11 0 0 0,-1 0 0 0 0,0 1 0 0 0,0-1 0 0 0,-1 1 0 0 0,1-1 0 0 0,0 1 0 0 0,0 0 0 0 0,-1-1 0 0 0,1 1 0 0 0,0 0 0 0 0,0 0 0 0 0,0 0 0 0 0,-1 0 0 0 0,1 0 0 0 0,0-1 0 0 0,0 1 0 0 0,0 1 0 0 0,1-1 0 0 0,-1 0-3 0 0,0 0 0 0 0,-1 0-1 0 0,1 0 1 0 0,0 0 0 0 0,0 0-1 0 0,-1 1 1 0 0,1-1 0 0 0,0 0 0 0 0,-1 0-1 0 0,1 1 1 0 0,0-1 0 0 0,-1 0-1 0 0,1 1 1 0 0,-1-1 0 0 0,1 1-1 0 0,0-1 1 0 0,-1 1 0 0 0,1-1-1 0 0,-1 1 1 0 0,1-1 0 0 0,-1 1 0 0 0,0-1-1 0 0,1 1 1 0 0,-1 0 0 0 0,1-1-1 0 0,-1 1 1 0 0,0 0 0 0 0,0-1-1 0 0,1 1 1 0 0,-1 0 0 0 0,0-1-1 0 0,0 2 1 0 0,1 1-13 0 0,0 2 43 0 0,1 0 1 0 0,-1 0 0 0 0,-1 0-1 0 0,1 0 1 0 0,-1 1-1 0 0,0-1 1 0 0,0 0-1 0 0,0 0 1 0 0,-1 0-1 0 0,0 0 1 0 0,0 0-1 0 0,0 0 1 0 0,-1 0-1 0 0,-2 5 1 0 0,2-4 44 0 0,-1 0 1 0 0,1 0-1 0 0,-1-1 1 0 0,-1 0-1 0 0,1 1 1 0 0,-1-1-1 0 0,1 0 1 0 0,-2-1-1 0 0,1 1 1 0 0,0-1-1 0 0,-8 6 1 0 0,7-8-40 0 0,-1 1 0 0 0,0-1 1 0 0,0 0-1 0 0,0-1 0 0 0,0 1 1 0 0,0-1-1 0 0,0 0 0 0 0,-11 0 1 0 0,-13 2-268 0 0,9-2-903 0 0,20-1 598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2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21231 0 0,'0'0'2688'0'0</inkml:trace>
  <inkml:trace contextRef="#ctx0" brushRef="#br0" timeOffset="1">122 130 20455 0 0,'0'0'576'0'0,"-3"8"128"0"0,0 0-560 0 0,3-2-144 0 0,-3 2 0 0 0,0 2 0 0 0,3-2 472 0 0,-3 0 64 0 0,3 0 8 0 0,0-3 8 0 0,0 0-1584 0 0,0 3-320 0 0,3 6-64 0 0,0 1-16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5T14:03:3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47 18055 0 0,'-11'7'2600'0'0,"12"-7"-2585"0"0,-1 1 0 0 0,1 0-1 0 0,0-1 1 0 0,0 1-1 0 0,0-1 1 0 0,-1 1-1 0 0,1-1 1 0 0,0 0-1 0 0,0 1 1 0 0,0-1 0 0 0,0 0-1 0 0,0 1 1 0 0,0-1-1 0 0,2 0 1 0 0,18 2-128 0 0,-13-2 113 0 0,68 8 285 0 0,1-5-1 0 0,94-6 1 0 0,-87-10 225 0 0,-7-2-168 0 0,-39 7-267 0 0,21-10 158 0 0,-55 17-389 0 0,-1-1 0 0 0,1 1 0 0 0,-1-1 0 0 0,0 1 0 0 0,1-1 0 0 0,3-3 0 0 0,-5 3-748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7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050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58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3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40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0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675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0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86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97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63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0839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0" r:id="rId8"/>
    <p:sldLayoutId id="2147483652" r:id="rId9"/>
    <p:sldLayoutId id="2147483654" r:id="rId10"/>
    <p:sldLayoutId id="2147483656" r:id="rId11"/>
    <p:sldLayoutId id="2147483657" r:id="rId12"/>
    <p:sldLayoutId id="2147483655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4.png"/><Relationship Id="rId21" Type="http://schemas.openxmlformats.org/officeDocument/2006/relationships/customXml" Target="../ink/ink72.xml"/><Relationship Id="rId42" Type="http://schemas.openxmlformats.org/officeDocument/2006/relationships/image" Target="../media/image92.png"/><Relationship Id="rId47" Type="http://schemas.openxmlformats.org/officeDocument/2006/relationships/customXml" Target="../ink/ink85.xml"/><Relationship Id="rId63" Type="http://schemas.openxmlformats.org/officeDocument/2006/relationships/customXml" Target="../ink/ink93.xml"/><Relationship Id="rId68" Type="http://schemas.openxmlformats.org/officeDocument/2006/relationships/image" Target="../media/image105.png"/><Relationship Id="rId84" Type="http://schemas.openxmlformats.org/officeDocument/2006/relationships/image" Target="../media/image113.png"/><Relationship Id="rId16" Type="http://schemas.openxmlformats.org/officeDocument/2006/relationships/image" Target="../media/image79.png"/><Relationship Id="rId11" Type="http://schemas.openxmlformats.org/officeDocument/2006/relationships/customXml" Target="../ink/ink67.xml"/><Relationship Id="rId32" Type="http://schemas.openxmlformats.org/officeDocument/2006/relationships/image" Target="../media/image87.png"/><Relationship Id="rId37" Type="http://schemas.openxmlformats.org/officeDocument/2006/relationships/customXml" Target="../ink/ink80.xml"/><Relationship Id="rId53" Type="http://schemas.openxmlformats.org/officeDocument/2006/relationships/customXml" Target="../ink/ink88.xml"/><Relationship Id="rId58" Type="http://schemas.openxmlformats.org/officeDocument/2006/relationships/image" Target="../media/image100.png"/><Relationship Id="rId74" Type="http://schemas.openxmlformats.org/officeDocument/2006/relationships/image" Target="../media/image108.png"/><Relationship Id="rId79" Type="http://schemas.openxmlformats.org/officeDocument/2006/relationships/customXml" Target="../ink/ink101.xml"/><Relationship Id="rId5" Type="http://schemas.openxmlformats.org/officeDocument/2006/relationships/customXml" Target="../ink/ink64.xml"/><Relationship Id="rId19" Type="http://schemas.openxmlformats.org/officeDocument/2006/relationships/customXml" Target="../ink/ink71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customXml" Target="../ink/ink75.xml"/><Relationship Id="rId30" Type="http://schemas.openxmlformats.org/officeDocument/2006/relationships/image" Target="../media/image86.png"/><Relationship Id="rId35" Type="http://schemas.openxmlformats.org/officeDocument/2006/relationships/customXml" Target="../ink/ink79.xml"/><Relationship Id="rId43" Type="http://schemas.openxmlformats.org/officeDocument/2006/relationships/customXml" Target="../ink/ink83.xml"/><Relationship Id="rId48" Type="http://schemas.openxmlformats.org/officeDocument/2006/relationships/image" Target="../media/image95.png"/><Relationship Id="rId56" Type="http://schemas.openxmlformats.org/officeDocument/2006/relationships/image" Target="../media/image99.png"/><Relationship Id="rId64" Type="http://schemas.openxmlformats.org/officeDocument/2006/relationships/image" Target="../media/image103.png"/><Relationship Id="rId69" Type="http://schemas.openxmlformats.org/officeDocument/2006/relationships/customXml" Target="../ink/ink96.xml"/><Relationship Id="rId77" Type="http://schemas.openxmlformats.org/officeDocument/2006/relationships/customXml" Target="../ink/ink100.xml"/><Relationship Id="rId8" Type="http://schemas.openxmlformats.org/officeDocument/2006/relationships/image" Target="../media/image75.png"/><Relationship Id="rId51" Type="http://schemas.openxmlformats.org/officeDocument/2006/relationships/customXml" Target="../ink/ink87.xml"/><Relationship Id="rId72" Type="http://schemas.openxmlformats.org/officeDocument/2006/relationships/image" Target="../media/image107.png"/><Relationship Id="rId80" Type="http://schemas.openxmlformats.org/officeDocument/2006/relationships/image" Target="../media/image111.png"/><Relationship Id="rId85" Type="http://schemas.openxmlformats.org/officeDocument/2006/relationships/customXml" Target="../ink/ink104.xml"/><Relationship Id="rId3" Type="http://schemas.openxmlformats.org/officeDocument/2006/relationships/customXml" Target="../ink/ink63.xml"/><Relationship Id="rId12" Type="http://schemas.openxmlformats.org/officeDocument/2006/relationships/image" Target="../media/image77.png"/><Relationship Id="rId17" Type="http://schemas.openxmlformats.org/officeDocument/2006/relationships/customXml" Target="../ink/ink70.xml"/><Relationship Id="rId25" Type="http://schemas.openxmlformats.org/officeDocument/2006/relationships/customXml" Target="../ink/ink74.xml"/><Relationship Id="rId33" Type="http://schemas.openxmlformats.org/officeDocument/2006/relationships/customXml" Target="../ink/ink78.xml"/><Relationship Id="rId38" Type="http://schemas.openxmlformats.org/officeDocument/2006/relationships/image" Target="../media/image90.png"/><Relationship Id="rId46" Type="http://schemas.openxmlformats.org/officeDocument/2006/relationships/image" Target="../media/image94.png"/><Relationship Id="rId59" Type="http://schemas.openxmlformats.org/officeDocument/2006/relationships/customXml" Target="../ink/ink91.xml"/><Relationship Id="rId67" Type="http://schemas.openxmlformats.org/officeDocument/2006/relationships/customXml" Target="../ink/ink95.xml"/><Relationship Id="rId20" Type="http://schemas.openxmlformats.org/officeDocument/2006/relationships/image" Target="../media/image81.png"/><Relationship Id="rId41" Type="http://schemas.openxmlformats.org/officeDocument/2006/relationships/customXml" Target="../ink/ink82.xml"/><Relationship Id="rId54" Type="http://schemas.openxmlformats.org/officeDocument/2006/relationships/image" Target="../media/image98.png"/><Relationship Id="rId62" Type="http://schemas.openxmlformats.org/officeDocument/2006/relationships/image" Target="../media/image102.png"/><Relationship Id="rId70" Type="http://schemas.openxmlformats.org/officeDocument/2006/relationships/image" Target="../media/image106.png"/><Relationship Id="rId75" Type="http://schemas.openxmlformats.org/officeDocument/2006/relationships/customXml" Target="../ink/ink99.xml"/><Relationship Id="rId83" Type="http://schemas.openxmlformats.org/officeDocument/2006/relationships/customXml" Target="../ink/ink103.xml"/><Relationship Id="rId88" Type="http://schemas.openxmlformats.org/officeDocument/2006/relationships/image" Target="../media/image1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15" Type="http://schemas.openxmlformats.org/officeDocument/2006/relationships/customXml" Target="../ink/ink69.xml"/><Relationship Id="rId23" Type="http://schemas.openxmlformats.org/officeDocument/2006/relationships/customXml" Target="../ink/ink73.xml"/><Relationship Id="rId28" Type="http://schemas.openxmlformats.org/officeDocument/2006/relationships/image" Target="../media/image85.png"/><Relationship Id="rId36" Type="http://schemas.openxmlformats.org/officeDocument/2006/relationships/image" Target="../media/image89.png"/><Relationship Id="rId49" Type="http://schemas.openxmlformats.org/officeDocument/2006/relationships/customXml" Target="../ink/ink86.xml"/><Relationship Id="rId57" Type="http://schemas.openxmlformats.org/officeDocument/2006/relationships/customXml" Target="../ink/ink90.xml"/><Relationship Id="rId10" Type="http://schemas.openxmlformats.org/officeDocument/2006/relationships/image" Target="../media/image76.png"/><Relationship Id="rId31" Type="http://schemas.openxmlformats.org/officeDocument/2006/relationships/customXml" Target="../ink/ink77.xml"/><Relationship Id="rId44" Type="http://schemas.openxmlformats.org/officeDocument/2006/relationships/image" Target="../media/image93.png"/><Relationship Id="rId52" Type="http://schemas.openxmlformats.org/officeDocument/2006/relationships/image" Target="../media/image97.png"/><Relationship Id="rId60" Type="http://schemas.openxmlformats.org/officeDocument/2006/relationships/image" Target="../media/image101.png"/><Relationship Id="rId65" Type="http://schemas.openxmlformats.org/officeDocument/2006/relationships/customXml" Target="../ink/ink94.xml"/><Relationship Id="rId73" Type="http://schemas.openxmlformats.org/officeDocument/2006/relationships/customXml" Target="../ink/ink98.xml"/><Relationship Id="rId78" Type="http://schemas.openxmlformats.org/officeDocument/2006/relationships/image" Target="../media/image110.png"/><Relationship Id="rId81" Type="http://schemas.openxmlformats.org/officeDocument/2006/relationships/customXml" Target="../ink/ink102.xml"/><Relationship Id="rId86" Type="http://schemas.openxmlformats.org/officeDocument/2006/relationships/image" Target="../media/image114.png"/><Relationship Id="rId4" Type="http://schemas.openxmlformats.org/officeDocument/2006/relationships/image" Target="../media/image73.png"/><Relationship Id="rId9" Type="http://schemas.openxmlformats.org/officeDocument/2006/relationships/customXml" Target="../ink/ink66.xml"/><Relationship Id="rId13" Type="http://schemas.openxmlformats.org/officeDocument/2006/relationships/customXml" Target="../ink/ink68.xml"/><Relationship Id="rId18" Type="http://schemas.openxmlformats.org/officeDocument/2006/relationships/image" Target="../media/image80.png"/><Relationship Id="rId39" Type="http://schemas.openxmlformats.org/officeDocument/2006/relationships/customXml" Target="../ink/ink81.xml"/><Relationship Id="rId34" Type="http://schemas.openxmlformats.org/officeDocument/2006/relationships/image" Target="../media/image88.png"/><Relationship Id="rId50" Type="http://schemas.openxmlformats.org/officeDocument/2006/relationships/image" Target="../media/image96.png"/><Relationship Id="rId55" Type="http://schemas.openxmlformats.org/officeDocument/2006/relationships/customXml" Target="../ink/ink89.xml"/><Relationship Id="rId76" Type="http://schemas.openxmlformats.org/officeDocument/2006/relationships/image" Target="../media/image109.png"/><Relationship Id="rId7" Type="http://schemas.openxmlformats.org/officeDocument/2006/relationships/customXml" Target="../ink/ink65.xml"/><Relationship Id="rId71" Type="http://schemas.openxmlformats.org/officeDocument/2006/relationships/customXml" Target="../ink/ink97.xml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76.xml"/><Relationship Id="rId24" Type="http://schemas.openxmlformats.org/officeDocument/2006/relationships/image" Target="../media/image83.png"/><Relationship Id="rId40" Type="http://schemas.openxmlformats.org/officeDocument/2006/relationships/image" Target="../media/image91.png"/><Relationship Id="rId45" Type="http://schemas.openxmlformats.org/officeDocument/2006/relationships/customXml" Target="../ink/ink84.xml"/><Relationship Id="rId66" Type="http://schemas.openxmlformats.org/officeDocument/2006/relationships/image" Target="../media/image104.png"/><Relationship Id="rId87" Type="http://schemas.openxmlformats.org/officeDocument/2006/relationships/customXml" Target="../ink/ink105.xml"/><Relationship Id="rId61" Type="http://schemas.openxmlformats.org/officeDocument/2006/relationships/customXml" Target="../ink/ink92.xml"/><Relationship Id="rId82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6.png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18.xml"/><Relationship Id="rId40" Type="http://schemas.openxmlformats.org/officeDocument/2006/relationships/image" Target="../media/image2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3.xml"/><Relationship Id="rId30" Type="http://schemas.openxmlformats.org/officeDocument/2006/relationships/image" Target="../media/image24.png"/><Relationship Id="rId35" Type="http://schemas.openxmlformats.org/officeDocument/2006/relationships/customXml" Target="../ink/ink17.xml"/><Relationship Id="rId8" Type="http://schemas.openxmlformats.org/officeDocument/2006/relationships/image" Target="../media/image13.png"/><Relationship Id="rId3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.png"/><Relationship Id="rId21" Type="http://schemas.openxmlformats.org/officeDocument/2006/relationships/customXml" Target="../ink/ink29.xml"/><Relationship Id="rId42" Type="http://schemas.openxmlformats.org/officeDocument/2006/relationships/image" Target="../media/image49.png"/><Relationship Id="rId47" Type="http://schemas.openxmlformats.org/officeDocument/2006/relationships/customXml" Target="../ink/ink42.xml"/><Relationship Id="rId63" Type="http://schemas.openxmlformats.org/officeDocument/2006/relationships/customXml" Target="../ink/ink50.xml"/><Relationship Id="rId68" Type="http://schemas.openxmlformats.org/officeDocument/2006/relationships/image" Target="../media/image62.png"/><Relationship Id="rId84" Type="http://schemas.openxmlformats.org/officeDocument/2006/relationships/image" Target="../media/image70.png"/><Relationship Id="rId16" Type="http://schemas.openxmlformats.org/officeDocument/2006/relationships/image" Target="../media/image36.png"/><Relationship Id="rId11" Type="http://schemas.openxmlformats.org/officeDocument/2006/relationships/customXml" Target="../ink/ink24.xml"/><Relationship Id="rId32" Type="http://schemas.openxmlformats.org/officeDocument/2006/relationships/image" Target="../media/image44.png"/><Relationship Id="rId37" Type="http://schemas.openxmlformats.org/officeDocument/2006/relationships/customXml" Target="../ink/ink37.xml"/><Relationship Id="rId53" Type="http://schemas.openxmlformats.org/officeDocument/2006/relationships/customXml" Target="../ink/ink45.xml"/><Relationship Id="rId58" Type="http://schemas.openxmlformats.org/officeDocument/2006/relationships/image" Target="../media/image57.png"/><Relationship Id="rId74" Type="http://schemas.openxmlformats.org/officeDocument/2006/relationships/image" Target="../media/image65.png"/><Relationship Id="rId79" Type="http://schemas.openxmlformats.org/officeDocument/2006/relationships/customXml" Target="../ink/ink58.xml"/><Relationship Id="rId5" Type="http://schemas.openxmlformats.org/officeDocument/2006/relationships/customXml" Target="../ink/ink21.xml"/><Relationship Id="rId19" Type="http://schemas.openxmlformats.org/officeDocument/2006/relationships/customXml" Target="../ink/ink2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2.xml"/><Relationship Id="rId30" Type="http://schemas.openxmlformats.org/officeDocument/2006/relationships/image" Target="../media/image43.png"/><Relationship Id="rId35" Type="http://schemas.openxmlformats.org/officeDocument/2006/relationships/customXml" Target="../ink/ink36.xml"/><Relationship Id="rId43" Type="http://schemas.openxmlformats.org/officeDocument/2006/relationships/customXml" Target="../ink/ink40.xml"/><Relationship Id="rId48" Type="http://schemas.openxmlformats.org/officeDocument/2006/relationships/image" Target="../media/image52.png"/><Relationship Id="rId56" Type="http://schemas.openxmlformats.org/officeDocument/2006/relationships/image" Target="../media/image56.png"/><Relationship Id="rId64" Type="http://schemas.openxmlformats.org/officeDocument/2006/relationships/image" Target="../media/image60.png"/><Relationship Id="rId69" Type="http://schemas.openxmlformats.org/officeDocument/2006/relationships/customXml" Target="../ink/ink53.xml"/><Relationship Id="rId77" Type="http://schemas.openxmlformats.org/officeDocument/2006/relationships/customXml" Target="../ink/ink57.xml"/><Relationship Id="rId8" Type="http://schemas.openxmlformats.org/officeDocument/2006/relationships/image" Target="../media/image32.png"/><Relationship Id="rId51" Type="http://schemas.openxmlformats.org/officeDocument/2006/relationships/customXml" Target="../ink/ink44.xml"/><Relationship Id="rId72" Type="http://schemas.openxmlformats.org/officeDocument/2006/relationships/image" Target="../media/image64.png"/><Relationship Id="rId80" Type="http://schemas.openxmlformats.org/officeDocument/2006/relationships/image" Target="../media/image68.png"/><Relationship Id="rId85" Type="http://schemas.openxmlformats.org/officeDocument/2006/relationships/customXml" Target="../ink/ink61.xml"/><Relationship Id="rId3" Type="http://schemas.openxmlformats.org/officeDocument/2006/relationships/customXml" Target="../ink/ink20.xml"/><Relationship Id="rId12" Type="http://schemas.openxmlformats.org/officeDocument/2006/relationships/image" Target="../media/image34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47.png"/><Relationship Id="rId46" Type="http://schemas.openxmlformats.org/officeDocument/2006/relationships/image" Target="../media/image51.png"/><Relationship Id="rId59" Type="http://schemas.openxmlformats.org/officeDocument/2006/relationships/customXml" Target="../ink/ink48.xml"/><Relationship Id="rId67" Type="http://schemas.openxmlformats.org/officeDocument/2006/relationships/customXml" Target="../ink/ink52.xml"/><Relationship Id="rId20" Type="http://schemas.openxmlformats.org/officeDocument/2006/relationships/image" Target="../media/image38.png"/><Relationship Id="rId41" Type="http://schemas.openxmlformats.org/officeDocument/2006/relationships/customXml" Target="../ink/ink39.xml"/><Relationship Id="rId54" Type="http://schemas.openxmlformats.org/officeDocument/2006/relationships/image" Target="../media/image55.png"/><Relationship Id="rId62" Type="http://schemas.openxmlformats.org/officeDocument/2006/relationships/image" Target="../media/image59.png"/><Relationship Id="rId70" Type="http://schemas.openxmlformats.org/officeDocument/2006/relationships/image" Target="../media/image63.png"/><Relationship Id="rId75" Type="http://schemas.openxmlformats.org/officeDocument/2006/relationships/customXml" Target="../ink/ink56.xml"/><Relationship Id="rId83" Type="http://schemas.openxmlformats.org/officeDocument/2006/relationships/customXml" Target="../ink/ink60.xml"/><Relationship Id="rId88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49" Type="http://schemas.openxmlformats.org/officeDocument/2006/relationships/customXml" Target="../ink/ink43.xml"/><Relationship Id="rId57" Type="http://schemas.openxmlformats.org/officeDocument/2006/relationships/customXml" Target="../ink/ink47.xml"/><Relationship Id="rId10" Type="http://schemas.openxmlformats.org/officeDocument/2006/relationships/image" Target="../media/image33.png"/><Relationship Id="rId31" Type="http://schemas.openxmlformats.org/officeDocument/2006/relationships/customXml" Target="../ink/ink34.xml"/><Relationship Id="rId44" Type="http://schemas.openxmlformats.org/officeDocument/2006/relationships/image" Target="../media/image50.png"/><Relationship Id="rId52" Type="http://schemas.openxmlformats.org/officeDocument/2006/relationships/image" Target="../media/image54.png"/><Relationship Id="rId60" Type="http://schemas.openxmlformats.org/officeDocument/2006/relationships/image" Target="../media/image58.png"/><Relationship Id="rId65" Type="http://schemas.openxmlformats.org/officeDocument/2006/relationships/customXml" Target="../ink/ink51.xml"/><Relationship Id="rId73" Type="http://schemas.openxmlformats.org/officeDocument/2006/relationships/customXml" Target="../ink/ink55.xml"/><Relationship Id="rId78" Type="http://schemas.openxmlformats.org/officeDocument/2006/relationships/image" Target="../media/image67.png"/><Relationship Id="rId81" Type="http://schemas.openxmlformats.org/officeDocument/2006/relationships/customXml" Target="../ink/ink59.xml"/><Relationship Id="rId86" Type="http://schemas.openxmlformats.org/officeDocument/2006/relationships/image" Target="../media/image71.png"/><Relationship Id="rId4" Type="http://schemas.openxmlformats.org/officeDocument/2006/relationships/image" Target="../media/image30.png"/><Relationship Id="rId9" Type="http://schemas.openxmlformats.org/officeDocument/2006/relationships/customXml" Target="../ink/ink23.xml"/><Relationship Id="rId13" Type="http://schemas.openxmlformats.org/officeDocument/2006/relationships/customXml" Target="../ink/ink25.xml"/><Relationship Id="rId18" Type="http://schemas.openxmlformats.org/officeDocument/2006/relationships/image" Target="../media/image37.png"/><Relationship Id="rId39" Type="http://schemas.openxmlformats.org/officeDocument/2006/relationships/customXml" Target="../ink/ink38.xml"/><Relationship Id="rId34" Type="http://schemas.openxmlformats.org/officeDocument/2006/relationships/image" Target="../media/image45.png"/><Relationship Id="rId50" Type="http://schemas.openxmlformats.org/officeDocument/2006/relationships/image" Target="../media/image53.png"/><Relationship Id="rId55" Type="http://schemas.openxmlformats.org/officeDocument/2006/relationships/customXml" Target="../ink/ink46.xml"/><Relationship Id="rId76" Type="http://schemas.openxmlformats.org/officeDocument/2006/relationships/image" Target="../media/image66.png"/><Relationship Id="rId7" Type="http://schemas.openxmlformats.org/officeDocument/2006/relationships/customXml" Target="../ink/ink22.xml"/><Relationship Id="rId71" Type="http://schemas.openxmlformats.org/officeDocument/2006/relationships/customXml" Target="../ink/ink54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3.xml"/><Relationship Id="rId24" Type="http://schemas.openxmlformats.org/officeDocument/2006/relationships/image" Target="../media/image40.png"/><Relationship Id="rId40" Type="http://schemas.openxmlformats.org/officeDocument/2006/relationships/image" Target="../media/image48.png"/><Relationship Id="rId45" Type="http://schemas.openxmlformats.org/officeDocument/2006/relationships/customXml" Target="../ink/ink41.xml"/><Relationship Id="rId66" Type="http://schemas.openxmlformats.org/officeDocument/2006/relationships/image" Target="../media/image61.png"/><Relationship Id="rId87" Type="http://schemas.openxmlformats.org/officeDocument/2006/relationships/customXml" Target="../ink/ink62.xml"/><Relationship Id="rId61" Type="http://schemas.openxmlformats.org/officeDocument/2006/relationships/customXml" Target="../ink/ink49.xml"/><Relationship Id="rId82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JSX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Overview of JSX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JSX syntax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JSX gotchas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548179" cy="560552"/>
          </a:xfrm>
        </p:spPr>
        <p:txBody>
          <a:bodyPr/>
          <a:lstStyle/>
          <a:p>
            <a:r>
              <a:rPr lang="en-GB" dirty="0"/>
              <a:t>Data-Driven JSX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7EDA-9166-EBCB-6318-498FFA6D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can contain data-driven content: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79709"/>
            <a:ext cx="6367483" cy="327060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data = ["Swansea shirt", … … … ]</a:t>
            </a:r>
          </a:p>
          <a:p>
            <a:pPr defTabSz="554831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timestamp = new Date().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3&lt;/h1&gt;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&lt;li key={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}&gt;{item}&lt;/li&gt;)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&lt;hr/&gt;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{timestamp}&lt;/small&gt;           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D0373-D62F-FD72-3FE6-E071FF97AA65}"/>
              </a:ext>
            </a:extLst>
          </p:cNvPr>
          <p:cNvSpPr txBox="1"/>
          <p:nvPr/>
        </p:nvSpPr>
        <p:spPr>
          <a:xfrm>
            <a:off x="6424684" y="13797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example3.html</a:t>
            </a:r>
          </a:p>
        </p:txBody>
      </p:sp>
    </p:spTree>
    <p:extLst>
      <p:ext uri="{BB962C8B-B14F-4D97-AF65-F5344CB8AC3E}">
        <p14:creationId xmlns:p14="http://schemas.microsoft.com/office/powerpoint/2010/main" val="174727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Properties to a Component in JSX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086940"/>
            <a:ext cx="6367483" cy="228572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props.heading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&lt;li key={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}&gt;{item}&lt;/li&gt;)}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&lt;hr/&gt;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props.timestamp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}&lt;/small&gt;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5FBDE-22C6-481F-BE7F-F3E0C7168B6C}"/>
              </a:ext>
            </a:extLst>
          </p:cNvPr>
          <p:cNvSpPr txBox="1"/>
          <p:nvPr/>
        </p:nvSpPr>
        <p:spPr>
          <a:xfrm>
            <a:off x="6424684" y="103822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example4.html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99E6392-266D-4FA7-9DC9-7220B888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119621"/>
            <a:ext cx="6180223" cy="1731726"/>
          </a:xfrm>
          <a:prstGeom prst="rect">
            <a:avLst/>
          </a:prstGeom>
          <a:solidFill>
            <a:srgbClr val="DBFFC9"/>
          </a:solidFill>
          <a:ln>
            <a:solidFill>
              <a:srgbClr val="00B050"/>
            </a:solidFill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heading={'JSX Example 4'}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items={data}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timestamp={new Date().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061443F-3366-966C-2DE3-F7DFA78A2AE4}"/>
                  </a:ext>
                </a:extLst>
              </p14:cNvPr>
              <p14:cNvContentPartPr/>
              <p14:nvPr/>
            </p14:nvContentPartPr>
            <p14:xfrm>
              <a:off x="3121622" y="4017527"/>
              <a:ext cx="107280" cy="15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061443F-3366-966C-2DE3-F7DFA78A2A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2982" y="4008887"/>
                <a:ext cx="1249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FA3227A-65E6-FF4A-9CD7-A20274CDA2F7}"/>
                  </a:ext>
                </a:extLst>
              </p14:cNvPr>
              <p14:cNvContentPartPr/>
              <p14:nvPr/>
            </p14:nvContentPartPr>
            <p14:xfrm>
              <a:off x="3150422" y="4141007"/>
              <a:ext cx="102240" cy="15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FA3227A-65E6-FF4A-9CD7-A20274CDA2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41782" y="4132367"/>
                <a:ext cx="1198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A03FEE0-3C4D-16F8-EF9A-235902CE5893}"/>
                  </a:ext>
                </a:extLst>
              </p14:cNvPr>
              <p14:cNvContentPartPr/>
              <p14:nvPr/>
            </p14:nvContentPartPr>
            <p14:xfrm>
              <a:off x="3192182" y="4322807"/>
              <a:ext cx="87120" cy="17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A03FEE0-3C4D-16F8-EF9A-235902CE58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83542" y="4314167"/>
                <a:ext cx="1047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120" name="Ink 5119">
                <a:extLst>
                  <a:ext uri="{FF2B5EF4-FFF2-40B4-BE49-F238E27FC236}">
                    <a16:creationId xmlns:a16="http://schemas.microsoft.com/office/drawing/2014/main" id="{48C5F9AD-22A7-517B-3749-5AE9E61247DD}"/>
                  </a:ext>
                </a:extLst>
              </p14:cNvPr>
              <p14:cNvContentPartPr/>
              <p14:nvPr/>
            </p14:nvContentPartPr>
            <p14:xfrm>
              <a:off x="852182" y="778607"/>
              <a:ext cx="2572560" cy="2883240"/>
            </p14:xfrm>
          </p:contentPart>
        </mc:Choice>
        <mc:Fallback>
          <p:pic>
            <p:nvPicPr>
              <p:cNvPr id="5120" name="Ink 5119">
                <a:extLst>
                  <a:ext uri="{FF2B5EF4-FFF2-40B4-BE49-F238E27FC236}">
                    <a16:creationId xmlns:a16="http://schemas.microsoft.com/office/drawing/2014/main" id="{48C5F9AD-22A7-517B-3749-5AE9E61247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3182" y="769967"/>
                <a:ext cx="2590200" cy="29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27" name="Ink 5126">
                <a:extLst>
                  <a:ext uri="{FF2B5EF4-FFF2-40B4-BE49-F238E27FC236}">
                    <a16:creationId xmlns:a16="http://schemas.microsoft.com/office/drawing/2014/main" id="{19C5F5B5-665F-AEEC-B005-DFAA4AAF48FD}"/>
                  </a:ext>
                </a:extLst>
              </p14:cNvPr>
              <p14:cNvContentPartPr/>
              <p14:nvPr/>
            </p14:nvContentPartPr>
            <p14:xfrm>
              <a:off x="2652902" y="1819367"/>
              <a:ext cx="1411920" cy="87840"/>
            </p14:xfrm>
          </p:contentPart>
        </mc:Choice>
        <mc:Fallback>
          <p:pic>
            <p:nvPicPr>
              <p:cNvPr id="5127" name="Ink 5126">
                <a:extLst>
                  <a:ext uri="{FF2B5EF4-FFF2-40B4-BE49-F238E27FC236}">
                    <a16:creationId xmlns:a16="http://schemas.microsoft.com/office/drawing/2014/main" id="{19C5F5B5-665F-AEEC-B005-DFAA4AAF48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43902" y="1810727"/>
                <a:ext cx="14295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29" name="Ink 5128">
                <a:extLst>
                  <a:ext uri="{FF2B5EF4-FFF2-40B4-BE49-F238E27FC236}">
                    <a16:creationId xmlns:a16="http://schemas.microsoft.com/office/drawing/2014/main" id="{0C3A77C7-6BE1-AD97-00AD-A1C641FB4FF6}"/>
                  </a:ext>
                </a:extLst>
              </p14:cNvPr>
              <p14:cNvContentPartPr/>
              <p14:nvPr/>
            </p14:nvContentPartPr>
            <p14:xfrm>
              <a:off x="2660462" y="2233367"/>
              <a:ext cx="1054800" cy="93240"/>
            </p14:xfrm>
          </p:contentPart>
        </mc:Choice>
        <mc:Fallback>
          <p:pic>
            <p:nvPicPr>
              <p:cNvPr id="5129" name="Ink 5128">
                <a:extLst>
                  <a:ext uri="{FF2B5EF4-FFF2-40B4-BE49-F238E27FC236}">
                    <a16:creationId xmlns:a16="http://schemas.microsoft.com/office/drawing/2014/main" id="{0C3A77C7-6BE1-AD97-00AD-A1C641FB4F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51462" y="2224367"/>
                <a:ext cx="10724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131" name="Ink 5130">
                <a:extLst>
                  <a:ext uri="{FF2B5EF4-FFF2-40B4-BE49-F238E27FC236}">
                    <a16:creationId xmlns:a16="http://schemas.microsoft.com/office/drawing/2014/main" id="{35D48240-300E-1BA8-0568-E348AB6E1931}"/>
                  </a:ext>
                </a:extLst>
              </p14:cNvPr>
              <p14:cNvContentPartPr/>
              <p14:nvPr/>
            </p14:nvContentPartPr>
            <p14:xfrm>
              <a:off x="4772582" y="2874167"/>
              <a:ext cx="1365120" cy="28080"/>
            </p14:xfrm>
          </p:contentPart>
        </mc:Choice>
        <mc:Fallback>
          <p:pic>
            <p:nvPicPr>
              <p:cNvPr id="5131" name="Ink 5130">
                <a:extLst>
                  <a:ext uri="{FF2B5EF4-FFF2-40B4-BE49-F238E27FC236}">
                    <a16:creationId xmlns:a16="http://schemas.microsoft.com/office/drawing/2014/main" id="{35D48240-300E-1BA8-0568-E348AB6E19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63942" y="2865527"/>
                <a:ext cx="138276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0685042F-6C56-94FD-06B2-A5C87A0143AF}"/>
              </a:ext>
            </a:extLst>
          </p:cNvPr>
          <p:cNvGrpSpPr/>
          <p:nvPr/>
        </p:nvGrpSpPr>
        <p:grpSpPr>
          <a:xfrm>
            <a:off x="395342" y="3261167"/>
            <a:ext cx="1732680" cy="1542600"/>
            <a:chOff x="395342" y="3261167"/>
            <a:chExt cx="1732680" cy="15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DF46762-98C1-A05F-6DE4-B9EDEA8F8062}"/>
                    </a:ext>
                  </a:extLst>
                </p14:cNvPr>
                <p14:cNvContentPartPr/>
                <p14:nvPr/>
              </p14:nvContentPartPr>
              <p14:xfrm>
                <a:off x="395342" y="3602447"/>
                <a:ext cx="1629000" cy="1153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DF46762-98C1-A05F-6DE4-B9EDEA8F80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6702" y="3593807"/>
                  <a:ext cx="1646640" cy="11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1F5F5C-3719-2ED9-F23F-68E4F40FB6F2}"/>
                    </a:ext>
                  </a:extLst>
                </p14:cNvPr>
                <p14:cNvContentPartPr/>
                <p14:nvPr/>
              </p14:nvContentPartPr>
              <p14:xfrm>
                <a:off x="514862" y="3918527"/>
                <a:ext cx="113760" cy="159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1F5F5C-3719-2ED9-F23F-68E4F40FB6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5862" y="3909527"/>
                  <a:ext cx="131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4B2475-6931-B926-50E6-62C9FE6AC932}"/>
                    </a:ext>
                  </a:extLst>
                </p14:cNvPr>
                <p14:cNvContentPartPr/>
                <p14:nvPr/>
              </p14:nvContentPartPr>
              <p14:xfrm>
                <a:off x="658142" y="4019687"/>
                <a:ext cx="70920" cy="48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4B2475-6931-B926-50E6-62C9FE6AC9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9502" y="4010687"/>
                  <a:ext cx="88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924058-69B9-1979-73EA-A1705F824A6E}"/>
                    </a:ext>
                  </a:extLst>
                </p14:cNvPr>
                <p14:cNvContentPartPr/>
                <p14:nvPr/>
              </p14:nvContentPartPr>
              <p14:xfrm>
                <a:off x="742382" y="3958127"/>
                <a:ext cx="228600" cy="12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924058-69B9-1979-73EA-A1705F824A6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3742" y="3949127"/>
                  <a:ext cx="246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0D366B8-B25D-B3ED-6E32-62C5439FA282}"/>
                    </a:ext>
                  </a:extLst>
                </p14:cNvPr>
                <p14:cNvContentPartPr/>
                <p14:nvPr/>
              </p14:nvContentPartPr>
              <p14:xfrm>
                <a:off x="963062" y="4002407"/>
                <a:ext cx="93600" cy="19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0D366B8-B25D-B3ED-6E32-62C5439FA2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4422" y="3993407"/>
                  <a:ext cx="111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F4F105-E47A-0808-8D82-5E4AC1A15F1D}"/>
                    </a:ext>
                  </a:extLst>
                </p14:cNvPr>
                <p14:cNvContentPartPr/>
                <p14:nvPr/>
              </p14:nvContentPartPr>
              <p14:xfrm>
                <a:off x="1114982" y="3986927"/>
                <a:ext cx="9000" cy="108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F4F105-E47A-0808-8D82-5E4AC1A15F1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06342" y="3977927"/>
                  <a:ext cx="26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F93CC8-8F6C-2482-96E2-6E01CBB99828}"/>
                    </a:ext>
                  </a:extLst>
                </p14:cNvPr>
                <p14:cNvContentPartPr/>
                <p14:nvPr/>
              </p14:nvContentPartPr>
              <p14:xfrm>
                <a:off x="1252142" y="3936527"/>
                <a:ext cx="38880" cy="13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F93CC8-8F6C-2482-96E2-6E01CBB998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43502" y="3927527"/>
                  <a:ext cx="56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A1BFA8-2894-D73B-7BE4-CCFD8126E5B2}"/>
                    </a:ext>
                  </a:extLst>
                </p14:cNvPr>
                <p14:cNvContentPartPr/>
                <p14:nvPr/>
              </p14:nvContentPartPr>
              <p14:xfrm>
                <a:off x="1314422" y="3964247"/>
                <a:ext cx="65520" cy="93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A1BFA8-2894-D73B-7BE4-CCFD8126E5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05422" y="3955247"/>
                  <a:ext cx="83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5FF304-4D2F-41AC-EE11-4345A3E936BB}"/>
                    </a:ext>
                  </a:extLst>
                </p14:cNvPr>
                <p14:cNvContentPartPr/>
                <p14:nvPr/>
              </p14:nvContentPartPr>
              <p14:xfrm>
                <a:off x="1410902" y="3944447"/>
                <a:ext cx="96480" cy="123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5FF304-4D2F-41AC-EE11-4345A3E936B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02262" y="3935447"/>
                  <a:ext cx="114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646F38-69F4-0C86-3D02-357B522DAF88}"/>
                    </a:ext>
                  </a:extLst>
                </p14:cNvPr>
                <p14:cNvContentPartPr/>
                <p14:nvPr/>
              </p14:nvContentPartPr>
              <p14:xfrm>
                <a:off x="1572182" y="3912407"/>
                <a:ext cx="76320" cy="129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646F38-69F4-0C86-3D02-357B522DAF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63542" y="3903767"/>
                  <a:ext cx="93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B3039F-393F-865B-E7CF-ACF92598206B}"/>
                    </a:ext>
                  </a:extLst>
                </p14:cNvPr>
                <p14:cNvContentPartPr/>
                <p14:nvPr/>
              </p14:nvContentPartPr>
              <p14:xfrm>
                <a:off x="1671542" y="3927167"/>
                <a:ext cx="65880" cy="126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B3039F-393F-865B-E7CF-ACF9259820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62542" y="3918167"/>
                  <a:ext cx="83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FD2146-7144-587C-EEF6-09948BF19FB9}"/>
                    </a:ext>
                  </a:extLst>
                </p14:cNvPr>
                <p14:cNvContentPartPr/>
                <p14:nvPr/>
              </p14:nvContentPartPr>
              <p14:xfrm>
                <a:off x="1777382" y="3851207"/>
                <a:ext cx="116280" cy="20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FD2146-7144-587C-EEF6-09948BF19FB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68742" y="3842207"/>
                  <a:ext cx="133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890742A-696F-0A8B-F7C0-1275E04403A6}"/>
                    </a:ext>
                  </a:extLst>
                </p14:cNvPr>
                <p14:cNvContentPartPr/>
                <p14:nvPr/>
              </p14:nvContentPartPr>
              <p14:xfrm>
                <a:off x="1204622" y="3863447"/>
                <a:ext cx="41760" cy="9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90742A-696F-0A8B-F7C0-1275E04403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95622" y="3854447"/>
                  <a:ext cx="59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04983F-B509-3A7F-F808-D1585120E81F}"/>
                    </a:ext>
                  </a:extLst>
                </p14:cNvPr>
                <p14:cNvContentPartPr/>
                <p14:nvPr/>
              </p14:nvContentPartPr>
              <p14:xfrm>
                <a:off x="619622" y="4315247"/>
                <a:ext cx="27360" cy="119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04983F-B509-3A7F-F808-D1585120E81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0622" y="4306607"/>
                  <a:ext cx="45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64D729-8EE3-EC50-0359-B51A2E508C46}"/>
                    </a:ext>
                  </a:extLst>
                </p14:cNvPr>
                <p14:cNvContentPartPr/>
                <p14:nvPr/>
              </p14:nvContentPartPr>
              <p14:xfrm>
                <a:off x="684782" y="4304807"/>
                <a:ext cx="199800" cy="104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64D729-8EE3-EC50-0359-B51A2E508C4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6142" y="4296167"/>
                  <a:ext cx="217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DB38F3-38BC-D630-4949-22963853B940}"/>
                    </a:ext>
                  </a:extLst>
                </p14:cNvPr>
                <p14:cNvContentPartPr/>
                <p14:nvPr/>
              </p14:nvContentPartPr>
              <p14:xfrm>
                <a:off x="922742" y="4300847"/>
                <a:ext cx="187560" cy="119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DB38F3-38BC-D630-4949-22963853B94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3742" y="4292207"/>
                  <a:ext cx="205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08B715-E5E0-AFA6-A622-CE883FD51167}"/>
                    </a:ext>
                  </a:extLst>
                </p14:cNvPr>
                <p14:cNvContentPartPr/>
                <p14:nvPr/>
              </p14:nvContentPartPr>
              <p14:xfrm>
                <a:off x="1116062" y="4399847"/>
                <a:ext cx="11160" cy="1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08B715-E5E0-AFA6-A622-CE883FD511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7422" y="4391207"/>
                  <a:ext cx="28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5C2D77-D924-6E38-F30F-7D693E5DB9B6}"/>
                    </a:ext>
                  </a:extLst>
                </p14:cNvPr>
                <p14:cNvContentPartPr/>
                <p14:nvPr/>
              </p14:nvContentPartPr>
              <p14:xfrm>
                <a:off x="1339982" y="4259087"/>
                <a:ext cx="152280" cy="16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F5C2D77-D924-6E38-F30F-7D693E5DB9B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30982" y="4250447"/>
                  <a:ext cx="169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FD8340-0921-E411-42A0-970359C8959B}"/>
                    </a:ext>
                  </a:extLst>
                </p14:cNvPr>
                <p14:cNvContentPartPr/>
                <p14:nvPr/>
              </p14:nvContentPartPr>
              <p14:xfrm>
                <a:off x="1344302" y="4314167"/>
                <a:ext cx="162000" cy="3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FD8340-0921-E411-42A0-970359C8959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5302" y="4305527"/>
                  <a:ext cx="179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69D001-0796-FBE4-616E-B8F47D18EC85}"/>
                    </a:ext>
                  </a:extLst>
                </p14:cNvPr>
                <p14:cNvContentPartPr/>
                <p14:nvPr/>
              </p14:nvContentPartPr>
              <p14:xfrm>
                <a:off x="1365902" y="4351247"/>
                <a:ext cx="225000" cy="54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69D001-0796-FBE4-616E-B8F47D18EC8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56902" y="4342607"/>
                  <a:ext cx="242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7C4998-C55B-4E36-0026-C3FFB89075A6}"/>
                    </a:ext>
                  </a:extLst>
                </p14:cNvPr>
                <p14:cNvContentPartPr/>
                <p14:nvPr/>
              </p14:nvContentPartPr>
              <p14:xfrm>
                <a:off x="740582" y="4533047"/>
                <a:ext cx="21960" cy="114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7C4998-C55B-4E36-0026-C3FFB89075A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1942" y="4524407"/>
                  <a:ext cx="39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C9244A-E36F-DE4B-6EA8-76E72BDCB15B}"/>
                    </a:ext>
                  </a:extLst>
                </p14:cNvPr>
                <p14:cNvContentPartPr/>
                <p14:nvPr/>
              </p14:nvContentPartPr>
              <p14:xfrm>
                <a:off x="724742" y="4560047"/>
                <a:ext cx="118800" cy="82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C9244A-E36F-DE4B-6EA8-76E72BDCB15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102" y="4551047"/>
                  <a:ext cx="136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C8E16-C7EC-D39E-AEDC-2B037325659D}"/>
                    </a:ext>
                  </a:extLst>
                </p14:cNvPr>
                <p14:cNvContentPartPr/>
                <p14:nvPr/>
              </p14:nvContentPartPr>
              <p14:xfrm>
                <a:off x="892502" y="4578407"/>
                <a:ext cx="118440" cy="79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C8E16-C7EC-D39E-AEDC-2B037325659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3862" y="4569767"/>
                  <a:ext cx="136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1225CC5-6A33-8DF1-133A-2317F713DD1D}"/>
                    </a:ext>
                  </a:extLst>
                </p14:cNvPr>
                <p14:cNvContentPartPr/>
                <p14:nvPr/>
              </p14:nvContentPartPr>
              <p14:xfrm>
                <a:off x="1043342" y="4594607"/>
                <a:ext cx="40680" cy="68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1225CC5-6A33-8DF1-133A-2317F713DD1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4702" y="4585967"/>
                  <a:ext cx="58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A7BF05-266C-24EB-53F2-DB3D2903633A}"/>
                    </a:ext>
                  </a:extLst>
                </p14:cNvPr>
                <p14:cNvContentPartPr/>
                <p14:nvPr/>
              </p14:nvContentPartPr>
              <p14:xfrm>
                <a:off x="1103102" y="4517567"/>
                <a:ext cx="65880" cy="109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A7BF05-266C-24EB-53F2-DB3D2903633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4462" y="4508927"/>
                  <a:ext cx="83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1E4D90-7713-9180-64DD-E8FD894E6E63}"/>
                    </a:ext>
                  </a:extLst>
                </p14:cNvPr>
                <p14:cNvContentPartPr/>
                <p14:nvPr/>
              </p14:nvContentPartPr>
              <p14:xfrm>
                <a:off x="1182662" y="4557167"/>
                <a:ext cx="67680" cy="77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1E4D90-7713-9180-64DD-E8FD894E6E6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74022" y="4548527"/>
                  <a:ext cx="85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36889A-F854-F424-B62E-0AA06BE38575}"/>
                    </a:ext>
                  </a:extLst>
                </p14:cNvPr>
                <p14:cNvContentPartPr/>
                <p14:nvPr/>
              </p14:nvContentPartPr>
              <p14:xfrm>
                <a:off x="1280222" y="4565807"/>
                <a:ext cx="101880" cy="64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36889A-F854-F424-B62E-0AA06BE3857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71222" y="4556807"/>
                  <a:ext cx="119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1A9FC7-797C-A6D5-E0B9-859233401E6D}"/>
                    </a:ext>
                  </a:extLst>
                </p14:cNvPr>
                <p14:cNvContentPartPr/>
                <p14:nvPr/>
              </p14:nvContentPartPr>
              <p14:xfrm>
                <a:off x="1450142" y="4527287"/>
                <a:ext cx="69840" cy="216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1A9FC7-797C-A6D5-E0B9-859233401E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441142" y="4518287"/>
                  <a:ext cx="87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3ABA52-7D43-D851-B8FB-34D6908BDC96}"/>
                    </a:ext>
                  </a:extLst>
                </p14:cNvPr>
                <p14:cNvContentPartPr/>
                <p14:nvPr/>
              </p14:nvContentPartPr>
              <p14:xfrm>
                <a:off x="1566782" y="4515767"/>
                <a:ext cx="44280" cy="86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3ABA52-7D43-D851-B8FB-34D6908BDC9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57782" y="4507127"/>
                  <a:ext cx="61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601FF4-A455-C178-F26D-86126A4EAF29}"/>
                    </a:ext>
                  </a:extLst>
                </p14:cNvPr>
                <p14:cNvContentPartPr/>
                <p14:nvPr/>
              </p14:nvContentPartPr>
              <p14:xfrm>
                <a:off x="1715462" y="4503887"/>
                <a:ext cx="236520" cy="26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601FF4-A455-C178-F26D-86126A4EAF2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06822" y="4494887"/>
                  <a:ext cx="254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49CE4C-D066-E707-874E-4C5C14676C48}"/>
                    </a:ext>
                  </a:extLst>
                </p14:cNvPr>
                <p14:cNvContentPartPr/>
                <p14:nvPr/>
              </p14:nvContentPartPr>
              <p14:xfrm>
                <a:off x="1745342" y="4571567"/>
                <a:ext cx="222120" cy="22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49CE4C-D066-E707-874E-4C5C14676C4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36342" y="4562567"/>
                  <a:ext cx="239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89ADCD6-FD23-B91B-753D-D3A58AFAA51A}"/>
                    </a:ext>
                  </a:extLst>
                </p14:cNvPr>
                <p14:cNvContentPartPr/>
                <p14:nvPr/>
              </p14:nvContentPartPr>
              <p14:xfrm>
                <a:off x="1758302" y="4628087"/>
                <a:ext cx="221760" cy="35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89ADCD6-FD23-B91B-753D-D3A58AFAA51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749302" y="4619447"/>
                  <a:ext cx="239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26" name="Ink 5125">
                  <a:extLst>
                    <a:ext uri="{FF2B5EF4-FFF2-40B4-BE49-F238E27FC236}">
                      <a16:creationId xmlns:a16="http://schemas.microsoft.com/office/drawing/2014/main" id="{7A99E23F-16D8-097C-DFD7-B063D6A31B61}"/>
                    </a:ext>
                  </a:extLst>
                </p14:cNvPr>
                <p14:cNvContentPartPr/>
                <p14:nvPr/>
              </p14:nvContentPartPr>
              <p14:xfrm>
                <a:off x="762182" y="3261167"/>
                <a:ext cx="271800" cy="334080"/>
              </p14:xfrm>
            </p:contentPart>
          </mc:Choice>
          <mc:Fallback>
            <p:pic>
              <p:nvPicPr>
                <p:cNvPr id="5126" name="Ink 5125">
                  <a:extLst>
                    <a:ext uri="{FF2B5EF4-FFF2-40B4-BE49-F238E27FC236}">
                      <a16:creationId xmlns:a16="http://schemas.microsoft.com/office/drawing/2014/main" id="{7A99E23F-16D8-097C-DFD7-B063D6A31B6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3542" y="3252527"/>
                  <a:ext cx="2894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28" name="Ink 5127">
                  <a:extLst>
                    <a:ext uri="{FF2B5EF4-FFF2-40B4-BE49-F238E27FC236}">
                      <a16:creationId xmlns:a16="http://schemas.microsoft.com/office/drawing/2014/main" id="{D6784B3E-0D3E-314D-7A8D-42A9A338ABF3}"/>
                    </a:ext>
                  </a:extLst>
                </p14:cNvPr>
                <p14:cNvContentPartPr/>
                <p14:nvPr/>
              </p14:nvContentPartPr>
              <p14:xfrm>
                <a:off x="458342" y="4047047"/>
                <a:ext cx="1498320" cy="141120"/>
              </p14:xfrm>
            </p:contentPart>
          </mc:Choice>
          <mc:Fallback>
            <p:pic>
              <p:nvPicPr>
                <p:cNvPr id="5128" name="Ink 5127">
                  <a:extLst>
                    <a:ext uri="{FF2B5EF4-FFF2-40B4-BE49-F238E27FC236}">
                      <a16:creationId xmlns:a16="http://schemas.microsoft.com/office/drawing/2014/main" id="{D6784B3E-0D3E-314D-7A8D-42A9A338ABF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9702" y="4038407"/>
                  <a:ext cx="1515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30" name="Ink 5129">
                  <a:extLst>
                    <a:ext uri="{FF2B5EF4-FFF2-40B4-BE49-F238E27FC236}">
                      <a16:creationId xmlns:a16="http://schemas.microsoft.com/office/drawing/2014/main" id="{C3198953-7DF5-B599-9189-FC454E0E0FA4}"/>
                    </a:ext>
                  </a:extLst>
                </p14:cNvPr>
                <p14:cNvContentPartPr/>
                <p14:nvPr/>
              </p14:nvContentPartPr>
              <p14:xfrm>
                <a:off x="495062" y="4402367"/>
                <a:ext cx="1207080" cy="84960"/>
              </p14:xfrm>
            </p:contentPart>
          </mc:Choice>
          <mc:Fallback>
            <p:pic>
              <p:nvPicPr>
                <p:cNvPr id="5130" name="Ink 5129">
                  <a:extLst>
                    <a:ext uri="{FF2B5EF4-FFF2-40B4-BE49-F238E27FC236}">
                      <a16:creationId xmlns:a16="http://schemas.microsoft.com/office/drawing/2014/main" id="{C3198953-7DF5-B599-9189-FC454E0E0FA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6422" y="4393727"/>
                  <a:ext cx="1224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32" name="Ink 5131">
                  <a:extLst>
                    <a:ext uri="{FF2B5EF4-FFF2-40B4-BE49-F238E27FC236}">
                      <a16:creationId xmlns:a16="http://schemas.microsoft.com/office/drawing/2014/main" id="{2BFF461E-5A11-41A8-8A3A-8584AECFF3D3}"/>
                    </a:ext>
                  </a:extLst>
                </p14:cNvPr>
                <p14:cNvContentPartPr/>
                <p14:nvPr/>
              </p14:nvContentPartPr>
              <p14:xfrm>
                <a:off x="735902" y="4722407"/>
                <a:ext cx="1392120" cy="81360"/>
              </p14:xfrm>
            </p:contentPart>
          </mc:Choice>
          <mc:Fallback>
            <p:pic>
              <p:nvPicPr>
                <p:cNvPr id="5132" name="Ink 5131">
                  <a:extLst>
                    <a:ext uri="{FF2B5EF4-FFF2-40B4-BE49-F238E27FC236}">
                      <a16:creationId xmlns:a16="http://schemas.microsoft.com/office/drawing/2014/main" id="{2BFF461E-5A11-41A8-8A3A-8584AECFF3D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6902" y="4713767"/>
                  <a:ext cx="1409760" cy="9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449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A314-C8C8-48AF-BCBB-4D63EB7A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complete example </a:t>
            </a:r>
            <a:r>
              <a:rPr lang="en-GB"/>
              <a:t>in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example5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FE9F9B-AAD3-44A1-83BE-C9357346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96" y="1385608"/>
            <a:ext cx="5338745" cy="34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9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 JSX Gotchas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gotchas - 1</a:t>
            </a:r>
          </a:p>
          <a:p>
            <a:r>
              <a:rPr lang="en-GB" dirty="0"/>
              <a:t>JSX gotchas - 2</a:t>
            </a:r>
          </a:p>
        </p:txBody>
      </p:sp>
    </p:spTree>
    <p:extLst>
      <p:ext uri="{BB962C8B-B14F-4D97-AF65-F5344CB8AC3E}">
        <p14:creationId xmlns:p14="http://schemas.microsoft.com/office/powerpoint/2010/main" val="94041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Gotchas - 1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is case-sensitive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JSX tags must be closed</a:t>
            </a:r>
          </a:p>
          <a:p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290771" y="1345563"/>
            <a:ext cx="6367482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badElem1 = &lt;DIV&gt;oops&lt;/div&gt;</a:t>
            </a:r>
            <a:endParaRPr lang="en-GB" altLang="en-US" sz="1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290771" y="2482362"/>
            <a:ext cx="6367482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badElem2 = &lt;input type="text"&gt;</a:t>
            </a:r>
            <a:endParaRPr lang="en-GB" altLang="en-US" sz="1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3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Gotchas - 2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Adjacent JSX elements must be wrapped inside an enclosing tag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assign a CSS class,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dirty="0">
                <a:latin typeface="+mj-lt"/>
              </a:rPr>
              <a:t> (not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latin typeface="+mj-lt"/>
              </a:rPr>
              <a:t>)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22851" y="1686934"/>
            <a:ext cx="6367482" cy="62373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badElem3 = 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&lt;h1&gt;Greetings&lt;/h1&gt;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&lt;div&gt;This won't work. Sorry!&lt;/div&gt;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322852" y="3554272"/>
            <a:ext cx="6367482" cy="4390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badElem4 = 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class="emphasis"&gt;Won't work!&lt;/div&gt;</a:t>
            </a:r>
          </a:p>
        </p:txBody>
      </p:sp>
    </p:spTree>
    <p:extLst>
      <p:ext uri="{BB962C8B-B14F-4D97-AF65-F5344CB8AC3E}">
        <p14:creationId xmlns:p14="http://schemas.microsoft.com/office/powerpoint/2010/main" val="208558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JSX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syntax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gotchas</a:t>
            </a:r>
          </a:p>
        </p:txBody>
      </p:sp>
    </p:spTree>
    <p:extLst>
      <p:ext uri="{BB962C8B-B14F-4D97-AF65-F5344CB8AC3E}">
        <p14:creationId xmlns:p14="http://schemas.microsoft.com/office/powerpoint/2010/main" val="82150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Overview of JSX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story so far…</a:t>
            </a:r>
          </a:p>
          <a:p>
            <a:r>
              <a:rPr lang="en-GB" dirty="0"/>
              <a:t>Introducing JSX</a:t>
            </a:r>
          </a:p>
          <a:p>
            <a:r>
              <a:rPr lang="en-GB" dirty="0" err="1"/>
              <a:t>Transpiling</a:t>
            </a:r>
            <a:r>
              <a:rPr lang="en-GB" dirty="0"/>
              <a:t> JSX</a:t>
            </a:r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Story So Far…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all the examples so far, we've created elements programmatically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very verbose!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2E212BD-79B2-4F5F-A5C8-356BFC8E3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61" y="1715611"/>
            <a:ext cx="7211549" cy="154706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'Swansea City shirt'),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'Cardiff City shirt'),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'Bugatti Divo'),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'55in OLED HD TV'),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'Carving skis'),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'Ski boots')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A55C22-A32F-C2E9-1317-D3E05BE65DEF}"/>
                  </a:ext>
                </a:extLst>
              </p14:cNvPr>
              <p14:cNvContentPartPr/>
              <p14:nvPr/>
            </p14:nvContentPartPr>
            <p14:xfrm>
              <a:off x="6230582" y="3663647"/>
              <a:ext cx="441000" cy="20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A55C22-A32F-C2E9-1317-D3E05BE65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1582" y="3654647"/>
                <a:ext cx="45864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B7EA0D7-9675-0080-10C2-A6CE35ED29DF}"/>
              </a:ext>
            </a:extLst>
          </p:cNvPr>
          <p:cNvGrpSpPr/>
          <p:nvPr/>
        </p:nvGrpSpPr>
        <p:grpSpPr>
          <a:xfrm>
            <a:off x="2901662" y="1421567"/>
            <a:ext cx="5667120" cy="3662640"/>
            <a:chOff x="2901662" y="1421567"/>
            <a:chExt cx="5667120" cy="366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361B1EC-DC39-DF8C-B6A0-FDCABB1E1D5A}"/>
                    </a:ext>
                  </a:extLst>
                </p14:cNvPr>
                <p14:cNvContentPartPr/>
                <p14:nvPr/>
              </p14:nvContentPartPr>
              <p14:xfrm>
                <a:off x="2901662" y="1421567"/>
                <a:ext cx="5667120" cy="1922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361B1EC-DC39-DF8C-B6A0-FDCABB1E1D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92662" y="1412567"/>
                  <a:ext cx="5684760" cy="19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1F03D8-F010-6BDF-1ABB-69977C6BF5A0}"/>
                    </a:ext>
                  </a:extLst>
                </p14:cNvPr>
                <p14:cNvContentPartPr/>
                <p14:nvPr/>
              </p14:nvContentPartPr>
              <p14:xfrm>
                <a:off x="5219342" y="3448367"/>
                <a:ext cx="1058400" cy="1135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1F03D8-F010-6BDF-1ABB-69977C6BF5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10342" y="3439367"/>
                  <a:ext cx="1076040" cy="11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B38830-9F8E-4BF1-EE54-F6CF6201FA6C}"/>
                    </a:ext>
                  </a:extLst>
                </p14:cNvPr>
                <p14:cNvContentPartPr/>
                <p14:nvPr/>
              </p14:nvContentPartPr>
              <p14:xfrm>
                <a:off x="5559902" y="3629447"/>
                <a:ext cx="102240" cy="155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B38830-9F8E-4BF1-EE54-F6CF6201FA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1262" y="3620447"/>
                  <a:ext cx="119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5E82F4-9610-141A-8972-6CDD106F0FD2}"/>
                    </a:ext>
                  </a:extLst>
                </p14:cNvPr>
                <p14:cNvContentPartPr/>
                <p14:nvPr/>
              </p14:nvContentPartPr>
              <p14:xfrm>
                <a:off x="5741702" y="3550607"/>
                <a:ext cx="143280" cy="207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5E82F4-9610-141A-8972-6CDD106F0F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33062" y="3541607"/>
                  <a:ext cx="160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2EB862-DAC8-D3F5-8083-75CAD117A09A}"/>
                    </a:ext>
                  </a:extLst>
                </p14:cNvPr>
                <p14:cNvContentPartPr/>
                <p14:nvPr/>
              </p14:nvContentPartPr>
              <p14:xfrm>
                <a:off x="6698222" y="3458087"/>
                <a:ext cx="556200" cy="534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2EB862-DAC8-D3F5-8083-75CAD117A09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89582" y="3449447"/>
                  <a:ext cx="57384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0E309B-C032-1946-DAFC-595F21D3BBB5}"/>
                    </a:ext>
                  </a:extLst>
                </p14:cNvPr>
                <p14:cNvContentPartPr/>
                <p14:nvPr/>
              </p14:nvContentPartPr>
              <p14:xfrm>
                <a:off x="6864902" y="3599927"/>
                <a:ext cx="35640" cy="9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0E309B-C032-1946-DAFC-595F21D3BB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56262" y="3590927"/>
                  <a:ext cx="53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F08835-2733-E311-250E-A0E9AF3CB298}"/>
                    </a:ext>
                  </a:extLst>
                </p14:cNvPr>
                <p14:cNvContentPartPr/>
                <p14:nvPr/>
              </p14:nvContentPartPr>
              <p14:xfrm>
                <a:off x="6944822" y="3635207"/>
                <a:ext cx="12600" cy="38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F08835-2733-E311-250E-A0E9AF3CB2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35822" y="3626207"/>
                  <a:ext cx="30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98C6A1-7916-7830-F8BA-B47779BE0D4A}"/>
                    </a:ext>
                  </a:extLst>
                </p14:cNvPr>
                <p14:cNvContentPartPr/>
                <p14:nvPr/>
              </p14:nvContentPartPr>
              <p14:xfrm>
                <a:off x="6792542" y="3794327"/>
                <a:ext cx="63360" cy="9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98C6A1-7916-7830-F8BA-B47779BE0D4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83542" y="3785687"/>
                  <a:ext cx="81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D06780-17E3-4082-B0EA-DB7531A390DC}"/>
                    </a:ext>
                  </a:extLst>
                </p14:cNvPr>
                <p14:cNvContentPartPr/>
                <p14:nvPr/>
              </p14:nvContentPartPr>
              <p14:xfrm>
                <a:off x="6875702" y="3796487"/>
                <a:ext cx="53640" cy="7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D06780-17E3-4082-B0EA-DB7531A390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66702" y="3787847"/>
                  <a:ext cx="71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E7045D-1072-788D-BF9B-E053C2E80458}"/>
                    </a:ext>
                  </a:extLst>
                </p14:cNvPr>
                <p14:cNvContentPartPr/>
                <p14:nvPr/>
              </p14:nvContentPartPr>
              <p14:xfrm>
                <a:off x="6979382" y="3809447"/>
                <a:ext cx="45360" cy="63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E7045D-1072-788D-BF9B-E053C2E804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70742" y="3800447"/>
                  <a:ext cx="63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AD4914-796B-4C31-702F-2BB500669505}"/>
                    </a:ext>
                  </a:extLst>
                </p14:cNvPr>
                <p14:cNvContentPartPr/>
                <p14:nvPr/>
              </p14:nvContentPartPr>
              <p14:xfrm>
                <a:off x="7058582" y="3766607"/>
                <a:ext cx="33480" cy="7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AD4914-796B-4C31-702F-2BB5006695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49942" y="3757607"/>
                  <a:ext cx="51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58B571-1CFE-95EE-9E8D-B011DDB3E687}"/>
                    </a:ext>
                  </a:extLst>
                </p14:cNvPr>
                <p14:cNvContentPartPr/>
                <p14:nvPr/>
              </p14:nvContentPartPr>
              <p14:xfrm>
                <a:off x="7126982" y="3757967"/>
                <a:ext cx="60120" cy="11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58B571-1CFE-95EE-9E8D-B011DDB3E6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18342" y="3748967"/>
                  <a:ext cx="77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6227AF-82E4-CCFE-4F21-AE32CB9F8EF9}"/>
                    </a:ext>
                  </a:extLst>
                </p14:cNvPr>
                <p14:cNvContentPartPr/>
                <p14:nvPr/>
              </p14:nvContentPartPr>
              <p14:xfrm>
                <a:off x="6284222" y="4017527"/>
                <a:ext cx="648360" cy="29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6227AF-82E4-CCFE-4F21-AE32CB9F8EF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75582" y="4008887"/>
                  <a:ext cx="666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5E6995-3D60-B9A1-8683-F48466AC389A}"/>
                    </a:ext>
                  </a:extLst>
                </p14:cNvPr>
                <p14:cNvContentPartPr/>
                <p14:nvPr/>
              </p14:nvContentPartPr>
              <p14:xfrm>
                <a:off x="6184502" y="4187807"/>
                <a:ext cx="315000" cy="345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5E6995-3D60-B9A1-8683-F48466AC389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75502" y="4179167"/>
                  <a:ext cx="3326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21B8FA-F465-52C6-67B7-496A507C09AC}"/>
                    </a:ext>
                  </a:extLst>
                </p14:cNvPr>
                <p14:cNvContentPartPr/>
                <p14:nvPr/>
              </p14:nvContentPartPr>
              <p14:xfrm>
                <a:off x="6118262" y="4416047"/>
                <a:ext cx="492840" cy="434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21B8FA-F465-52C6-67B7-496A507C09A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09262" y="4407407"/>
                  <a:ext cx="5104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8D4631-444A-DD5C-077B-B50DB5AED0AB}"/>
                    </a:ext>
                  </a:extLst>
                </p14:cNvPr>
                <p14:cNvContentPartPr/>
                <p14:nvPr/>
              </p14:nvContentPartPr>
              <p14:xfrm>
                <a:off x="5834582" y="4531967"/>
                <a:ext cx="492840" cy="55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8D4631-444A-DD5C-077B-B50DB5AED0A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25582" y="4523327"/>
                  <a:ext cx="5104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5007D6-507F-3323-DCEB-A14CEBF5749A}"/>
                    </a:ext>
                  </a:extLst>
                </p14:cNvPr>
                <p14:cNvContentPartPr/>
                <p14:nvPr/>
              </p14:nvContentPartPr>
              <p14:xfrm>
                <a:off x="5522102" y="4514687"/>
                <a:ext cx="360720" cy="525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5007D6-507F-3323-DCEB-A14CEBF5749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13462" y="4506047"/>
                  <a:ext cx="3783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D06EAF-786D-7219-D3AC-34DE67882564}"/>
                    </a:ext>
                  </a:extLst>
                </p14:cNvPr>
                <p14:cNvContentPartPr/>
                <p14:nvPr/>
              </p14:nvContentPartPr>
              <p14:xfrm>
                <a:off x="5484302" y="4845167"/>
                <a:ext cx="136800" cy="21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D06EAF-786D-7219-D3AC-34DE678825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75662" y="4836167"/>
                  <a:ext cx="154440" cy="23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Introducing JSX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682025" cy="3742941"/>
          </a:xfrm>
        </p:spPr>
        <p:txBody>
          <a:bodyPr/>
          <a:lstStyle/>
          <a:p>
            <a:r>
              <a:rPr lang="en-GB" dirty="0"/>
              <a:t>React supports a lightweight syntax called JSX</a:t>
            </a:r>
          </a:p>
          <a:p>
            <a:pPr lvl="1"/>
            <a:r>
              <a:rPr lang="en-GB" dirty="0"/>
              <a:t>Create React elements concisely and directly</a:t>
            </a:r>
          </a:p>
          <a:p>
            <a:pPr lvl="1"/>
            <a:r>
              <a:rPr lang="en-GB" dirty="0"/>
              <a:t>Use XML to specify the elements you want to create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D450EBA-1A01-4538-B6E3-67D46CDA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62" y="2107997"/>
            <a:ext cx="7211549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&lt;li&gt;Swansea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&lt;li&gt;Cardiff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&lt;li&gt;Bugatti Divo&lt;/li&gt;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&lt;li&gt;55in OLED HD TV&lt;/li&gt;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&lt;li&gt;Carving skis&lt;/li&gt;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&lt;li&gt;Ski boots&lt;/li&gt;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&lt;/ul&gt;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AFD2F4-D771-854E-A518-92FDA271F1B8}"/>
              </a:ext>
            </a:extLst>
          </p:cNvPr>
          <p:cNvGrpSpPr/>
          <p:nvPr/>
        </p:nvGrpSpPr>
        <p:grpSpPr>
          <a:xfrm>
            <a:off x="5680862" y="3770927"/>
            <a:ext cx="1703160" cy="1598760"/>
            <a:chOff x="5680862" y="3770927"/>
            <a:chExt cx="1703160" cy="159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16B296-0121-8068-0016-DC491A5CFF04}"/>
                    </a:ext>
                  </a:extLst>
                </p14:cNvPr>
                <p14:cNvContentPartPr/>
                <p14:nvPr/>
              </p14:nvContentPartPr>
              <p14:xfrm>
                <a:off x="5680862" y="3992687"/>
                <a:ext cx="783720" cy="707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16B296-0121-8068-0016-DC491A5CFF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72222" y="3984047"/>
                  <a:ext cx="80136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535D9C9-EF33-60F4-E425-1555AB4A0628}"/>
                    </a:ext>
                  </a:extLst>
                </p14:cNvPr>
                <p14:cNvContentPartPr/>
                <p14:nvPr/>
              </p14:nvContentPartPr>
              <p14:xfrm>
                <a:off x="5989382" y="4107887"/>
                <a:ext cx="80640" cy="92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535D9C9-EF33-60F4-E425-1555AB4A06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80742" y="4099247"/>
                  <a:ext cx="98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A26A7B-0EA6-AC2F-6083-729F52F72464}"/>
                    </a:ext>
                  </a:extLst>
                </p14:cNvPr>
                <p14:cNvContentPartPr/>
                <p14:nvPr/>
              </p14:nvContentPartPr>
              <p14:xfrm>
                <a:off x="6099902" y="4081247"/>
                <a:ext cx="27360" cy="90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A26A7B-0EA6-AC2F-6083-729F52F724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90902" y="4072607"/>
                  <a:ext cx="45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F9CDCA-AC1E-6AF8-0919-489919D3B667}"/>
                    </a:ext>
                  </a:extLst>
                </p14:cNvPr>
                <p14:cNvContentPartPr/>
                <p14:nvPr/>
              </p14:nvContentPartPr>
              <p14:xfrm>
                <a:off x="6460982" y="4161167"/>
                <a:ext cx="455760" cy="139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F9CDCA-AC1E-6AF8-0919-489919D3B6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51982" y="4152527"/>
                  <a:ext cx="473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534ECE-E2DF-D7EA-50D9-033F7A51A7FF}"/>
                    </a:ext>
                  </a:extLst>
                </p14:cNvPr>
                <p14:cNvContentPartPr/>
                <p14:nvPr/>
              </p14:nvContentPartPr>
              <p14:xfrm>
                <a:off x="6871742" y="4034807"/>
                <a:ext cx="471240" cy="266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534ECE-E2DF-D7EA-50D9-033F7A51A7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62742" y="4026167"/>
                  <a:ext cx="4888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E17565-B3B4-504E-E296-5658EAA0A901}"/>
                    </a:ext>
                  </a:extLst>
                </p14:cNvPr>
                <p14:cNvContentPartPr/>
                <p14:nvPr/>
              </p14:nvContentPartPr>
              <p14:xfrm>
                <a:off x="6459542" y="4416047"/>
                <a:ext cx="417600" cy="28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E17565-B3B4-504E-E296-5658EAA0A9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50542" y="4407407"/>
                  <a:ext cx="435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F690C5-FEA7-3940-00A4-386C995F10B1}"/>
                    </a:ext>
                  </a:extLst>
                </p14:cNvPr>
                <p14:cNvContentPartPr/>
                <p14:nvPr/>
              </p14:nvContentPartPr>
              <p14:xfrm>
                <a:off x="6942302" y="4421807"/>
                <a:ext cx="407520" cy="141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F690C5-FEA7-3940-00A4-386C995F10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33662" y="4413167"/>
                  <a:ext cx="425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9C0324-B3EE-E528-9D9B-8D62623FC9E2}"/>
                    </a:ext>
                  </a:extLst>
                </p14:cNvPr>
                <p14:cNvContentPartPr/>
                <p14:nvPr/>
              </p14:nvContentPartPr>
              <p14:xfrm>
                <a:off x="6336422" y="4576607"/>
                <a:ext cx="635040" cy="14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9C0324-B3EE-E528-9D9B-8D62623FC9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27422" y="4567967"/>
                  <a:ext cx="652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9C3EB27-5337-C17A-5CC7-D828B18FA721}"/>
                    </a:ext>
                  </a:extLst>
                </p14:cNvPr>
                <p14:cNvContentPartPr/>
                <p14:nvPr/>
              </p14:nvContentPartPr>
              <p14:xfrm>
                <a:off x="6165062" y="4764167"/>
                <a:ext cx="1218960" cy="347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9C3EB27-5337-C17A-5CC7-D828B18FA7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56062" y="4755167"/>
                  <a:ext cx="1236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254485-955A-59D5-6207-05CFB8BA3133}"/>
                    </a:ext>
                  </a:extLst>
                </p14:cNvPr>
                <p14:cNvContentPartPr/>
                <p14:nvPr/>
              </p14:nvContentPartPr>
              <p14:xfrm>
                <a:off x="6869942" y="5066567"/>
                <a:ext cx="347400" cy="20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254485-955A-59D5-6207-05CFB8BA313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61302" y="5057567"/>
                  <a:ext cx="365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94E901-1970-A4A6-5082-E48ABC25B1AE}"/>
                    </a:ext>
                  </a:extLst>
                </p14:cNvPr>
                <p14:cNvContentPartPr/>
                <p14:nvPr/>
              </p14:nvContentPartPr>
              <p14:xfrm>
                <a:off x="6386822" y="3877127"/>
                <a:ext cx="442080" cy="29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94E901-1970-A4A6-5082-E48ABC25B1A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77822" y="3868127"/>
                  <a:ext cx="4597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152E29-47D4-3A0C-AF54-28AA7F5460F3}"/>
                    </a:ext>
                  </a:extLst>
                </p14:cNvPr>
                <p14:cNvContentPartPr/>
                <p14:nvPr/>
              </p14:nvContentPartPr>
              <p14:xfrm>
                <a:off x="6847982" y="3770927"/>
                <a:ext cx="248400" cy="173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152E29-47D4-3A0C-AF54-28AA7F5460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39342" y="3762287"/>
                  <a:ext cx="266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9331B0-E2B8-1FDF-DF58-25F40AA5B0F6}"/>
                    </a:ext>
                  </a:extLst>
                </p14:cNvPr>
                <p14:cNvContentPartPr/>
                <p14:nvPr/>
              </p14:nvContentPartPr>
              <p14:xfrm>
                <a:off x="6121862" y="4868927"/>
                <a:ext cx="257400" cy="276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9331B0-E2B8-1FDF-DF58-25F40AA5B0F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13222" y="4860287"/>
                  <a:ext cx="2750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B77E1C-2DC8-BDAD-442D-30E596159BA2}"/>
                    </a:ext>
                  </a:extLst>
                </p14:cNvPr>
                <p14:cNvContentPartPr/>
                <p14:nvPr/>
              </p14:nvContentPartPr>
              <p14:xfrm>
                <a:off x="6317342" y="5127407"/>
                <a:ext cx="250560" cy="242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B77E1C-2DC8-BDAD-442D-30E596159BA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08342" y="5118407"/>
                  <a:ext cx="26820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A3C31BF-3218-6FF6-4046-D51542F66BD0}"/>
                  </a:ext>
                </a:extLst>
              </p14:cNvPr>
              <p14:cNvContentPartPr/>
              <p14:nvPr/>
            </p14:nvContentPartPr>
            <p14:xfrm>
              <a:off x="778742" y="2082887"/>
              <a:ext cx="363240" cy="1927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A3C31BF-3218-6FF6-4046-D51542F66BD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0102" y="2074247"/>
                <a:ext cx="380880" cy="19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F92789-9634-5500-8BB4-C27CC86B573A}"/>
                  </a:ext>
                </a:extLst>
              </p14:cNvPr>
              <p14:cNvContentPartPr/>
              <p14:nvPr/>
            </p14:nvContentPartPr>
            <p14:xfrm>
              <a:off x="6700022" y="1208807"/>
              <a:ext cx="615600" cy="83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F92789-9634-5500-8BB4-C27CC86B573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91022" y="1199807"/>
                <a:ext cx="63324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E73CE32-D1F0-E23C-F935-9352A2203178}"/>
              </a:ext>
            </a:extLst>
          </p:cNvPr>
          <p:cNvGrpSpPr/>
          <p:nvPr/>
        </p:nvGrpSpPr>
        <p:grpSpPr>
          <a:xfrm>
            <a:off x="7437662" y="3093767"/>
            <a:ext cx="1066320" cy="607680"/>
            <a:chOff x="7437662" y="3093767"/>
            <a:chExt cx="1066320" cy="60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443F09-9ED2-A18C-1062-07EFC387FF17}"/>
                    </a:ext>
                  </a:extLst>
                </p14:cNvPr>
                <p14:cNvContentPartPr/>
                <p14:nvPr/>
              </p14:nvContentPartPr>
              <p14:xfrm>
                <a:off x="7567982" y="3428927"/>
                <a:ext cx="24120" cy="16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443F09-9ED2-A18C-1062-07EFC387FF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58982" y="3419927"/>
                  <a:ext cx="41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F7AD38-E34A-0FE9-223E-88B880975DFA}"/>
                    </a:ext>
                  </a:extLst>
                </p14:cNvPr>
                <p14:cNvContentPartPr/>
                <p14:nvPr/>
              </p14:nvContentPartPr>
              <p14:xfrm>
                <a:off x="7590662" y="3445487"/>
                <a:ext cx="163080" cy="134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F7AD38-E34A-0FE9-223E-88B880975D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81662" y="3436847"/>
                  <a:ext cx="180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393AE2-BFA5-B30C-40E1-FB2ECBF86F80}"/>
                    </a:ext>
                  </a:extLst>
                </p14:cNvPr>
                <p14:cNvContentPartPr/>
                <p14:nvPr/>
              </p14:nvContentPartPr>
              <p14:xfrm>
                <a:off x="7810622" y="3512447"/>
                <a:ext cx="158040" cy="96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393AE2-BFA5-B30C-40E1-FB2ECBF86F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01622" y="3503447"/>
                  <a:ext cx="175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611B1B-E3E2-3BF0-32E8-7D3E51752916}"/>
                    </a:ext>
                  </a:extLst>
                </p14:cNvPr>
                <p14:cNvContentPartPr/>
                <p14:nvPr/>
              </p14:nvContentPartPr>
              <p14:xfrm>
                <a:off x="8019422" y="3371687"/>
                <a:ext cx="160920" cy="212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611B1B-E3E2-3BF0-32E8-7D3E517529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10782" y="3362687"/>
                  <a:ext cx="178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4ECA3E-8002-B993-2FEA-B52FD9DE8865}"/>
                    </a:ext>
                  </a:extLst>
                </p14:cNvPr>
                <p14:cNvContentPartPr/>
                <p14:nvPr/>
              </p14:nvContentPartPr>
              <p14:xfrm>
                <a:off x="8224982" y="3496247"/>
                <a:ext cx="96480" cy="80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4ECA3E-8002-B993-2FEA-B52FD9DE88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16342" y="3487247"/>
                  <a:ext cx="114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85540C-CD53-AA99-6DEA-A7ACAA89B4F0}"/>
                    </a:ext>
                  </a:extLst>
                </p14:cNvPr>
                <p14:cNvContentPartPr/>
                <p14:nvPr/>
              </p14:nvContentPartPr>
              <p14:xfrm>
                <a:off x="8362862" y="3395447"/>
                <a:ext cx="105480" cy="18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85540C-CD53-AA99-6DEA-A7ACAA89B4F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54222" y="3386447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191A68-06AA-6AF8-AFBE-028AA436D5A8}"/>
                    </a:ext>
                  </a:extLst>
                </p14:cNvPr>
                <p14:cNvContentPartPr/>
                <p14:nvPr/>
              </p14:nvContentPartPr>
              <p14:xfrm>
                <a:off x="7437662" y="3093767"/>
                <a:ext cx="1066320" cy="607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191A68-06AA-6AF8-AFBE-028AA436D5A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28662" y="3084767"/>
                  <a:ext cx="1083960" cy="62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8631CE-50BD-29A9-BEBF-62D1EF417171}"/>
              </a:ext>
            </a:extLst>
          </p:cNvPr>
          <p:cNvGrpSpPr/>
          <p:nvPr/>
        </p:nvGrpSpPr>
        <p:grpSpPr>
          <a:xfrm>
            <a:off x="1228742" y="2095847"/>
            <a:ext cx="6977160" cy="498960"/>
            <a:chOff x="1228742" y="2095847"/>
            <a:chExt cx="6977160" cy="49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B754DF-E607-9455-4ACC-117F7F0F4E71}"/>
                    </a:ext>
                  </a:extLst>
                </p14:cNvPr>
                <p14:cNvContentPartPr/>
                <p14:nvPr/>
              </p14:nvContentPartPr>
              <p14:xfrm>
                <a:off x="1228742" y="2095847"/>
                <a:ext cx="1704600" cy="263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B754DF-E607-9455-4ACC-117F7F0F4E7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19742" y="2087207"/>
                  <a:ext cx="17222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1B3D42-B79A-1471-BD25-1FEB340BD047}"/>
                    </a:ext>
                  </a:extLst>
                </p14:cNvPr>
                <p14:cNvContentPartPr/>
                <p14:nvPr/>
              </p14:nvContentPartPr>
              <p14:xfrm>
                <a:off x="1527902" y="2337767"/>
                <a:ext cx="543600" cy="257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1B3D42-B79A-1471-BD25-1FEB340BD04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19262" y="2328767"/>
                  <a:ext cx="561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85367C-1371-BF56-6EF4-CF1D85A2C678}"/>
                    </a:ext>
                  </a:extLst>
                </p14:cNvPr>
                <p14:cNvContentPartPr/>
                <p14:nvPr/>
              </p14:nvContentPartPr>
              <p14:xfrm>
                <a:off x="2126222" y="2453687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85367C-1371-BF56-6EF4-CF1D85A2C6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17582" y="24446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8153D9-43A4-14EF-14B3-A914896B8F6B}"/>
                    </a:ext>
                  </a:extLst>
                </p14:cNvPr>
                <p14:cNvContentPartPr/>
                <p14:nvPr/>
              </p14:nvContentPartPr>
              <p14:xfrm>
                <a:off x="2104982" y="2437487"/>
                <a:ext cx="2810520" cy="4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8153D9-43A4-14EF-14B3-A914896B8F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96342" y="2428487"/>
                  <a:ext cx="2828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2A28DF-35BE-F1D7-257E-6394C5BEEAD1}"/>
                    </a:ext>
                  </a:extLst>
                </p14:cNvPr>
                <p14:cNvContentPartPr/>
                <p14:nvPr/>
              </p14:nvContentPartPr>
              <p14:xfrm>
                <a:off x="4795262" y="2400407"/>
                <a:ext cx="167400" cy="12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2A28DF-35BE-F1D7-257E-6394C5BEEAD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86622" y="2391407"/>
                  <a:ext cx="185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6F263D-8C3D-F150-BF2E-6A7E365CC5B6}"/>
                    </a:ext>
                  </a:extLst>
                </p14:cNvPr>
                <p14:cNvContentPartPr/>
                <p14:nvPr/>
              </p14:nvContentPartPr>
              <p14:xfrm>
                <a:off x="5174342" y="2303567"/>
                <a:ext cx="26640" cy="228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6F263D-8C3D-F150-BF2E-6A7E365CC5B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65342" y="2294567"/>
                  <a:ext cx="44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05ECCD-EB6E-FB70-E672-B9881FE02477}"/>
                    </a:ext>
                  </a:extLst>
                </p14:cNvPr>
                <p14:cNvContentPartPr/>
                <p14:nvPr/>
              </p14:nvContentPartPr>
              <p14:xfrm>
                <a:off x="5162102" y="2349287"/>
                <a:ext cx="138960" cy="213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05ECCD-EB6E-FB70-E672-B9881FE0247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53102" y="2340287"/>
                  <a:ext cx="156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707622-C29A-E9F2-F214-4723E06BD625}"/>
                    </a:ext>
                  </a:extLst>
                </p14:cNvPr>
                <p14:cNvContentPartPr/>
                <p14:nvPr/>
              </p14:nvContentPartPr>
              <p14:xfrm>
                <a:off x="5305382" y="2460167"/>
                <a:ext cx="67320" cy="120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707622-C29A-E9F2-F214-4723E06BD6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96742" y="2451167"/>
                  <a:ext cx="84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013E45-2DB4-9F5C-61ED-82603DF19C6C}"/>
                    </a:ext>
                  </a:extLst>
                </p14:cNvPr>
                <p14:cNvContentPartPr/>
                <p14:nvPr/>
              </p14:nvContentPartPr>
              <p14:xfrm>
                <a:off x="5394662" y="2483207"/>
                <a:ext cx="68760" cy="9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013E45-2DB4-9F5C-61ED-82603DF19C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85662" y="2474207"/>
                  <a:ext cx="86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0F0910-EF9E-150D-54A8-755D7BD6F3B5}"/>
                    </a:ext>
                  </a:extLst>
                </p14:cNvPr>
                <p14:cNvContentPartPr/>
                <p14:nvPr/>
              </p14:nvContentPartPr>
              <p14:xfrm>
                <a:off x="5518862" y="2447567"/>
                <a:ext cx="110520" cy="12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0F0910-EF9E-150D-54A8-755D7BD6F3B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09862" y="2438927"/>
                  <a:ext cx="128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251026-5089-25E1-07A3-D1401E996D00}"/>
                    </a:ext>
                  </a:extLst>
                </p14:cNvPr>
                <p14:cNvContentPartPr/>
                <p14:nvPr/>
              </p14:nvContentPartPr>
              <p14:xfrm>
                <a:off x="5658902" y="2328407"/>
                <a:ext cx="150120" cy="196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251026-5089-25E1-07A3-D1401E996D0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50262" y="2319407"/>
                  <a:ext cx="167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13BCDB-548D-1D14-0B69-D4A7E4CEA254}"/>
                    </a:ext>
                  </a:extLst>
                </p14:cNvPr>
                <p14:cNvContentPartPr/>
                <p14:nvPr/>
              </p14:nvContentPartPr>
              <p14:xfrm>
                <a:off x="5917382" y="2430647"/>
                <a:ext cx="219960" cy="141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13BCDB-548D-1D14-0B69-D4A7E4CEA25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08742" y="2422007"/>
                  <a:ext cx="237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372413-C876-C92F-13AA-58FD67E2E515}"/>
                    </a:ext>
                  </a:extLst>
                </p14:cNvPr>
                <p14:cNvContentPartPr/>
                <p14:nvPr/>
              </p14:nvContentPartPr>
              <p14:xfrm>
                <a:off x="6181262" y="2400407"/>
                <a:ext cx="311760" cy="141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372413-C876-C92F-13AA-58FD67E2E51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72262" y="2391767"/>
                  <a:ext cx="329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31C8F0-813C-DDA9-7415-2ADBC33B6D26}"/>
                    </a:ext>
                  </a:extLst>
                </p14:cNvPr>
                <p14:cNvContentPartPr/>
                <p14:nvPr/>
              </p14:nvContentPartPr>
              <p14:xfrm>
                <a:off x="6296102" y="2378807"/>
                <a:ext cx="201240" cy="51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31C8F0-813C-DDA9-7415-2ADBC33B6D2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87102" y="2369807"/>
                  <a:ext cx="218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2439F2E-359D-0655-4D13-B4DBB592B404}"/>
                    </a:ext>
                  </a:extLst>
                </p14:cNvPr>
                <p14:cNvContentPartPr/>
                <p14:nvPr/>
              </p14:nvContentPartPr>
              <p14:xfrm>
                <a:off x="6553502" y="2268287"/>
                <a:ext cx="777240" cy="256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2439F2E-359D-0655-4D13-B4DBB592B40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44862" y="2259287"/>
                  <a:ext cx="794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59E26E8-F4D1-9A47-C5A4-4C629C5FBBCB}"/>
                    </a:ext>
                  </a:extLst>
                </p14:cNvPr>
                <p14:cNvContentPartPr/>
                <p14:nvPr/>
              </p14:nvContentPartPr>
              <p14:xfrm>
                <a:off x="7351982" y="2410127"/>
                <a:ext cx="67680" cy="28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59E26E8-F4D1-9A47-C5A4-4C629C5FBBC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42982" y="2401127"/>
                  <a:ext cx="85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0272C-1B8B-A925-B1C7-F3DE19DF32BF}"/>
                    </a:ext>
                  </a:extLst>
                </p14:cNvPr>
                <p14:cNvContentPartPr/>
                <p14:nvPr/>
              </p14:nvContentPartPr>
              <p14:xfrm>
                <a:off x="7548182" y="2223647"/>
                <a:ext cx="174240" cy="266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0272C-1B8B-A925-B1C7-F3DE19DF32B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39182" y="2214647"/>
                  <a:ext cx="191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1191F2F-C29A-8A2D-1A6E-4E9803C287FB}"/>
                    </a:ext>
                  </a:extLst>
                </p14:cNvPr>
                <p14:cNvContentPartPr/>
                <p14:nvPr/>
              </p14:nvContentPartPr>
              <p14:xfrm>
                <a:off x="7792262" y="2328407"/>
                <a:ext cx="100440" cy="115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1191F2F-C29A-8A2D-1A6E-4E9803C287F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83622" y="2319407"/>
                  <a:ext cx="118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F87432-91BB-2519-51A8-F86F8DCA7575}"/>
                    </a:ext>
                  </a:extLst>
                </p14:cNvPr>
                <p14:cNvContentPartPr/>
                <p14:nvPr/>
              </p14:nvContentPartPr>
              <p14:xfrm>
                <a:off x="7960742" y="2193407"/>
                <a:ext cx="75240" cy="262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F87432-91BB-2519-51A8-F86F8DCA757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52102" y="2184407"/>
                  <a:ext cx="92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C5E140-E060-340E-25C8-E6F3A1CB3CA6}"/>
                    </a:ext>
                  </a:extLst>
                </p14:cNvPr>
                <p14:cNvContentPartPr/>
                <p14:nvPr/>
              </p14:nvContentPartPr>
              <p14:xfrm>
                <a:off x="8142542" y="2462327"/>
                <a:ext cx="63360" cy="11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C5E140-E060-340E-25C8-E6F3A1CB3CA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33902" y="2453327"/>
                  <a:ext cx="81000" cy="13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05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Transpiling</a:t>
            </a:r>
            <a:r>
              <a:rPr lang="en-GB" dirty="0"/>
              <a:t> JSX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Browsers don't understand JSX syntax</a:t>
            </a:r>
          </a:p>
          <a:p>
            <a:pPr lvl="1"/>
            <a:r>
              <a:rPr lang="en-GB" dirty="0"/>
              <a:t>JSX syntax must be </a:t>
            </a:r>
            <a:r>
              <a:rPr lang="en-GB" dirty="0" err="1"/>
              <a:t>transpiled</a:t>
            </a:r>
            <a:r>
              <a:rPr lang="en-GB" dirty="0"/>
              <a:t> into "pure" React</a:t>
            </a:r>
          </a:p>
          <a:p>
            <a:pPr lvl="1"/>
            <a:endParaRPr lang="en-GB" dirty="0"/>
          </a:p>
          <a:p>
            <a:r>
              <a:rPr lang="en-GB" dirty="0"/>
              <a:t>You can use the Babel </a:t>
            </a:r>
            <a:r>
              <a:rPr lang="en-GB" dirty="0" err="1"/>
              <a:t>transpiler</a:t>
            </a:r>
            <a:r>
              <a:rPr lang="en-GB" dirty="0"/>
              <a:t> to do this</a:t>
            </a:r>
          </a:p>
          <a:p>
            <a:pPr lvl="1"/>
            <a:r>
              <a:rPr lang="en-GB" dirty="0"/>
              <a:t>Add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GB" dirty="0"/>
              <a:t> to download the Babel </a:t>
            </a:r>
            <a:r>
              <a:rPr lang="en-GB" dirty="0" err="1"/>
              <a:t>transpiler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Embed JSX inside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type="text/babel"&gt;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DA5BB72-40FF-4D75-9767-0E99AAFC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63" y="3243514"/>
            <a:ext cx="6738305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="…URL for Babel on unpkg.com…"&gt;&lt;/script&gt;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type="text/babel"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 Put your JSX code here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778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JSX Syntax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content</a:t>
            </a:r>
          </a:p>
          <a:p>
            <a:r>
              <a:rPr lang="en-GB" dirty="0"/>
              <a:t>Using JSX for components</a:t>
            </a:r>
          </a:p>
          <a:p>
            <a:r>
              <a:rPr lang="en-GB" dirty="0"/>
              <a:t>Simple example of JSX</a:t>
            </a:r>
          </a:p>
          <a:p>
            <a:r>
              <a:rPr lang="en-GB" dirty="0"/>
              <a:t>Evaluating JavaScript expressions in JSX</a:t>
            </a:r>
          </a:p>
          <a:p>
            <a:r>
              <a:rPr lang="en-GB" dirty="0"/>
              <a:t>Data-driven JSX</a:t>
            </a:r>
          </a:p>
          <a:p>
            <a:r>
              <a:rPr lang="en-GB" dirty="0"/>
              <a:t>Passing properties to a component in JSX</a:t>
            </a:r>
          </a:p>
          <a:p>
            <a:r>
              <a:rPr lang="en-GB" dirty="0"/>
              <a:t>Complete 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73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758225" cy="3742941"/>
          </a:xfrm>
        </p:spPr>
        <p:txBody>
          <a:bodyPr/>
          <a:lstStyle/>
          <a:p>
            <a:r>
              <a:rPr lang="en-GB" dirty="0"/>
              <a:t>JSX elements can contain plain text</a:t>
            </a:r>
          </a:p>
          <a:p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JSX elements can contain JS expressions in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/>
              <a:t> braces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F623EE4-2DAF-49B0-A3B7-04E1D433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46" y="1380117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&lt;li&gt;Swansea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&lt;li&gt;Cardiff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&lt;/ul&gt;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38FA362-1B9A-4C39-94A3-39D050E5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46" y="3559769"/>
            <a:ext cx="6367483" cy="62373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data = ["Swansea City shirt", "Cardiff City shirt"]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summaryElem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&lt;div&gt;There are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items&lt;/div&gt;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548179" cy="560552"/>
          </a:xfrm>
        </p:spPr>
        <p:txBody>
          <a:bodyPr/>
          <a:lstStyle/>
          <a:p>
            <a:r>
              <a:rPr lang="en-GB" dirty="0"/>
              <a:t>Using JSX for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6C810-00B1-07F1-1D24-CC718364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898594" cy="3742941"/>
          </a:xfrm>
        </p:spPr>
        <p:txBody>
          <a:bodyPr/>
          <a:lstStyle/>
          <a:p>
            <a:r>
              <a:rPr lang="en-GB" dirty="0"/>
              <a:t>JSX can be used in a component: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79709"/>
            <a:ext cx="6367483" cy="283972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1&lt;/h1&gt;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&lt;li&gt;Swansea shirt&lt;/li&gt;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&lt;li&gt;Cardiff shirt&lt;/li&gt;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&lt;li&gt;Lamborghini&lt;/li&gt;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C9AF5-C100-4E30-8885-B92405741C77}"/>
              </a:ext>
            </a:extLst>
          </p:cNvPr>
          <p:cNvSpPr txBox="1"/>
          <p:nvPr/>
        </p:nvSpPr>
        <p:spPr>
          <a:xfrm>
            <a:off x="6424684" y="137863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example1.html</a:t>
            </a:r>
          </a:p>
        </p:txBody>
      </p:sp>
    </p:spTree>
    <p:extLst>
      <p:ext uri="{BB962C8B-B14F-4D97-AF65-F5344CB8AC3E}">
        <p14:creationId xmlns:p14="http://schemas.microsoft.com/office/powerpoint/2010/main" val="420874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548179" cy="560552"/>
          </a:xfrm>
        </p:spPr>
        <p:txBody>
          <a:bodyPr/>
          <a:lstStyle/>
          <a:p>
            <a:r>
              <a:rPr lang="en-GB" dirty="0"/>
              <a:t>Evaluating JavaScript Expressions in JSX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DB652-456D-DAAA-F988-ED70223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can contain JavaScript expressions: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79709"/>
            <a:ext cx="6367483" cy="320905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timestamp = new Date().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2&lt;/h1&gt;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&lt;li&gt;Swansea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&lt;li&gt;Cardiff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&lt;li&gt;Lamborghini&lt;/li&gt;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{timestamp}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&lt;/small&gt;           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2D27C-61BA-811A-4D93-59E30551C83D}"/>
              </a:ext>
            </a:extLst>
          </p:cNvPr>
          <p:cNvSpPr txBox="1"/>
          <p:nvPr/>
        </p:nvSpPr>
        <p:spPr>
          <a:xfrm>
            <a:off x="6424684" y="1377912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example2.html</a:t>
            </a:r>
          </a:p>
        </p:txBody>
      </p:sp>
    </p:spTree>
    <p:extLst>
      <p:ext uri="{BB962C8B-B14F-4D97-AF65-F5344CB8AC3E}">
        <p14:creationId xmlns:p14="http://schemas.microsoft.com/office/powerpoint/2010/main" val="103748110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2324</TotalTime>
  <Words>1026</Words>
  <Application>Microsoft Office PowerPoint</Application>
  <PresentationFormat>On-screen Show (16:9)</PresentationFormat>
  <Paragraphs>210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Standard_LiveLessons_2017</vt:lpstr>
      <vt:lpstr>JSX</vt:lpstr>
      <vt:lpstr>Section 1:  Overview of JSX</vt:lpstr>
      <vt:lpstr>The Story So Far…</vt:lpstr>
      <vt:lpstr>Introducing JSX</vt:lpstr>
      <vt:lpstr>Transpiling JSX</vt:lpstr>
      <vt:lpstr>Section 2:  JSX Syntax </vt:lpstr>
      <vt:lpstr>JSX Content</vt:lpstr>
      <vt:lpstr>Using JSX for Components</vt:lpstr>
      <vt:lpstr>Evaluating JavaScript Expressions in JSX</vt:lpstr>
      <vt:lpstr>Data-Driven JSX</vt:lpstr>
      <vt:lpstr>Passing Properties to a Component in JSX</vt:lpstr>
      <vt:lpstr>Complete Example</vt:lpstr>
      <vt:lpstr>Section 3:  JSX Gotchas</vt:lpstr>
      <vt:lpstr>JSX Gotchas - 1</vt:lpstr>
      <vt:lpstr>JSX Gotchas - 2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106</cp:revision>
  <dcterms:created xsi:type="dcterms:W3CDTF">2015-09-28T19:52:00Z</dcterms:created>
  <dcterms:modified xsi:type="dcterms:W3CDTF">2023-09-25T14:06:36Z</dcterms:modified>
</cp:coreProperties>
</file>