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26" r:id="rId2"/>
    <p:sldId id="767" r:id="rId3"/>
    <p:sldId id="755" r:id="rId4"/>
    <p:sldId id="756" r:id="rId5"/>
    <p:sldId id="757" r:id="rId6"/>
    <p:sldId id="758" r:id="rId7"/>
    <p:sldId id="760" r:id="rId8"/>
    <p:sldId id="761" r:id="rId9"/>
    <p:sldId id="762" r:id="rId10"/>
    <p:sldId id="763" r:id="rId11"/>
    <p:sldId id="764" r:id="rId12"/>
    <p:sldId id="770" r:id="rId13"/>
    <p:sldId id="735" r:id="rId14"/>
    <p:sldId id="736" r:id="rId15"/>
    <p:sldId id="771" r:id="rId16"/>
    <p:sldId id="772" r:id="rId17"/>
    <p:sldId id="773" r:id="rId18"/>
    <p:sldId id="738" r:id="rId19"/>
    <p:sldId id="691" r:id="rId20"/>
    <p:sldId id="76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1" autoAdjust="0"/>
    <p:restoredTop sz="96454" autoAdjust="0"/>
  </p:normalViewPr>
  <p:slideViewPr>
    <p:cSldViewPr snapToGrid="0" snapToObjects="1">
      <p:cViewPr varScale="1">
        <p:scale>
          <a:sx n="105" d="100"/>
          <a:sy n="105" d="100"/>
        </p:scale>
        <p:origin x="45" y="28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8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Creating Modular React Applications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343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Properties and State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055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2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7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2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8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2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59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45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57144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173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3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Additional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5"/>
            <a:ext cx="6233685" cy="262474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 err="1"/>
              <a:t>Memoization</a:t>
            </a:r>
            <a:endParaRPr lang="en-GB" sz="2200" dirty="0"/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Specifying property types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Caching Child Content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02065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seen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cache the entire virtual DOM tree for a component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also cache a </a:t>
            </a:r>
            <a:r>
              <a:rPr lang="en-GB" u="sng" dirty="0">
                <a:ea typeface="Open Sans" panose="020B0606030504020204" pitchFamily="34" charset="0"/>
                <a:cs typeface="Open Sans" panose="020B0606030504020204" pitchFamily="34" charset="0"/>
              </a:rPr>
              <a:t>particular piece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of child content within a component,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React will cache the specified content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any dependency changes, React recomputes the cache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49549D2-4A8B-44BE-94D4-3079AF0F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4" y="2768482"/>
            <a:ext cx="7161741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cachedContent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content, [dependencies]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4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Child Content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memoization4.html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displays the date/time when the panel was initially displayed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content is cached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 the dependency array is empty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 there's nothing in here that can change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 there's nothing to inhibit caching here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4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Specifying Property Types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Solution - React property types</a:t>
            </a:r>
          </a:p>
          <a:p>
            <a:r>
              <a:rPr lang="en-GB" dirty="0"/>
              <a:t>Defining properties in a functional component</a:t>
            </a:r>
          </a:p>
          <a:p>
            <a:r>
              <a:rPr lang="en-GB" dirty="0"/>
              <a:t>Specifying property types</a:t>
            </a:r>
          </a:p>
          <a:p>
            <a:r>
              <a:rPr lang="en-GB" dirty="0"/>
              <a:t>Required props and defaults</a:t>
            </a:r>
          </a:p>
          <a:p>
            <a:r>
              <a:rPr lang="en-GB" dirty="0"/>
              <a:t>Defining a custom validator</a:t>
            </a:r>
          </a:p>
          <a:p>
            <a:r>
              <a:rPr lang="en-GB" dirty="0"/>
              <a:t>Aside: Properties in a class component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Problem Statement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665430" cy="3742941"/>
          </a:xfrm>
        </p:spPr>
        <p:txBody>
          <a:bodyPr/>
          <a:lstStyle/>
          <a:p>
            <a:r>
              <a:rPr lang="en-GB" dirty="0"/>
              <a:t>JavaScript is a dynamically typed language</a:t>
            </a:r>
          </a:p>
          <a:p>
            <a:pPr lvl="1"/>
            <a:r>
              <a:rPr lang="en-GB" dirty="0"/>
              <a:t>There's no "compiler" to check that you've assigned the correct type of value to a variable</a:t>
            </a:r>
          </a:p>
          <a:p>
            <a:pPr lvl="1"/>
            <a:r>
              <a:rPr lang="en-GB" dirty="0"/>
              <a:t>The first you know about a type problem is when the app crashes!</a:t>
            </a:r>
          </a:p>
          <a:p>
            <a:pPr lvl="1"/>
            <a:endParaRPr lang="en-GB" dirty="0"/>
          </a:p>
          <a:p>
            <a:r>
              <a:rPr lang="en-GB" dirty="0"/>
              <a:t>This is unsatisfactory</a:t>
            </a:r>
          </a:p>
          <a:p>
            <a:pPr lvl="1"/>
            <a:r>
              <a:rPr lang="en-GB" dirty="0"/>
              <a:t>It makes your code potentially untrustworthy</a:t>
            </a:r>
          </a:p>
          <a:p>
            <a:pPr lvl="1"/>
            <a:r>
              <a:rPr lang="en-GB" dirty="0"/>
              <a:t>It puts a lot more pressure on your rigour during testing</a:t>
            </a:r>
          </a:p>
        </p:txBody>
      </p:sp>
    </p:spTree>
    <p:extLst>
      <p:ext uri="{BB962C8B-B14F-4D97-AF65-F5344CB8AC3E}">
        <p14:creationId xmlns:p14="http://schemas.microsoft.com/office/powerpoint/2010/main" val="324866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- React Property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724989" cy="3742941"/>
          </a:xfrm>
        </p:spPr>
        <p:txBody>
          <a:bodyPr/>
          <a:lstStyle/>
          <a:p>
            <a:r>
              <a:rPr lang="en-GB" dirty="0"/>
              <a:t>React allows you to specify the type for properties</a:t>
            </a: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React.PropTypes.number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React.PropTypes.string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React.PropTypes.bool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React.PropTypes.array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React.PropTypes.object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React.PropTypes.func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To use these type flag, include the following script file:</a:t>
            </a:r>
          </a:p>
          <a:p>
            <a:pPr lvl="1"/>
            <a:endParaRPr lang="en-GB" dirty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07607E4-7745-4B32-9499-5266A678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83" y="3941518"/>
            <a:ext cx="7022538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https://unpkg.com/prop-types/prop-types.js</a:t>
            </a:r>
          </a:p>
        </p:txBody>
      </p:sp>
    </p:spTree>
    <p:extLst>
      <p:ext uri="{BB962C8B-B14F-4D97-AF65-F5344CB8AC3E}">
        <p14:creationId xmlns:p14="http://schemas.microsoft.com/office/powerpoint/2010/main" val="318393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Properties in a Functional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999910" cy="3742941"/>
          </a:xfrm>
        </p:spPr>
        <p:txBody>
          <a:bodyPr/>
          <a:lstStyle/>
          <a:p>
            <a:r>
              <a:rPr lang="en-GB" dirty="0"/>
              <a:t>Pin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property to your functional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Specify the name and type for the component's properties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3411" y="2773324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>
                <a:solidFill>
                  <a:srgbClr val="333399"/>
                </a:solidFill>
                <a:latin typeface="Lucida Console" panose="020B0609040504020204" pitchFamily="49" charset="0"/>
              </a:rPr>
              <a:t>propertyTypes1.html</a:t>
            </a:r>
            <a:endParaRPr lang="en-GB" sz="900" b="1">
              <a:solidFill>
                <a:srgbClr val="333399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FA7C2766-C8A8-4363-BCAE-E000799F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72578"/>
            <a:ext cx="6367483" cy="21010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Person({name, 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skills})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Person.propTypes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name: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PropTypes.string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age: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PropTypes.number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PropTypes.bool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skills: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PropTypes.array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C51F7-CD13-4F2E-A090-C8C5015C94E4}"/>
              </a:ext>
            </a:extLst>
          </p:cNvPr>
          <p:cNvSpPr txBox="1"/>
          <p:nvPr/>
        </p:nvSpPr>
        <p:spPr>
          <a:xfrm>
            <a:off x="5711708" y="359186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propertyTypes1.html</a:t>
            </a:r>
          </a:p>
        </p:txBody>
      </p:sp>
    </p:spTree>
    <p:extLst>
      <p:ext uri="{BB962C8B-B14F-4D97-AF65-F5344CB8AC3E}">
        <p14:creationId xmlns:p14="http://schemas.microsoft.com/office/powerpoint/2010/main" val="138829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Required Props and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5F0E-4735-47CF-BE49-29E1D403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0" y="924309"/>
            <a:ext cx="7808785" cy="3742941"/>
          </a:xfrm>
        </p:spPr>
        <p:txBody>
          <a:bodyPr/>
          <a:lstStyle/>
          <a:p>
            <a:r>
              <a:rPr lang="en-GB" dirty="0"/>
              <a:t>You can specify if a property is required</a:t>
            </a:r>
          </a:p>
          <a:p>
            <a:pPr lvl="1"/>
            <a:r>
              <a:rPr lang="en-GB" dirty="0"/>
              <a:t>You can also define default values for optional properties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7A1A90F-FCBC-DDA6-4066-9B46FA7D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72578"/>
            <a:ext cx="6367483" cy="21010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Person({name, age,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skills=[]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Person.propTypes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PropTypes.string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.isRequired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PropTypes.number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.isRequired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PropTypes.bool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skills: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PropTypes.array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F70F7-EF3C-4C73-A07E-2651F6E50C77}"/>
              </a:ext>
            </a:extLst>
          </p:cNvPr>
          <p:cNvSpPr txBox="1"/>
          <p:nvPr/>
        </p:nvSpPr>
        <p:spPr>
          <a:xfrm>
            <a:off x="5711708" y="359186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propertyTypes2.html</a:t>
            </a:r>
          </a:p>
        </p:txBody>
      </p:sp>
    </p:spTree>
    <p:extLst>
      <p:ext uri="{BB962C8B-B14F-4D97-AF65-F5344CB8AC3E}">
        <p14:creationId xmlns:p14="http://schemas.microsoft.com/office/powerpoint/2010/main" val="204831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Custom Validator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define a custom validator for a property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a regular expression pattern for postal codes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the allowed range of values for a number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 the maximum number of elements in an array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example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4536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Custom Validator (2 of 2)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FF2C5224-0425-4D83-86E4-0E9438F3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977175"/>
            <a:ext cx="6367483" cy="357838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Person({name, 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 skills=[]})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isValidAge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props[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!== 'number')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throw new Error('Age must be a number')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(props[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120)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throw new Error('Age max value is 120')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Person.propTypes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PropTypes.string.isRequired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isWelsh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PropTypes.bool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skills: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PropTypes.array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CD96F-A4AB-4647-BB82-7E4A3CED5F16}"/>
              </a:ext>
            </a:extLst>
          </p:cNvPr>
          <p:cNvSpPr txBox="1"/>
          <p:nvPr/>
        </p:nvSpPr>
        <p:spPr>
          <a:xfrm>
            <a:off x="5819374" y="429036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propertyTypes3.html</a:t>
            </a:r>
          </a:p>
        </p:txBody>
      </p:sp>
    </p:spTree>
    <p:extLst>
      <p:ext uri="{BB962C8B-B14F-4D97-AF65-F5344CB8AC3E}">
        <p14:creationId xmlns:p14="http://schemas.microsoft.com/office/powerpoint/2010/main" val="386799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Aside: Properties in a Class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1" y="924309"/>
            <a:ext cx="7854616" cy="3742941"/>
          </a:xfrm>
        </p:spPr>
        <p:txBody>
          <a:bodyPr/>
          <a:lstStyle/>
          <a:p>
            <a:r>
              <a:rPr lang="en-GB" dirty="0"/>
              <a:t>Specifying properties for a class component is similar to functional components, but slightly different</a:t>
            </a:r>
          </a:p>
          <a:p>
            <a:pPr lvl="1"/>
            <a:r>
              <a:rPr lang="en-GB" dirty="0">
                <a:latin typeface="+mj-lt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propertyTypes4.html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To define property types:</a:t>
            </a:r>
          </a:p>
          <a:p>
            <a:pPr lvl="1"/>
            <a:r>
              <a:rPr lang="en-GB" dirty="0"/>
              <a:t>Define a static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GB" dirty="0"/>
              <a:t> field in the class</a:t>
            </a:r>
          </a:p>
          <a:p>
            <a:pPr lvl="1"/>
            <a:r>
              <a:rPr lang="en-GB" dirty="0"/>
              <a:t>For required properties, append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isRequired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For default values, define a static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defaultProps</a:t>
            </a:r>
            <a:r>
              <a:rPr lang="en-GB" dirty="0"/>
              <a:t> field</a:t>
            </a:r>
          </a:p>
          <a:p>
            <a:pPr lvl="2"/>
            <a:endParaRPr lang="en-GB" dirty="0"/>
          </a:p>
          <a:p>
            <a:r>
              <a:rPr lang="en-GB" dirty="0"/>
              <a:t>To define a validator, it's the same as for functions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7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 A:  </a:t>
            </a:r>
            <a:r>
              <a:rPr lang="en-US" dirty="0" err="1">
                <a:solidFill>
                  <a:schemeClr val="bg1"/>
                </a:solidFill>
              </a:rPr>
              <a:t>Memoization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</a:t>
            </a:r>
            <a:r>
              <a:rPr lang="en-GB" sz="2200" dirty="0" err="1"/>
              <a:t>memoization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Default </a:t>
            </a:r>
            <a:r>
              <a:rPr lang="en-GB" sz="2200" dirty="0" err="1"/>
              <a:t>memoization</a:t>
            </a:r>
            <a:r>
              <a:rPr lang="en-GB" sz="2200" dirty="0"/>
              <a:t> behaviour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 comparison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Caching child content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3563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5"/>
            <a:ext cx="6233685" cy="262474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Memoization</a:t>
            </a: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property types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6268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42202" cy="3742941"/>
          </a:xfrm>
        </p:spPr>
        <p:txBody>
          <a:bodyPr/>
          <a:lstStyle/>
          <a:p>
            <a:r>
              <a:rPr lang="en-GB" dirty="0" err="1"/>
              <a:t>Memoization</a:t>
            </a:r>
            <a:r>
              <a:rPr lang="en-GB" dirty="0"/>
              <a:t> is a render optimization technique…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ability to cache virtual DOM tree content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Memoization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is relevant if you have a </a:t>
            </a:r>
            <a:r>
              <a:rPr lang="en-GB" u="sng" dirty="0">
                <a:ea typeface="Open Sans" panose="020B0606030504020204" pitchFamily="34" charset="0"/>
                <a:cs typeface="Open Sans" panose="020B0606030504020204" pitchFamily="34" charset="0"/>
              </a:rPr>
              <a:t>pure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i.e. a component that always generates the same virtual DOM tree for a given set of input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React caches the virtual DOM tree when the component is first rendered, then reuses the cached content later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Simple </a:t>
            </a:r>
            <a:r>
              <a:rPr lang="en-GB" dirty="0" err="1"/>
              <a:t>Memoization</a:t>
            </a:r>
            <a:r>
              <a:rPr lang="en-GB" dirty="0"/>
              <a:t>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memoize</a:t>
            </a:r>
            <a:r>
              <a:rPr lang="en-GB" dirty="0"/>
              <a:t> a component: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Wrap it in a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do it in 2 steps: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Or you can do it in 1 step: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38" y="2451461"/>
            <a:ext cx="6983431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83DC186-8A4F-4282-AA3C-80CE3F69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38" y="3968624"/>
            <a:ext cx="6983431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=&gt; {…}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34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</a:t>
            </a:r>
            <a:r>
              <a:rPr lang="en-GB" dirty="0" err="1"/>
              <a:t>Memoization</a:t>
            </a:r>
            <a:r>
              <a:rPr lang="en-GB" dirty="0"/>
              <a:t>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80740" cy="3742941"/>
          </a:xfrm>
        </p:spPr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memoization1.html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has 2 interesting child components: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normal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Type in the textbox, to update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state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(and children) to re-render</a:t>
            </a:r>
          </a:p>
          <a:p>
            <a:pPr lvl="1"/>
            <a:r>
              <a:rPr lang="en-GB" u="sng" dirty="0"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isn't re-rendered</a:t>
            </a:r>
          </a:p>
        </p:txBody>
      </p:sp>
    </p:spTree>
    <p:extLst>
      <p:ext uri="{BB962C8B-B14F-4D97-AF65-F5344CB8AC3E}">
        <p14:creationId xmlns:p14="http://schemas.microsoft.com/office/powerpoint/2010/main" val="31684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23085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Imagine you have a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memoized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... and React might need to render the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… e.g. because state has changed in a parent component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React does a </a:t>
            </a:r>
            <a:r>
              <a:rPr lang="en-GB" u="sng" dirty="0">
                <a:ea typeface="Open Sans" panose="020B0606030504020204" pitchFamily="34" charset="0"/>
                <a:cs typeface="Open Sans" panose="020B0606030504020204" pitchFamily="34" charset="0"/>
              </a:rPr>
              <a:t>shallow comparison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of the component's current properties vs. previous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all the properties are the same, cached content is used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any property is different, component is re-rendered </a:t>
            </a:r>
          </a:p>
        </p:txBody>
      </p:sp>
    </p:spTree>
    <p:extLst>
      <p:ext uri="{BB962C8B-B14F-4D97-AF65-F5344CB8AC3E}">
        <p14:creationId xmlns:p14="http://schemas.microsoft.com/office/powerpoint/2010/main" val="385724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19582" cy="3742941"/>
          </a:xfrm>
        </p:spPr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memoization2.html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has 2 properties: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 - </a:t>
            </a:r>
            <a:r>
              <a:rPr lang="en-GB" dirty="0">
                <a:cs typeface="Courier New" panose="02070309020205020404" pitchFamily="49" charset="0"/>
              </a:rPr>
              <a:t>this is invariant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 - </a:t>
            </a:r>
            <a:r>
              <a:rPr lang="en-GB" dirty="0">
                <a:cs typeface="Courier New" panose="02070309020205020404" pitchFamily="49" charset="0"/>
              </a:rPr>
              <a:t>this is the text from the text box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version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is now re-rendered on every keystroke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cs typeface="Courier New" panose="02070309020205020404" pitchFamily="49" charset="0"/>
              </a:rPr>
              <a:t> property is different, so no caching occurs!</a:t>
            </a:r>
          </a:p>
        </p:txBody>
      </p:sp>
    </p:spTree>
    <p:extLst>
      <p:ext uri="{BB962C8B-B14F-4D97-AF65-F5344CB8AC3E}">
        <p14:creationId xmlns:p14="http://schemas.microsoft.com/office/powerpoint/2010/main" val="380337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Comparison Function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5776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pass a comparison function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function takes previous and next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the function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cached content will be used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Some reasons for defining a comparison function: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compare only a subset of the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do deep property comparisons (e.g. nested objects)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use some global state in the comparisons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51" y="2079360"/>
            <a:ext cx="6621669" cy="56217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nextProps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…return true/false… }</a:t>
            </a:r>
          </a:p>
          <a:p>
            <a:pPr defTabSz="739775"/>
            <a:endParaRPr lang="en-GB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4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Comparison Function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2437" cy="3742941"/>
          </a:xfrm>
        </p:spPr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memoization3.html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has a comparison </a:t>
            </a:r>
            <a:r>
              <a:rPr lang="en-GB" dirty="0" err="1">
                <a:cs typeface="Courier New" panose="02070309020205020404" pitchFamily="49" charset="0"/>
              </a:rPr>
              <a:t>func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Just compares the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prev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/next length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property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When you type into the text box, this is what happens to that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If text is same length as before, cached content is used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If text is different length, component is re-rendered</a:t>
            </a:r>
          </a:p>
        </p:txBody>
      </p:sp>
    </p:spTree>
    <p:extLst>
      <p:ext uri="{BB962C8B-B14F-4D97-AF65-F5344CB8AC3E}">
        <p14:creationId xmlns:p14="http://schemas.microsoft.com/office/powerpoint/2010/main" val="10617921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4877</TotalTime>
  <Words>1249</Words>
  <Application>Microsoft Office PowerPoint</Application>
  <PresentationFormat>On-screen Show (16:9)</PresentationFormat>
  <Paragraphs>216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Lucida Console</vt:lpstr>
      <vt:lpstr>Open Sans</vt:lpstr>
      <vt:lpstr>Standard_LiveLessons_2017</vt:lpstr>
      <vt:lpstr>Additional Techniques</vt:lpstr>
      <vt:lpstr>Annex A:  Memoization</vt:lpstr>
      <vt:lpstr>Overview</vt:lpstr>
      <vt:lpstr>Simple Memoization (1 of 2)</vt:lpstr>
      <vt:lpstr>Simple Memoization (2 of 2)</vt:lpstr>
      <vt:lpstr>Default Memoization Behaviour (1 of 2)</vt:lpstr>
      <vt:lpstr>Default Memoization Behaviour (2 of 2)</vt:lpstr>
      <vt:lpstr>Custom Comparison Function (1 of 2)</vt:lpstr>
      <vt:lpstr>Custom Comparison Function (2 of 2)</vt:lpstr>
      <vt:lpstr>Caching Child Content (1 of 2)</vt:lpstr>
      <vt:lpstr>Caching Child Content (2 of 2)</vt:lpstr>
      <vt:lpstr>Section 2:  Specifying Property Types</vt:lpstr>
      <vt:lpstr>Problem Statement</vt:lpstr>
      <vt:lpstr>The Solution - React Property Types</vt:lpstr>
      <vt:lpstr>Defining Properties in a Functional Component</vt:lpstr>
      <vt:lpstr>Specifying Required Props and Defaults</vt:lpstr>
      <vt:lpstr>Defining a Custom Validator (1 of 2)</vt:lpstr>
      <vt:lpstr>Defining a Custom Validator (2 of 2)</vt:lpstr>
      <vt:lpstr>Aside: Properties in a Class Component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161</cp:revision>
  <dcterms:created xsi:type="dcterms:W3CDTF">2015-09-28T19:52:00Z</dcterms:created>
  <dcterms:modified xsi:type="dcterms:W3CDTF">2023-11-15T09:12:01Z</dcterms:modified>
</cp:coreProperties>
</file>