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9" r:id="rId4"/>
    <p:sldId id="258" r:id="rId5"/>
    <p:sldId id="260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25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19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1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4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93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3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9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68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326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98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65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Threat Modelling Exercises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Scenario: A Large International Bank in the UK</a:t>
            </a:r>
          </a:p>
          <a:p>
            <a:r>
              <a:rPr dirty="0"/>
              <a:t>Critical Review, Thoughts, and Recommendations</a:t>
            </a:r>
            <a:endParaRPr lang="en-US" dirty="0"/>
          </a:p>
          <a:p>
            <a:r>
              <a:rPr lang="en-GB" dirty="0"/>
              <a:t>Prepared by: Milad Chowdhury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and Scenario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dirty="0"/>
              <a:t>This presentation analyses threats to </a:t>
            </a:r>
            <a:r>
              <a:rPr lang="en-US" dirty="0"/>
              <a:t>an</a:t>
            </a:r>
            <a:r>
              <a:rPr dirty="0"/>
              <a:t> international bank in the UK, using STRIDE, DREAD, Attack Trees, and insights from relevant frameworks and libraries.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Critical Systems and Operations:</a:t>
            </a:r>
          </a:p>
          <a:p>
            <a:r>
              <a:rPr dirty="0"/>
              <a:t>Financial transactions</a:t>
            </a:r>
          </a:p>
          <a:p>
            <a:r>
              <a:rPr dirty="0"/>
              <a:t>Customer data security</a:t>
            </a:r>
          </a:p>
          <a:p>
            <a:r>
              <a:rPr dirty="0"/>
              <a:t>Online and mobile banking</a:t>
            </a:r>
          </a:p>
          <a:p>
            <a:r>
              <a:rPr dirty="0"/>
              <a:t>Internal networks and IT infrastructure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Stakeholders:</a:t>
            </a:r>
          </a:p>
          <a:p>
            <a:r>
              <a:rPr dirty="0"/>
              <a:t>Customers, employees, financial regulators, and shareholders.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DREAD Risk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sz="3400" b="1" dirty="0"/>
              <a:t>Example Threat: Malware attack on internal banking systems</a:t>
            </a:r>
          </a:p>
          <a:p>
            <a:endParaRPr dirty="0"/>
          </a:p>
          <a:p>
            <a:pPr marL="0" indent="0">
              <a:buNone/>
            </a:pPr>
            <a:r>
              <a:rPr sz="3400" b="1" dirty="0"/>
              <a:t>Risk Evaluation:</a:t>
            </a:r>
          </a:p>
          <a:p>
            <a:r>
              <a:rPr dirty="0"/>
              <a:t>Damage: High – Compromise of critical transactions and data</a:t>
            </a:r>
          </a:p>
          <a:p>
            <a:r>
              <a:rPr dirty="0"/>
              <a:t>Reproducibility: Medium – Requires insider or technical access</a:t>
            </a:r>
          </a:p>
          <a:p>
            <a:r>
              <a:rPr dirty="0"/>
              <a:t>Exploitability: Medium – Exploits known vulnerabilities</a:t>
            </a:r>
          </a:p>
          <a:p>
            <a:r>
              <a:rPr dirty="0"/>
              <a:t>Affected Users: High – Impacting customers and staff</a:t>
            </a:r>
          </a:p>
          <a:p>
            <a:r>
              <a:rPr dirty="0"/>
              <a:t>Discoverability: Low – Uses advanced persistent threat tactics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sz="3400" b="1" dirty="0"/>
              <a:t>Tools Supporting Mitigation:</a:t>
            </a:r>
          </a:p>
          <a:p>
            <a:r>
              <a:rPr dirty="0"/>
              <a:t>Microsoft Defender: Monitors endpoints and alerts on malware activity.</a:t>
            </a:r>
          </a:p>
          <a:p>
            <a:r>
              <a:rPr dirty="0"/>
              <a:t>Rapid7: Scans systems for known vulnerabilities.</a:t>
            </a:r>
          </a:p>
          <a:p>
            <a:r>
              <a:rPr dirty="0"/>
              <a:t>Vectra AI: Identifies abnormal behaviour patterns.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STRIDE Analysis with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b="1" dirty="0"/>
              <a:t>Threat categorisation and tools to address them:</a:t>
            </a:r>
          </a:p>
          <a:p>
            <a:r>
              <a:rPr dirty="0"/>
              <a:t>Spoofing: Credential theft mitigated by Microsoft Defender's advanced identity protection.</a:t>
            </a:r>
          </a:p>
          <a:p>
            <a:r>
              <a:rPr dirty="0"/>
              <a:t>Tampering: Financial record manipulation detected by Vectra AI's </a:t>
            </a:r>
            <a:r>
              <a:rPr dirty="0" err="1"/>
              <a:t>behaviour</a:t>
            </a:r>
            <a:r>
              <a:rPr dirty="0"/>
              <a:t> analysis.</a:t>
            </a:r>
          </a:p>
          <a:p>
            <a:r>
              <a:rPr dirty="0"/>
              <a:t>Information Disclosure: Rapid7's vulnerability scanning identifies weak data protection.</a:t>
            </a:r>
          </a:p>
          <a:p>
            <a:r>
              <a:rPr dirty="0"/>
              <a:t>Denial of Service: Microsoft Defender mitigates DDoS attacks with cloud-native tools.</a:t>
            </a:r>
          </a:p>
          <a:p>
            <a:r>
              <a:rPr dirty="0"/>
              <a:t>Elevation of Privilege: Vectra AI identifies anomalous admin-level activities.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with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b="1" dirty="0"/>
              <a:t>Technical Recommendations:</a:t>
            </a:r>
          </a:p>
          <a:p>
            <a:r>
              <a:rPr dirty="0"/>
              <a:t>Multi-factor authentication: Microsoft Defender enforces strong authentication.</a:t>
            </a:r>
          </a:p>
          <a:p>
            <a:r>
              <a:rPr dirty="0"/>
              <a:t>Vulnerability management: Rapid7 identifies and remediates </a:t>
            </a:r>
            <a:r>
              <a:rPr lang="en-US" dirty="0"/>
              <a:t>security gaps</a:t>
            </a:r>
            <a:r>
              <a:rPr dirty="0"/>
              <a:t>.</a:t>
            </a:r>
          </a:p>
          <a:p>
            <a:r>
              <a:rPr dirty="0"/>
              <a:t>Threat detection: Vectra AI uses machine learning to detect and respond in </a:t>
            </a:r>
            <a:r>
              <a:rPr lang="en-US" dirty="0"/>
              <a:t>real time</a:t>
            </a:r>
            <a:r>
              <a:rPr dirty="0"/>
              <a:t>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Operational Recommendations:</a:t>
            </a:r>
          </a:p>
          <a:p>
            <a:r>
              <a:rPr dirty="0"/>
              <a:t>Staff training to resist social engineering.</a:t>
            </a:r>
          </a:p>
          <a:p>
            <a:r>
              <a:rPr dirty="0"/>
              <a:t>Regular incident response drills leveraging Microsoft Defender and Rapid7's insights.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sz="3600" b="1" dirty="0"/>
              <a:t>Key Takeaways:</a:t>
            </a:r>
          </a:p>
          <a:p>
            <a:r>
              <a:rPr dirty="0"/>
              <a:t>A holistic approach to threat modelling ensures critical banking infrastructure security.</a:t>
            </a:r>
          </a:p>
          <a:p>
            <a:r>
              <a:rPr dirty="0"/>
              <a:t>Tools like Microsoft Defender, Rapid7, and Vectra AI enhance proactive threat detection.</a:t>
            </a:r>
          </a:p>
          <a:p>
            <a:endParaRPr dirty="0"/>
          </a:p>
          <a:p>
            <a:pPr marL="0" indent="0">
              <a:buNone/>
            </a:pPr>
            <a:r>
              <a:rPr sz="3600" b="1" dirty="0"/>
              <a:t>References:</a:t>
            </a:r>
          </a:p>
          <a:p>
            <a:r>
              <a:rPr dirty="0" err="1"/>
              <a:t>Shostack</a:t>
            </a:r>
            <a:r>
              <a:rPr dirty="0"/>
              <a:t>, A. (2018). Threat Modelling: Designing for Security.</a:t>
            </a:r>
          </a:p>
          <a:p>
            <a:r>
              <a:rPr dirty="0"/>
              <a:t>Spring, J. et al. (2021). History and Limitations of CVSS.</a:t>
            </a:r>
          </a:p>
          <a:p>
            <a:r>
              <a:rPr dirty="0"/>
              <a:t>OWASP Threat Modelling Cookbook</a:t>
            </a:r>
          </a:p>
          <a:p>
            <a:r>
              <a:rPr dirty="0"/>
              <a:t>ATT&amp;CK Libraries</a:t>
            </a:r>
          </a:p>
          <a:p>
            <a:r>
              <a:rPr dirty="0"/>
              <a:t>Threat Modelling Manifesto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386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Threat Modelling Exercises</vt:lpstr>
      <vt:lpstr>Introduction and Scenario Overview</vt:lpstr>
      <vt:lpstr>DREAD Risk Assessment</vt:lpstr>
      <vt:lpstr>STRIDE Analysis with Tools</vt:lpstr>
      <vt:lpstr>Recommendations with Tools</vt:lpstr>
      <vt:lpstr>Conclusion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 C</dc:creator>
  <cp:lastModifiedBy>M C</cp:lastModifiedBy>
  <cp:revision>1</cp:revision>
  <dcterms:created xsi:type="dcterms:W3CDTF">2024-11-22T03:16:39Z</dcterms:created>
  <dcterms:modified xsi:type="dcterms:W3CDTF">2024-11-22T03:44:08Z</dcterms:modified>
</cp:coreProperties>
</file>