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5B77E9-6BEE-4B5C-B9E1-45A40DA8431A}" v="19" dt="2024-09-03T13:32:49.4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 C" userId="51702f81ebfcad20" providerId="LiveId" clId="{6F5B77E9-6BEE-4B5C-B9E1-45A40DA8431A}"/>
    <pc:docChg chg="undo custSel addSld modSld">
      <pc:chgData name="M C" userId="51702f81ebfcad20" providerId="LiveId" clId="{6F5B77E9-6BEE-4B5C-B9E1-45A40DA8431A}" dt="2024-09-03T13:32:56.768" v="162" actId="1076"/>
      <pc:docMkLst>
        <pc:docMk/>
      </pc:docMkLst>
      <pc:sldChg chg="addSp delSp modSp mod setBg addAnim delDesignElem chgLayout">
        <pc:chgData name="M C" userId="51702f81ebfcad20" providerId="LiveId" clId="{6F5B77E9-6BEE-4B5C-B9E1-45A40DA8431A}" dt="2024-09-03T13:32:56.768" v="162" actId="1076"/>
        <pc:sldMkLst>
          <pc:docMk/>
          <pc:sldMk cId="1138763279" sldId="256"/>
        </pc:sldMkLst>
        <pc:spChg chg="mod ord">
          <ac:chgData name="M C" userId="51702f81ebfcad20" providerId="LiveId" clId="{6F5B77E9-6BEE-4B5C-B9E1-45A40DA8431A}" dt="2024-09-03T13:32:56.768" v="162" actId="1076"/>
          <ac:spMkLst>
            <pc:docMk/>
            <pc:sldMk cId="1138763279" sldId="256"/>
            <ac:spMk id="2" creationId="{6F03FFB7-152D-3780-D216-BBBEF7DA3A83}"/>
          </ac:spMkLst>
        </pc:spChg>
        <pc:spChg chg="del mod">
          <ac:chgData name="M C" userId="51702f81ebfcad20" providerId="LiveId" clId="{6F5B77E9-6BEE-4B5C-B9E1-45A40DA8431A}" dt="2024-09-03T13:23:33.490" v="36" actId="21"/>
          <ac:spMkLst>
            <pc:docMk/>
            <pc:sldMk cId="1138763279" sldId="256"/>
            <ac:spMk id="3" creationId="{12F43163-8B1D-8A9C-81E1-3D485548B35B}"/>
          </ac:spMkLst>
        </pc:spChg>
        <pc:spChg chg="add del mod ord">
          <ac:chgData name="M C" userId="51702f81ebfcad20" providerId="LiveId" clId="{6F5B77E9-6BEE-4B5C-B9E1-45A40DA8431A}" dt="2024-09-03T13:32:43.775" v="158" actId="21"/>
          <ac:spMkLst>
            <pc:docMk/>
            <pc:sldMk cId="1138763279" sldId="256"/>
            <ac:spMk id="4" creationId="{F2C437C6-1E50-5B46-C948-5F3CB77C3C29}"/>
          </ac:spMkLst>
        </pc:spChg>
        <pc:spChg chg="add del">
          <ac:chgData name="M C" userId="51702f81ebfcad20" providerId="LiveId" clId="{6F5B77E9-6BEE-4B5C-B9E1-45A40DA8431A}" dt="2024-09-03T13:31:29.721" v="141" actId="26606"/>
          <ac:spMkLst>
            <pc:docMk/>
            <pc:sldMk cId="1138763279" sldId="256"/>
            <ac:spMk id="6" creationId="{65219498-D544-41AC-98FE-8F956EF66A62}"/>
          </ac:spMkLst>
        </pc:spChg>
        <pc:spChg chg="add del">
          <ac:chgData name="M C" userId="51702f81ebfcad20" providerId="LiveId" clId="{6F5B77E9-6BEE-4B5C-B9E1-45A40DA8431A}" dt="2024-09-03T13:31:29.721" v="141" actId="26606"/>
          <ac:spMkLst>
            <pc:docMk/>
            <pc:sldMk cId="1138763279" sldId="256"/>
            <ac:spMk id="7" creationId="{F500DBFC-17A9-4E0A-AEE2-A49F9AEEF0FD}"/>
          </ac:spMkLst>
        </pc:spChg>
        <pc:spChg chg="add del">
          <ac:chgData name="M C" userId="51702f81ebfcad20" providerId="LiveId" clId="{6F5B77E9-6BEE-4B5C-B9E1-45A40DA8431A}" dt="2024-09-03T13:30:55.965" v="137" actId="700"/>
          <ac:spMkLst>
            <pc:docMk/>
            <pc:sldMk cId="1138763279" sldId="256"/>
            <ac:spMk id="8" creationId="{4E1BEB12-92AF-4445-98AD-4C7756E7C93B}"/>
          </ac:spMkLst>
        </pc:spChg>
        <pc:spChg chg="add del">
          <ac:chgData name="M C" userId="51702f81ebfcad20" providerId="LiveId" clId="{6F5B77E9-6BEE-4B5C-B9E1-45A40DA8431A}" dt="2024-09-03T13:23:20.194" v="33" actId="26606"/>
          <ac:spMkLst>
            <pc:docMk/>
            <pc:sldMk cId="1138763279" sldId="256"/>
            <ac:spMk id="9" creationId="{E0AE394F-AFF1-4485-AF1F-7387A2F041AA}"/>
          </ac:spMkLst>
        </pc:spChg>
        <pc:spChg chg="add del">
          <ac:chgData name="M C" userId="51702f81ebfcad20" providerId="LiveId" clId="{6F5B77E9-6BEE-4B5C-B9E1-45A40DA8431A}" dt="2024-09-03T13:30:55.965" v="137" actId="700"/>
          <ac:spMkLst>
            <pc:docMk/>
            <pc:sldMk cId="1138763279" sldId="256"/>
            <ac:spMk id="10" creationId="{D0522C2C-7B5C-48A7-A969-03941E5D2E76}"/>
          </ac:spMkLst>
        </pc:spChg>
        <pc:spChg chg="add del">
          <ac:chgData name="M C" userId="51702f81ebfcad20" providerId="LiveId" clId="{6F5B77E9-6BEE-4B5C-B9E1-45A40DA8431A}" dt="2024-09-03T13:23:20.194" v="33" actId="26606"/>
          <ac:spMkLst>
            <pc:docMk/>
            <pc:sldMk cId="1138763279" sldId="256"/>
            <ac:spMk id="11" creationId="{5683D043-25BB-4AC9-8130-641179672614}"/>
          </ac:spMkLst>
        </pc:spChg>
        <pc:spChg chg="add del">
          <ac:chgData name="M C" userId="51702f81ebfcad20" providerId="LiveId" clId="{6F5B77E9-6BEE-4B5C-B9E1-45A40DA8431A}" dt="2024-09-03T13:30:55.965" v="137" actId="700"/>
          <ac:spMkLst>
            <pc:docMk/>
            <pc:sldMk cId="1138763279" sldId="256"/>
            <ac:spMk id="12" creationId="{9C682A1A-5B2D-4111-BBD6-620165633E5B}"/>
          </ac:spMkLst>
        </pc:spChg>
        <pc:spChg chg="add del">
          <ac:chgData name="M C" userId="51702f81ebfcad20" providerId="LiveId" clId="{6F5B77E9-6BEE-4B5C-B9E1-45A40DA8431A}" dt="2024-09-03T13:23:20.194" v="33" actId="26606"/>
          <ac:spMkLst>
            <pc:docMk/>
            <pc:sldMk cId="1138763279" sldId="256"/>
            <ac:spMk id="13" creationId="{AA61CCAC-6875-474C-8E9E-F57ABF078C2B}"/>
          </ac:spMkLst>
        </pc:spChg>
        <pc:spChg chg="add del">
          <ac:chgData name="M C" userId="51702f81ebfcad20" providerId="LiveId" clId="{6F5B77E9-6BEE-4B5C-B9E1-45A40DA8431A}" dt="2024-09-03T13:30:55.965" v="137" actId="700"/>
          <ac:spMkLst>
            <pc:docMk/>
            <pc:sldMk cId="1138763279" sldId="256"/>
            <ac:spMk id="14" creationId="{D6EE29F2-D77F-4BD0-A20B-334D316A1C9D}"/>
          </ac:spMkLst>
        </pc:spChg>
        <pc:spChg chg="add del">
          <ac:chgData name="M C" userId="51702f81ebfcad20" providerId="LiveId" clId="{6F5B77E9-6BEE-4B5C-B9E1-45A40DA8431A}" dt="2024-09-03T13:30:55.965" v="137" actId="700"/>
          <ac:spMkLst>
            <pc:docMk/>
            <pc:sldMk cId="1138763279" sldId="256"/>
            <ac:spMk id="16" creationId="{22D09ED2-868F-42C6-866E-F92E0CEF314F}"/>
          </ac:spMkLst>
        </pc:spChg>
        <pc:spChg chg="add">
          <ac:chgData name="M C" userId="51702f81ebfcad20" providerId="LiveId" clId="{6F5B77E9-6BEE-4B5C-B9E1-45A40DA8431A}" dt="2024-09-03T13:31:29.723" v="142" actId="26606"/>
          <ac:spMkLst>
            <pc:docMk/>
            <pc:sldMk cId="1138763279" sldId="256"/>
            <ac:spMk id="23" creationId="{A3363022-C969-41E9-8EB2-E4C94908C1FA}"/>
          </ac:spMkLst>
        </pc:spChg>
        <pc:spChg chg="add">
          <ac:chgData name="M C" userId="51702f81ebfcad20" providerId="LiveId" clId="{6F5B77E9-6BEE-4B5C-B9E1-45A40DA8431A}" dt="2024-09-03T13:31:29.723" v="142" actId="26606"/>
          <ac:spMkLst>
            <pc:docMk/>
            <pc:sldMk cId="1138763279" sldId="256"/>
            <ac:spMk id="24" creationId="{8D1AD6B3-BE88-4CEB-BA17-790657CC4729}"/>
          </ac:spMkLst>
        </pc:spChg>
        <pc:grpChg chg="add del">
          <ac:chgData name="M C" userId="51702f81ebfcad20" providerId="LiveId" clId="{6F5B77E9-6BEE-4B5C-B9E1-45A40DA8431A}" dt="2024-09-03T13:31:29.721" v="141" actId="26606"/>
          <ac:grpSpMkLst>
            <pc:docMk/>
            <pc:sldMk cId="1138763279" sldId="256"/>
            <ac:grpSpMk id="15" creationId="{D74613BB-817C-4C4F-8A24-4936F2F064C0}"/>
          </ac:grpSpMkLst>
        </pc:grpChg>
        <pc:grpChg chg="add">
          <ac:chgData name="M C" userId="51702f81ebfcad20" providerId="LiveId" clId="{6F5B77E9-6BEE-4B5C-B9E1-45A40DA8431A}" dt="2024-09-03T13:31:29.723" v="142" actId="26606"/>
          <ac:grpSpMkLst>
            <pc:docMk/>
            <pc:sldMk cId="1138763279" sldId="256"/>
            <ac:grpSpMk id="26" creationId="{89D1390B-7E13-4B4F-9CB2-391063412E54}"/>
          </ac:grpSpMkLst>
        </pc:grpChg>
        <pc:picChg chg="add del">
          <ac:chgData name="M C" userId="51702f81ebfcad20" providerId="LiveId" clId="{6F5B77E9-6BEE-4B5C-B9E1-45A40DA8431A}" dt="2024-09-03T13:23:20.194" v="33" actId="26606"/>
          <ac:picMkLst>
            <pc:docMk/>
            <pc:sldMk cId="1138763279" sldId="256"/>
            <ac:picMk id="5" creationId="{E6FE8117-6D61-CE5E-A9B4-D5D5518CD7F9}"/>
          </ac:picMkLst>
        </pc:picChg>
        <pc:picChg chg="add del">
          <ac:chgData name="M C" userId="51702f81ebfcad20" providerId="LiveId" clId="{6F5B77E9-6BEE-4B5C-B9E1-45A40DA8431A}" dt="2024-09-03T13:31:29.721" v="141" actId="26606"/>
          <ac:picMkLst>
            <pc:docMk/>
            <pc:sldMk cId="1138763279" sldId="256"/>
            <ac:picMk id="21" creationId="{DB5836B7-39E3-8BAD-E811-5E9386DB03F3}"/>
          </ac:picMkLst>
        </pc:picChg>
        <pc:picChg chg="add">
          <ac:chgData name="M C" userId="51702f81ebfcad20" providerId="LiveId" clId="{6F5B77E9-6BEE-4B5C-B9E1-45A40DA8431A}" dt="2024-09-03T13:31:29.723" v="142" actId="26606"/>
          <ac:picMkLst>
            <pc:docMk/>
            <pc:sldMk cId="1138763279" sldId="256"/>
            <ac:picMk id="25" creationId="{DC50443B-734E-6B0D-E7FD-53358991909C}"/>
          </ac:picMkLst>
        </pc:picChg>
      </pc:sldChg>
      <pc:sldChg chg="addSp delSp modSp new mod setBg modClrScheme chgLayout">
        <pc:chgData name="M C" userId="51702f81ebfcad20" providerId="LiveId" clId="{6F5B77E9-6BEE-4B5C-B9E1-45A40DA8431A}" dt="2024-09-03T13:29:57.671" v="122" actId="12"/>
        <pc:sldMkLst>
          <pc:docMk/>
          <pc:sldMk cId="2142927620" sldId="257"/>
        </pc:sldMkLst>
        <pc:spChg chg="mod ord">
          <ac:chgData name="M C" userId="51702f81ebfcad20" providerId="LiveId" clId="{6F5B77E9-6BEE-4B5C-B9E1-45A40DA8431A}" dt="2024-09-03T13:24:20.663" v="42" actId="122"/>
          <ac:spMkLst>
            <pc:docMk/>
            <pc:sldMk cId="2142927620" sldId="257"/>
            <ac:spMk id="2" creationId="{43D2729E-0F41-D9BF-C798-58A73080DDAD}"/>
          </ac:spMkLst>
        </pc:spChg>
        <pc:spChg chg="add del mod ord">
          <ac:chgData name="M C" userId="51702f81ebfcad20" providerId="LiveId" clId="{6F5B77E9-6BEE-4B5C-B9E1-45A40DA8431A}" dt="2024-09-03T13:20:05.541" v="6"/>
          <ac:spMkLst>
            <pc:docMk/>
            <pc:sldMk cId="2142927620" sldId="257"/>
            <ac:spMk id="3" creationId="{5ED6CF1D-30AC-28D4-273B-B55735D8B3A8}"/>
          </ac:spMkLst>
        </pc:spChg>
        <pc:spChg chg="add mod">
          <ac:chgData name="M C" userId="51702f81ebfcad20" providerId="LiveId" clId="{6F5B77E9-6BEE-4B5C-B9E1-45A40DA8431A}" dt="2024-09-03T13:29:57.671" v="122" actId="12"/>
          <ac:spMkLst>
            <pc:docMk/>
            <pc:sldMk cId="2142927620" sldId="257"/>
            <ac:spMk id="4" creationId="{672A0398-0294-7537-D229-7FEEE03E180F}"/>
          </ac:spMkLst>
        </pc:spChg>
        <pc:spChg chg="add del">
          <ac:chgData name="M C" userId="51702f81ebfcad20" providerId="LiveId" clId="{6F5B77E9-6BEE-4B5C-B9E1-45A40DA8431A}" dt="2024-09-03T13:21:15.628" v="16" actId="26606"/>
          <ac:spMkLst>
            <pc:docMk/>
            <pc:sldMk cId="2142927620" sldId="257"/>
            <ac:spMk id="9" creationId="{907EF6B7-1338-4443-8C46-6A318D952DFD}"/>
          </ac:spMkLst>
        </pc:spChg>
        <pc:spChg chg="add del">
          <ac:chgData name="M C" userId="51702f81ebfcad20" providerId="LiveId" clId="{6F5B77E9-6BEE-4B5C-B9E1-45A40DA8431A}" dt="2024-09-03T13:21:15.628" v="16" actId="26606"/>
          <ac:spMkLst>
            <pc:docMk/>
            <pc:sldMk cId="2142927620" sldId="257"/>
            <ac:spMk id="11" creationId="{DAAE4CDD-124C-4DCF-9584-B6033B545DD5}"/>
          </ac:spMkLst>
        </pc:spChg>
        <pc:spChg chg="add del">
          <ac:chgData name="M C" userId="51702f81ebfcad20" providerId="LiveId" clId="{6F5B77E9-6BEE-4B5C-B9E1-45A40DA8431A}" dt="2024-09-03T13:21:15.628" v="16" actId="26606"/>
          <ac:spMkLst>
            <pc:docMk/>
            <pc:sldMk cId="2142927620" sldId="257"/>
            <ac:spMk id="13" creationId="{081E4A58-353D-44AE-B2FC-2A74E2E400F7}"/>
          </ac:spMkLst>
        </pc:spChg>
        <pc:spChg chg="add del">
          <ac:chgData name="M C" userId="51702f81ebfcad20" providerId="LiveId" clId="{6F5B77E9-6BEE-4B5C-B9E1-45A40DA8431A}" dt="2024-09-03T13:21:44.256" v="22" actId="26606"/>
          <ac:spMkLst>
            <pc:docMk/>
            <pc:sldMk cId="2142927620" sldId="257"/>
            <ac:spMk id="18" creationId="{1BB867FF-FC45-48F7-8104-F89BE54909F1}"/>
          </ac:spMkLst>
        </pc:spChg>
        <pc:spChg chg="add del">
          <ac:chgData name="M C" userId="51702f81ebfcad20" providerId="LiveId" clId="{6F5B77E9-6BEE-4B5C-B9E1-45A40DA8431A}" dt="2024-09-03T13:21:44.256" v="22" actId="26606"/>
          <ac:spMkLst>
            <pc:docMk/>
            <pc:sldMk cId="2142927620" sldId="257"/>
            <ac:spMk id="20" creationId="{8BB56887-D0D5-4F0C-9E19-7247EB83C8B7}"/>
          </ac:spMkLst>
        </pc:spChg>
        <pc:spChg chg="add del">
          <ac:chgData name="M C" userId="51702f81ebfcad20" providerId="LiveId" clId="{6F5B77E9-6BEE-4B5C-B9E1-45A40DA8431A}" dt="2024-09-03T13:21:44.256" v="22" actId="26606"/>
          <ac:spMkLst>
            <pc:docMk/>
            <pc:sldMk cId="2142927620" sldId="257"/>
            <ac:spMk id="22" creationId="{081E4A58-353D-44AE-B2FC-2A74E2E400F7}"/>
          </ac:spMkLst>
        </pc:spChg>
        <pc:spChg chg="add del">
          <ac:chgData name="M C" userId="51702f81ebfcad20" providerId="LiveId" clId="{6F5B77E9-6BEE-4B5C-B9E1-45A40DA8431A}" dt="2024-09-03T13:21:35.364" v="19" actId="26606"/>
          <ac:spMkLst>
            <pc:docMk/>
            <pc:sldMk cId="2142927620" sldId="257"/>
            <ac:spMk id="27" creationId="{100EDD19-6802-4EC3-95CE-CFFAB042CFD6}"/>
          </ac:spMkLst>
        </pc:spChg>
        <pc:spChg chg="add del">
          <ac:chgData name="M C" userId="51702f81ebfcad20" providerId="LiveId" clId="{6F5B77E9-6BEE-4B5C-B9E1-45A40DA8431A}" dt="2024-09-03T13:21:35.364" v="19" actId="26606"/>
          <ac:spMkLst>
            <pc:docMk/>
            <pc:sldMk cId="2142927620" sldId="257"/>
            <ac:spMk id="29" creationId="{DB17E863-922E-4C26-BD64-E8FD41D28661}"/>
          </ac:spMkLst>
        </pc:spChg>
        <pc:spChg chg="add">
          <ac:chgData name="M C" userId="51702f81ebfcad20" providerId="LiveId" clId="{6F5B77E9-6BEE-4B5C-B9E1-45A40DA8431A}" dt="2024-09-03T13:21:44.256" v="22" actId="26606"/>
          <ac:spMkLst>
            <pc:docMk/>
            <pc:sldMk cId="2142927620" sldId="257"/>
            <ac:spMk id="31" creationId="{081E4A58-353D-44AE-B2FC-2A74E2E400F7}"/>
          </ac:spMkLst>
        </pc:spChg>
        <pc:spChg chg="add del">
          <ac:chgData name="M C" userId="51702f81ebfcad20" providerId="LiveId" clId="{6F5B77E9-6BEE-4B5C-B9E1-45A40DA8431A}" dt="2024-09-03T13:21:44.256" v="21" actId="26606"/>
          <ac:spMkLst>
            <pc:docMk/>
            <pc:sldMk cId="2142927620" sldId="257"/>
            <ac:spMk id="32" creationId="{8B9AA7C6-5E5A-498E-A6DF-A943376E09BC}"/>
          </ac:spMkLst>
        </pc:spChg>
        <pc:spChg chg="add del">
          <ac:chgData name="M C" userId="51702f81ebfcad20" providerId="LiveId" clId="{6F5B77E9-6BEE-4B5C-B9E1-45A40DA8431A}" dt="2024-09-03T13:21:44.256" v="21" actId="26606"/>
          <ac:spMkLst>
            <pc:docMk/>
            <pc:sldMk cId="2142927620" sldId="257"/>
            <ac:spMk id="33" creationId="{81E140AE-0ABF-47C8-BF32-7D2F0CF2BA44}"/>
          </ac:spMkLst>
        </pc:spChg>
        <pc:spChg chg="add del">
          <ac:chgData name="M C" userId="51702f81ebfcad20" providerId="LiveId" clId="{6F5B77E9-6BEE-4B5C-B9E1-45A40DA8431A}" dt="2024-09-03T13:21:44.256" v="21" actId="26606"/>
          <ac:spMkLst>
            <pc:docMk/>
            <pc:sldMk cId="2142927620" sldId="257"/>
            <ac:spMk id="35" creationId="{CBC4F608-B4B8-48C3-9572-C0F061B1CD99}"/>
          </ac:spMkLst>
        </pc:spChg>
        <pc:spChg chg="add">
          <ac:chgData name="M C" userId="51702f81ebfcad20" providerId="LiveId" clId="{6F5B77E9-6BEE-4B5C-B9E1-45A40DA8431A}" dt="2024-09-03T13:21:44.256" v="22" actId="26606"/>
          <ac:spMkLst>
            <pc:docMk/>
            <pc:sldMk cId="2142927620" sldId="257"/>
            <ac:spMk id="37" creationId="{1BB867FF-FC45-48F7-8104-F89BE54909F1}"/>
          </ac:spMkLst>
        </pc:spChg>
        <pc:spChg chg="add">
          <ac:chgData name="M C" userId="51702f81ebfcad20" providerId="LiveId" clId="{6F5B77E9-6BEE-4B5C-B9E1-45A40DA8431A}" dt="2024-09-03T13:21:44.256" v="22" actId="26606"/>
          <ac:spMkLst>
            <pc:docMk/>
            <pc:sldMk cId="2142927620" sldId="257"/>
            <ac:spMk id="38" creationId="{8BB56887-D0D5-4F0C-9E19-7247EB83C8B7}"/>
          </ac:spMkLst>
        </pc:spChg>
        <pc:grpChg chg="add del">
          <ac:chgData name="M C" userId="51702f81ebfcad20" providerId="LiveId" clId="{6F5B77E9-6BEE-4B5C-B9E1-45A40DA8431A}" dt="2024-09-03T13:21:44.256" v="21" actId="26606"/>
          <ac:grpSpMkLst>
            <pc:docMk/>
            <pc:sldMk cId="2142927620" sldId="257"/>
            <ac:grpSpMk id="34" creationId="{83EAB11A-76F7-48F4-9B4F-5BFDF4BF9670}"/>
          </ac:grpSpMkLst>
        </pc:grpChg>
      </pc:sldChg>
      <pc:sldChg chg="addSp delSp modSp new mod setBg">
        <pc:chgData name="M C" userId="51702f81ebfcad20" providerId="LiveId" clId="{6F5B77E9-6BEE-4B5C-B9E1-45A40DA8431A}" dt="2024-09-03T13:30:15.101" v="135" actId="27636"/>
        <pc:sldMkLst>
          <pc:docMk/>
          <pc:sldMk cId="3882136981" sldId="258"/>
        </pc:sldMkLst>
        <pc:spChg chg="mod">
          <ac:chgData name="M C" userId="51702f81ebfcad20" providerId="LiveId" clId="{6F5B77E9-6BEE-4B5C-B9E1-45A40DA8431A}" dt="2024-09-03T13:24:25.234" v="43" actId="122"/>
          <ac:spMkLst>
            <pc:docMk/>
            <pc:sldMk cId="3882136981" sldId="258"/>
            <ac:spMk id="2" creationId="{F8D67C7F-5ACE-1CF3-C565-C87C7A382F73}"/>
          </ac:spMkLst>
        </pc:spChg>
        <pc:spChg chg="del">
          <ac:chgData name="M C" userId="51702f81ebfcad20" providerId="LiveId" clId="{6F5B77E9-6BEE-4B5C-B9E1-45A40DA8431A}" dt="2024-09-03T13:22:33.820" v="27"/>
          <ac:spMkLst>
            <pc:docMk/>
            <pc:sldMk cId="3882136981" sldId="258"/>
            <ac:spMk id="3" creationId="{9846B55E-9ADA-19E7-015C-3D3B8ED25AE2}"/>
          </ac:spMkLst>
        </pc:spChg>
        <pc:spChg chg="add mod">
          <ac:chgData name="M C" userId="51702f81ebfcad20" providerId="LiveId" clId="{6F5B77E9-6BEE-4B5C-B9E1-45A40DA8431A}" dt="2024-09-03T13:30:15.101" v="135" actId="27636"/>
          <ac:spMkLst>
            <pc:docMk/>
            <pc:sldMk cId="3882136981" sldId="258"/>
            <ac:spMk id="4" creationId="{48E13998-0CAE-C71B-7BCA-5474F7339D93}"/>
          </ac:spMkLst>
        </pc:spChg>
        <pc:spChg chg="add">
          <ac:chgData name="M C" userId="51702f81ebfcad20" providerId="LiveId" clId="{6F5B77E9-6BEE-4B5C-B9E1-45A40DA8431A}" dt="2024-09-03T13:22:48.284" v="29" actId="26606"/>
          <ac:spMkLst>
            <pc:docMk/>
            <pc:sldMk cId="3882136981" sldId="258"/>
            <ac:spMk id="9" creationId="{1BB867FF-FC45-48F7-8104-F89BE54909F1}"/>
          </ac:spMkLst>
        </pc:spChg>
        <pc:spChg chg="add">
          <ac:chgData name="M C" userId="51702f81ebfcad20" providerId="LiveId" clId="{6F5B77E9-6BEE-4B5C-B9E1-45A40DA8431A}" dt="2024-09-03T13:22:48.284" v="29" actId="26606"/>
          <ac:spMkLst>
            <pc:docMk/>
            <pc:sldMk cId="3882136981" sldId="258"/>
            <ac:spMk id="11" creationId="{8BB56887-D0D5-4F0C-9E19-7247EB83C8B7}"/>
          </ac:spMkLst>
        </pc:spChg>
        <pc:spChg chg="add">
          <ac:chgData name="M C" userId="51702f81ebfcad20" providerId="LiveId" clId="{6F5B77E9-6BEE-4B5C-B9E1-45A40DA8431A}" dt="2024-09-03T13:22:48.284" v="29" actId="26606"/>
          <ac:spMkLst>
            <pc:docMk/>
            <pc:sldMk cId="3882136981" sldId="258"/>
            <ac:spMk id="13" creationId="{081E4A58-353D-44AE-B2FC-2A74E2E400F7}"/>
          </ac:spMkLst>
        </pc:spChg>
      </pc:sldChg>
      <pc:sldChg chg="addSp modSp new mod modClrScheme chgLayout">
        <pc:chgData name="M C" userId="51702f81ebfcad20" providerId="LiveId" clId="{6F5B77E9-6BEE-4B5C-B9E1-45A40DA8431A}" dt="2024-09-03T13:30:27.629" v="136" actId="12"/>
        <pc:sldMkLst>
          <pc:docMk/>
          <pc:sldMk cId="4095075885" sldId="259"/>
        </pc:sldMkLst>
        <pc:spChg chg="add mod">
          <ac:chgData name="M C" userId="51702f81ebfcad20" providerId="LiveId" clId="{6F5B77E9-6BEE-4B5C-B9E1-45A40DA8431A}" dt="2024-09-03T13:28:06.384" v="113" actId="20577"/>
          <ac:spMkLst>
            <pc:docMk/>
            <pc:sldMk cId="4095075885" sldId="259"/>
            <ac:spMk id="2" creationId="{3AC9E494-9DB6-9249-6343-62724367B473}"/>
          </ac:spMkLst>
        </pc:spChg>
        <pc:spChg chg="add mod">
          <ac:chgData name="M C" userId="51702f81ebfcad20" providerId="LiveId" clId="{6F5B77E9-6BEE-4B5C-B9E1-45A40DA8431A}" dt="2024-09-03T13:30:27.629" v="136" actId="12"/>
          <ac:spMkLst>
            <pc:docMk/>
            <pc:sldMk cId="4095075885" sldId="259"/>
            <ac:spMk id="3" creationId="{A0B35519-FB1C-50B4-603F-23E88D5B2D4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1D09-0C37-1FF9-BFA3-14B5BD3CA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A199B-73EE-A750-F42D-053FCA110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01915-3A94-DF6C-212B-9AB2F129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178E-71B7-49EA-869C-57E811D908F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9B58D-853E-EED2-6F97-554717E4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67B88-EFB3-DEC1-7013-B15DAF4C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4572-B1C5-472F-B627-A910AC71D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1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55D06-0E30-161E-7D37-344963D9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3F318D-2B4B-C4A0-8137-25119413A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81C69-C0E0-4FC3-6AE7-EB9BFADF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178E-71B7-49EA-869C-57E811D908F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A0FF6-922B-0770-9807-BD0DF6AB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1575E-02F0-45FF-B456-F1B5C2CCE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4572-B1C5-472F-B627-A910AC71D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98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FCE783-DA1C-6EEE-CDA5-A47C08EEB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9879DF-39DC-7797-AA75-091576086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EA847-ABA6-8478-F6D3-1798AC68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178E-71B7-49EA-869C-57E811D908F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03D7-E2A4-C239-90C8-D42504A8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0C432-8F63-641C-D968-72C75F9AB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4572-B1C5-472F-B627-A910AC71D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8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E0DA-45DF-2987-F959-4EC28CADC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E910-A184-F410-D885-DD745F4A4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03379-E471-77D3-9C69-376DF6CA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178E-71B7-49EA-869C-57E811D908F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B3238-F445-2652-18B7-7853790A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714D7-049B-322D-80AC-2843CE6CD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4572-B1C5-472F-B627-A910AC71D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21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AF43-E8A9-786C-46D0-BA21AD8E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A10D4-FC2C-D0D3-6413-D2415741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30D9E-25B0-7DC6-427E-8168C5AE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178E-71B7-49EA-869C-57E811D908F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BD04F-EFCF-27F3-B63B-BA5859CC4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6372D-3AF5-CE07-CAF6-8598B5646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4572-B1C5-472F-B627-A910AC71D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6648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C8713-5F5F-7C19-F47A-9885121D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F42D0-D0DF-E76C-5838-4BC6CAAA2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8DD457-9C85-335A-082D-B394B7069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F3B7D-4615-55BC-7944-6188A1546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178E-71B7-49EA-869C-57E811D908F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BF89A-8765-ED5E-2302-EDC871B90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31C55-FD46-6E71-8450-5AC343A6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4572-B1C5-472F-B627-A910AC71D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25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82E70-9538-FE22-D543-A52C5E408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707C7-3F68-C03B-B046-5692E432BE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44BC5-B8C7-370D-5B6E-44859904B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79E8C-EB43-5B5D-889C-A7C06062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9293D-19C3-8D49-3817-8BD39D76C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D521E2-95B4-1797-97FA-6841E982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178E-71B7-49EA-869C-57E811D908F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03970-165B-758B-E64A-3AD964E7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009933-249F-6DC3-3424-DDBCA8805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4572-B1C5-472F-B627-A910AC71D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411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4E54F-E74F-41EC-B1EB-6D4CA9E37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E1863-3439-8742-2199-0F140DF19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178E-71B7-49EA-869C-57E811D908F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6E34D-E2FC-F3EB-0107-960A3265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972D9-A481-5A8C-00C0-171F4A12E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4572-B1C5-472F-B627-A910AC71D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73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C0492-AD26-13BE-46DA-93F911215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178E-71B7-49EA-869C-57E811D908F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1C82E2-B232-C1E7-F4E4-B4A6DE5B0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3ED3F-7B3F-6B0B-4E1C-7FC53209C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4572-B1C5-472F-B627-A910AC71D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34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4387-FAFF-432F-CF28-41229C7E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90917-C297-66F4-9A00-0B9531F35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9988A-9BE7-4B2A-22A9-0E83D5D0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B73FC-8B7E-EBC7-CD98-2A775161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178E-71B7-49EA-869C-57E811D908F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98803-9EC9-5107-7554-149323E2A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FAAD2-79F0-CC21-D256-AE59D3D60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4572-B1C5-472F-B627-A910AC71D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510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558F-CE47-8F32-83D8-3DB34D53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2742D2-D959-50CF-92F3-D2749471A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6964C5-D491-057C-B8C7-DE21A77DF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08E1F-83D3-AC1E-07FA-EF4D2565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E178E-71B7-49EA-869C-57E811D908F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FD9B-6BD1-4F93-5E9C-9E6CA24D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E1C4CC-D9E5-B3C3-B3BA-C8976AFB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74572-B1C5-472F-B627-A910AC71D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634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785ADA-44B8-D564-4F87-32B11671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63A5F-679A-58DA-36C8-D59520A0E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0AB7A-4ED9-15B0-4A77-219055CE5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E178E-71B7-49EA-869C-57E811D908FE}" type="datetimeFigureOut">
              <a:rPr lang="en-GB" smtClean="0"/>
              <a:t>03/09/2024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34A5C-1F79-F7F9-58C1-71EA156E4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07EFE-DC80-B21A-27FE-5BF29B66B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B74572-B1C5-472F-B627-A910AC71DA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7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-cambridge-org.uniessexlib.idm.oclc.org/core/journals/natural-language-engineering/article/years-a-long-time-in-generative-ai/6C2F1E711842A2427F854BA5BC4514C7" TargetMode="External"/><Relationship Id="rId2" Type="http://schemas.openxmlformats.org/officeDocument/2006/relationships/hyperlink" Target="https://www.darktrac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03FFB7-152D-3780-D216-BBBEF7DA3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409" y="3137123"/>
            <a:ext cx="5689739" cy="1228400"/>
          </a:xfrm>
        </p:spPr>
        <p:txBody>
          <a:bodyPr anchor="t">
            <a:noAutofit/>
          </a:bodyPr>
          <a:lstStyle/>
          <a:p>
            <a:r>
              <a:rPr lang="en-GB" sz="2800" b="1" dirty="0">
                <a:solidFill>
                  <a:schemeClr val="tx2"/>
                </a:solidFill>
                <a:latin typeface="akzidenz-grotesk"/>
              </a:rPr>
              <a:t>Network Security with Generative AI</a:t>
            </a:r>
            <a:br>
              <a:rPr lang="en-GB" sz="3600" b="1" i="0" dirty="0">
                <a:solidFill>
                  <a:schemeClr val="tx2"/>
                </a:solidFill>
                <a:effectLst/>
                <a:latin typeface="akzidenz-grotesk"/>
              </a:rPr>
            </a:br>
            <a:endParaRPr lang="en-GB" sz="3600" dirty="0">
              <a:solidFill>
                <a:schemeClr val="tx2"/>
              </a:solidFill>
            </a:endParaRPr>
          </a:p>
        </p:txBody>
      </p:sp>
      <p:pic>
        <p:nvPicPr>
          <p:cNvPr id="25" name="Graphic 24" descr="Robot">
            <a:extLst>
              <a:ext uri="{FF2B5EF4-FFF2-40B4-BE49-F238E27FC236}">
                <a16:creationId xmlns:a16="http://schemas.microsoft.com/office/drawing/2014/main" id="{DC50443B-734E-6B0D-E7FD-533589919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876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D2729E-0F41-D9BF-C798-58A73080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Network Security with Generative AI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2A0398-0294-7537-D229-7FEEE03E18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4967" y="1376516"/>
            <a:ext cx="11159613" cy="48901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Generative AI can enhance network security by: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Rapidly identifying and patching vulnerabilities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Reducing the likelihood of successful cyber-attacks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Enhancing overall resilience of network systems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Darktrace uses AI algorithms to detect unusual network activity, allowing faster response to potential threats (Darktrace, 2024). </a:t>
            </a:r>
          </a:p>
        </p:txBody>
      </p:sp>
    </p:spTree>
    <p:extLst>
      <p:ext uri="{BB962C8B-B14F-4D97-AF65-F5344CB8AC3E}">
        <p14:creationId xmlns:p14="http://schemas.microsoft.com/office/powerpoint/2010/main" val="214292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D67C7F-5ACE-1CF3-C565-C87C7A382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Darktrace: A Generative AI Tool for Network Security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E13998-0CAE-C71B-7BCA-5474F7339D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Darktrace uses generative AI to: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Monitor network traffic in real-time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Identify anomalous behavior that may indicate a security threat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Automatically respond to and mitigate potential breaches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proactive approach helps safeguard network infrastructures from evolving cyber threats (Darktrace, 2024). </a:t>
            </a:r>
          </a:p>
        </p:txBody>
      </p:sp>
    </p:spTree>
    <p:extLst>
      <p:ext uri="{BB962C8B-B14F-4D97-AF65-F5344CB8AC3E}">
        <p14:creationId xmlns:p14="http://schemas.microsoft.com/office/powerpoint/2010/main" val="3882136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9E494-9DB6-9249-6343-62724367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35519-FB1C-50B4-603F-23E88D5B2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Darktrace (2024) 'AI Cyber Security for the Enterprise'. Available at: </a:t>
            </a:r>
            <a:r>
              <a:rPr lang="en-GB" dirty="0">
                <a:hlinkClick r:id="rId2"/>
              </a:rPr>
              <a:t>https://www.darktrace.com</a:t>
            </a:r>
            <a:r>
              <a:rPr lang="en-GB" dirty="0"/>
              <a:t> (Accessed: 3</a:t>
            </a:r>
            <a:r>
              <a:rPr lang="en-GB" baseline="30000" dirty="0"/>
              <a:t>rd</a:t>
            </a:r>
            <a:r>
              <a:rPr lang="en-GB" dirty="0"/>
              <a:t>  September 2024).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GB" dirty="0"/>
              <a:t>Cambridge University Press. (2024). </a:t>
            </a:r>
            <a:r>
              <a:rPr lang="en-GB" i="1" dirty="0"/>
              <a:t>A Year’s a Long Time in Generative AI</a:t>
            </a:r>
            <a:r>
              <a:rPr lang="en-GB" dirty="0"/>
              <a:t>. Available at: </a:t>
            </a:r>
            <a:r>
              <a:rPr lang="en-GB" dirty="0">
                <a:hlinkClick r:id="rId3"/>
              </a:rPr>
              <a:t>Cambridge Core</a:t>
            </a:r>
            <a:r>
              <a:rPr lang="en-GB" dirty="0"/>
              <a:t> [Accessed 1</a:t>
            </a:r>
            <a:r>
              <a:rPr lang="en-GB" baseline="30000" dirty="0"/>
              <a:t>st</a:t>
            </a:r>
            <a:r>
              <a:rPr lang="en-GB" dirty="0"/>
              <a:t>  September 2024].</a:t>
            </a:r>
          </a:p>
        </p:txBody>
      </p:sp>
    </p:spTree>
    <p:extLst>
      <p:ext uri="{BB962C8B-B14F-4D97-AF65-F5344CB8AC3E}">
        <p14:creationId xmlns:p14="http://schemas.microsoft.com/office/powerpoint/2010/main" val="4095075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akzidenz-grotesk</vt:lpstr>
      <vt:lpstr>Aptos</vt:lpstr>
      <vt:lpstr>Aptos Display</vt:lpstr>
      <vt:lpstr>Arial</vt:lpstr>
      <vt:lpstr>Wingdings</vt:lpstr>
      <vt:lpstr>Office Theme</vt:lpstr>
      <vt:lpstr>Network Security with Generative AI </vt:lpstr>
      <vt:lpstr>Network Security with Generative AI</vt:lpstr>
      <vt:lpstr>Darktrace: A Generative AI Tool for Network Security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C</dc:creator>
  <cp:lastModifiedBy>M C</cp:lastModifiedBy>
  <cp:revision>1</cp:revision>
  <dcterms:created xsi:type="dcterms:W3CDTF">2024-09-03T13:09:38Z</dcterms:created>
  <dcterms:modified xsi:type="dcterms:W3CDTF">2024-09-03T13:33:01Z</dcterms:modified>
</cp:coreProperties>
</file>