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BD113-1AB1-4772-9394-2C0D72332E6A}" v="150" dt="2025-04-18T16:06:13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C" userId="51702f81ebfcad20" providerId="LiveId" clId="{F28BD113-1AB1-4772-9394-2C0D72332E6A}"/>
    <pc:docChg chg="undo custSel modSld">
      <pc:chgData name="M C" userId="51702f81ebfcad20" providerId="LiveId" clId="{F28BD113-1AB1-4772-9394-2C0D72332E6A}" dt="2025-04-18T16:06:13.001" v="276"/>
      <pc:docMkLst>
        <pc:docMk/>
      </pc:docMkLst>
      <pc:sldChg chg="addSp delSp modSp mod modTransition delAnim modAnim">
        <pc:chgData name="M C" userId="51702f81ebfcad20" providerId="LiveId" clId="{F28BD113-1AB1-4772-9394-2C0D72332E6A}" dt="2025-04-18T16:06:13.001" v="276"/>
        <pc:sldMkLst>
          <pc:docMk/>
          <pc:sldMk cId="0" sldId="257"/>
        </pc:sldMkLst>
        <pc:spChg chg="mod">
          <ac:chgData name="M C" userId="51702f81ebfcad20" providerId="LiveId" clId="{F28BD113-1AB1-4772-9394-2C0D72332E6A}" dt="2025-04-17T09:09:12.391" v="40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M C" userId="51702f81ebfcad20" providerId="LiveId" clId="{F28BD113-1AB1-4772-9394-2C0D72332E6A}" dt="2025-04-17T09:09:12.391" v="40" actId="2660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M C" userId="51702f81ebfcad20" providerId="LiveId" clId="{F28BD113-1AB1-4772-9394-2C0D72332E6A}" dt="2025-04-17T09:09:12.391" v="40" actId="26606"/>
          <ac:spMkLst>
            <pc:docMk/>
            <pc:sldMk cId="0" sldId="257"/>
            <ac:spMk id="68" creationId="{7B831B6F-405A-4B47-B9BB-5CA88F285844}"/>
          </ac:spMkLst>
        </pc:spChg>
        <pc:spChg chg="add del">
          <ac:chgData name="M C" userId="51702f81ebfcad20" providerId="LiveId" clId="{F28BD113-1AB1-4772-9394-2C0D72332E6A}" dt="2025-04-17T09:09:12.391" v="40" actId="26606"/>
          <ac:spMkLst>
            <pc:docMk/>
            <pc:sldMk cId="0" sldId="257"/>
            <ac:spMk id="70" creationId="{15109354-9C5D-4F8C-B0E6-D1043C7BF20A}"/>
          </ac:spMkLst>
        </pc:spChg>
        <pc:spChg chg="add del">
          <ac:chgData name="M C" userId="51702f81ebfcad20" providerId="LiveId" clId="{F28BD113-1AB1-4772-9394-2C0D72332E6A}" dt="2025-04-17T09:09:12.391" v="40" actId="26606"/>
          <ac:spMkLst>
            <pc:docMk/>
            <pc:sldMk cId="0" sldId="257"/>
            <ac:spMk id="72" creationId="{49B530FE-A87D-41A0-A920-ADC6539EAA44}"/>
          </ac:spMkLst>
        </pc:spChg>
        <pc:spChg chg="add del">
          <ac:chgData name="M C" userId="51702f81ebfcad20" providerId="LiveId" clId="{F28BD113-1AB1-4772-9394-2C0D72332E6A}" dt="2025-04-17T09:09:12.391" v="40" actId="26606"/>
          <ac:spMkLst>
            <pc:docMk/>
            <pc:sldMk cId="0" sldId="257"/>
            <ac:spMk id="77" creationId="{A9E881A4-A468-403A-9941-F8FFD5C68144}"/>
          </ac:spMkLst>
        </pc:spChg>
        <pc:spChg chg="add del">
          <ac:chgData name="M C" userId="51702f81ebfcad20" providerId="LiveId" clId="{F28BD113-1AB1-4772-9394-2C0D72332E6A}" dt="2025-04-17T09:09:12.391" v="40" actId="26606"/>
          <ac:spMkLst>
            <pc:docMk/>
            <pc:sldMk cId="0" sldId="257"/>
            <ac:spMk id="79" creationId="{6F168544-607B-491A-8601-3087D0FCE1DD}"/>
          </ac:spMkLst>
        </pc:spChg>
        <pc:picChg chg="add del mod">
          <ac:chgData name="M C" userId="51702f81ebfcad20" providerId="LiveId" clId="{F28BD113-1AB1-4772-9394-2C0D72332E6A}" dt="2025-04-17T09:08:41.519" v="38" actId="34307"/>
          <ac:picMkLst>
            <pc:docMk/>
            <pc:sldMk cId="0" sldId="257"/>
            <ac:picMk id="4" creationId="{526D85D3-A1B4-7015-2B88-735BB4D16B7A}"/>
          </ac:picMkLst>
        </pc:picChg>
        <pc:picChg chg="add del mod">
          <ac:chgData name="M C" userId="51702f81ebfcad20" providerId="LiveId" clId="{F28BD113-1AB1-4772-9394-2C0D72332E6A}" dt="2025-04-18T13:17:24.910" v="79"/>
          <ac:picMkLst>
            <pc:docMk/>
            <pc:sldMk cId="0" sldId="257"/>
            <ac:picMk id="6" creationId="{B9C37581-9533-AB76-397A-A7BC67162ECA}"/>
          </ac:picMkLst>
        </pc:picChg>
        <pc:picChg chg="mod">
          <ac:chgData name="M C" userId="51702f81ebfcad20" providerId="LiveId" clId="{F28BD113-1AB1-4772-9394-2C0D72332E6A}" dt="2025-04-17T09:09:12.391" v="40" actId="26606"/>
          <ac:picMkLst>
            <pc:docMk/>
            <pc:sldMk cId="0" sldId="257"/>
            <ac:picMk id="7" creationId="{7BD9068A-0748-5BDC-D4FA-10F74DC5C086}"/>
          </ac:picMkLst>
        </pc:picChg>
        <pc:picChg chg="add del mod ord">
          <ac:chgData name="M C" userId="51702f81ebfcad20" providerId="LiveId" clId="{F28BD113-1AB1-4772-9394-2C0D72332E6A}" dt="2025-04-18T13:19:30.307" v="80"/>
          <ac:picMkLst>
            <pc:docMk/>
            <pc:sldMk cId="0" sldId="257"/>
            <ac:picMk id="8" creationId="{6B79003D-CBE0-1314-5227-175DAF792298}"/>
          </ac:picMkLst>
        </pc:picChg>
        <pc:picChg chg="add del mod">
          <ac:chgData name="M C" userId="51702f81ebfcad20" providerId="LiveId" clId="{F28BD113-1AB1-4772-9394-2C0D72332E6A}" dt="2025-04-18T13:20:12.442" v="84"/>
          <ac:picMkLst>
            <pc:docMk/>
            <pc:sldMk cId="0" sldId="257"/>
            <ac:picMk id="9" creationId="{FFD9924D-39E5-7123-3C99-43F9492FF759}"/>
          </ac:picMkLst>
        </pc:picChg>
        <pc:picChg chg="add del mod ord">
          <ac:chgData name="M C" userId="51702f81ebfcad20" providerId="LiveId" clId="{F28BD113-1AB1-4772-9394-2C0D72332E6A}" dt="2025-04-18T13:20:47.364" v="85"/>
          <ac:picMkLst>
            <pc:docMk/>
            <pc:sldMk cId="0" sldId="257"/>
            <ac:picMk id="10" creationId="{49D579FC-7211-2FF6-CA14-3D0320D92FAB}"/>
          </ac:picMkLst>
        </pc:picChg>
        <pc:picChg chg="add del mod">
          <ac:chgData name="M C" userId="51702f81ebfcad20" providerId="LiveId" clId="{F28BD113-1AB1-4772-9394-2C0D72332E6A}" dt="2025-04-18T13:20:53.541" v="88"/>
          <ac:picMkLst>
            <pc:docMk/>
            <pc:sldMk cId="0" sldId="257"/>
            <ac:picMk id="11" creationId="{DD7CABB8-7192-EC71-317A-CCE0A965B6ED}"/>
          </ac:picMkLst>
        </pc:picChg>
        <pc:picChg chg="add del mod">
          <ac:chgData name="M C" userId="51702f81ebfcad20" providerId="LiveId" clId="{F28BD113-1AB1-4772-9394-2C0D72332E6A}" dt="2025-04-18T11:37:02.078" v="42" actId="21"/>
          <ac:picMkLst>
            <pc:docMk/>
            <pc:sldMk cId="0" sldId="257"/>
            <ac:picMk id="11" creationId="{E82EC145-5DF5-0AD4-6557-C2420CABCCC4}"/>
          </ac:picMkLst>
        </pc:picChg>
        <pc:picChg chg="add del mod ord">
          <ac:chgData name="M C" userId="51702f81ebfcad20" providerId="LiveId" clId="{F28BD113-1AB1-4772-9394-2C0D72332E6A}" dt="2025-04-18T13:20:58.697" v="89"/>
          <ac:picMkLst>
            <pc:docMk/>
            <pc:sldMk cId="0" sldId="257"/>
            <ac:picMk id="12" creationId="{421952C7-46B1-8E57-AD99-12A5E9A8A498}"/>
          </ac:picMkLst>
        </pc:picChg>
        <pc:picChg chg="add del mod">
          <ac:chgData name="M C" userId="51702f81ebfcad20" providerId="LiveId" clId="{F28BD113-1AB1-4772-9394-2C0D72332E6A}" dt="2025-04-18T13:21:44.894" v="91"/>
          <ac:picMkLst>
            <pc:docMk/>
            <pc:sldMk cId="0" sldId="257"/>
            <ac:picMk id="13" creationId="{C32868D3-3D69-75E4-6940-9958E9039923}"/>
          </ac:picMkLst>
        </pc:picChg>
        <pc:picChg chg="add del mod ord">
          <ac:chgData name="M C" userId="51702f81ebfcad20" providerId="LiveId" clId="{F28BD113-1AB1-4772-9394-2C0D72332E6A}" dt="2025-04-18T13:23:17.427" v="92"/>
          <ac:picMkLst>
            <pc:docMk/>
            <pc:sldMk cId="0" sldId="257"/>
            <ac:picMk id="16" creationId="{83768E9D-9AF9-8BAA-A928-E4DF20950655}"/>
          </ac:picMkLst>
        </pc:picChg>
        <pc:picChg chg="add del mod">
          <ac:chgData name="M C" userId="51702f81ebfcad20" providerId="LiveId" clId="{F28BD113-1AB1-4772-9394-2C0D72332E6A}" dt="2025-04-18T13:25:59.034" v="99"/>
          <ac:picMkLst>
            <pc:docMk/>
            <pc:sldMk cId="0" sldId="257"/>
            <ac:picMk id="17" creationId="{CF40DFD6-4672-C54D-44C6-7C1F287B1DFA}"/>
          </ac:picMkLst>
        </pc:picChg>
        <pc:picChg chg="add del mod ord">
          <ac:chgData name="M C" userId="51702f81ebfcad20" providerId="LiveId" clId="{F28BD113-1AB1-4772-9394-2C0D72332E6A}" dt="2025-04-18T13:28:11.709" v="100"/>
          <ac:picMkLst>
            <pc:docMk/>
            <pc:sldMk cId="0" sldId="257"/>
            <ac:picMk id="19" creationId="{A3652A83-08EC-98A8-F288-3851BEA09A8F}"/>
          </ac:picMkLst>
        </pc:picChg>
        <pc:picChg chg="add del mod">
          <ac:chgData name="M C" userId="51702f81ebfcad20" providerId="LiveId" clId="{F28BD113-1AB1-4772-9394-2C0D72332E6A}" dt="2025-04-18T13:28:21.700" v="108"/>
          <ac:picMkLst>
            <pc:docMk/>
            <pc:sldMk cId="0" sldId="257"/>
            <ac:picMk id="20" creationId="{A3C2B00A-2D1E-7323-FF91-96FECCF585E7}"/>
          </ac:picMkLst>
        </pc:picChg>
        <pc:picChg chg="add del mod ord">
          <ac:chgData name="M C" userId="51702f81ebfcad20" providerId="LiveId" clId="{F28BD113-1AB1-4772-9394-2C0D72332E6A}" dt="2025-04-18T13:29:08.969" v="109"/>
          <ac:picMkLst>
            <pc:docMk/>
            <pc:sldMk cId="0" sldId="257"/>
            <ac:picMk id="21" creationId="{85A14E55-E5F1-0B88-EE45-2D53CDA17BF2}"/>
          </ac:picMkLst>
        </pc:picChg>
        <pc:picChg chg="add del mod">
          <ac:chgData name="M C" userId="51702f81ebfcad20" providerId="LiveId" clId="{F28BD113-1AB1-4772-9394-2C0D72332E6A}" dt="2025-04-18T13:29:18.065" v="111"/>
          <ac:picMkLst>
            <pc:docMk/>
            <pc:sldMk cId="0" sldId="257"/>
            <ac:picMk id="22" creationId="{7FF3171E-9466-A2C3-60EC-EC2139532E6B}"/>
          </ac:picMkLst>
        </pc:picChg>
        <pc:picChg chg="add del mod ord">
          <ac:chgData name="M C" userId="51702f81ebfcad20" providerId="LiveId" clId="{F28BD113-1AB1-4772-9394-2C0D72332E6A}" dt="2025-04-18T13:30:45.132" v="112"/>
          <ac:picMkLst>
            <pc:docMk/>
            <pc:sldMk cId="0" sldId="257"/>
            <ac:picMk id="25" creationId="{575C280C-9375-9524-4908-75A35690302B}"/>
          </ac:picMkLst>
        </pc:picChg>
        <pc:picChg chg="add del mod">
          <ac:chgData name="M C" userId="51702f81ebfcad20" providerId="LiveId" clId="{F28BD113-1AB1-4772-9394-2C0D72332E6A}" dt="2025-04-18T14:18:45.051" v="119"/>
          <ac:picMkLst>
            <pc:docMk/>
            <pc:sldMk cId="0" sldId="257"/>
            <ac:picMk id="26" creationId="{770DFACC-DF19-0AF6-984D-F2DA32F39EE2}"/>
          </ac:picMkLst>
        </pc:picChg>
        <pc:picChg chg="add del mod ord">
          <ac:chgData name="M C" userId="51702f81ebfcad20" providerId="LiveId" clId="{F28BD113-1AB1-4772-9394-2C0D72332E6A}" dt="2025-04-18T14:19:18.240" v="120"/>
          <ac:picMkLst>
            <pc:docMk/>
            <pc:sldMk cId="0" sldId="257"/>
            <ac:picMk id="28" creationId="{211785FD-25D0-53D3-2133-79D3D70D22B5}"/>
          </ac:picMkLst>
        </pc:picChg>
        <pc:picChg chg="add del mod">
          <ac:chgData name="M C" userId="51702f81ebfcad20" providerId="LiveId" clId="{F28BD113-1AB1-4772-9394-2C0D72332E6A}" dt="2025-04-18T11:46:10.620" v="58"/>
          <ac:picMkLst>
            <pc:docMk/>
            <pc:sldMk cId="0" sldId="257"/>
            <ac:picMk id="28" creationId="{D0D8C1FA-4695-6AA4-EC25-34D198BED236}"/>
          </ac:picMkLst>
        </pc:picChg>
        <pc:picChg chg="add del mod">
          <ac:chgData name="M C" userId="51702f81ebfcad20" providerId="LiveId" clId="{F28BD113-1AB1-4772-9394-2C0D72332E6A}" dt="2025-04-18T14:19:22.461" v="122"/>
          <ac:picMkLst>
            <pc:docMk/>
            <pc:sldMk cId="0" sldId="257"/>
            <ac:picMk id="29" creationId="{E5A47229-51E1-7945-1668-7A88C8EBCCBD}"/>
          </ac:picMkLst>
        </pc:picChg>
        <pc:picChg chg="add del mod ord">
          <ac:chgData name="M C" userId="51702f81ebfcad20" providerId="LiveId" clId="{F28BD113-1AB1-4772-9394-2C0D72332E6A}" dt="2025-04-18T14:20:50.451" v="123"/>
          <ac:picMkLst>
            <pc:docMk/>
            <pc:sldMk cId="0" sldId="257"/>
            <ac:picMk id="32" creationId="{7938EB97-0F3D-AC15-DCBC-06EC5F70533A}"/>
          </ac:picMkLst>
        </pc:picChg>
        <pc:picChg chg="add del mod">
          <ac:chgData name="M C" userId="51702f81ebfcad20" providerId="LiveId" clId="{F28BD113-1AB1-4772-9394-2C0D72332E6A}" dt="2025-04-18T15:00:35.763" v="151"/>
          <ac:picMkLst>
            <pc:docMk/>
            <pc:sldMk cId="0" sldId="257"/>
            <ac:picMk id="33" creationId="{EE31D69C-05BB-9801-9738-005A3355E279}"/>
          </ac:picMkLst>
        </pc:picChg>
        <pc:picChg chg="add del mod">
          <ac:chgData name="M C" userId="51702f81ebfcad20" providerId="LiveId" clId="{F28BD113-1AB1-4772-9394-2C0D72332E6A}" dt="2025-04-18T11:50:36.929" v="61"/>
          <ac:picMkLst>
            <pc:docMk/>
            <pc:sldMk cId="0" sldId="257"/>
            <ac:picMk id="35" creationId="{E60645BC-3CF5-12FA-E257-D626548B0327}"/>
          </ac:picMkLst>
        </pc:picChg>
        <pc:picChg chg="add del mod">
          <ac:chgData name="M C" userId="51702f81ebfcad20" providerId="LiveId" clId="{F28BD113-1AB1-4772-9394-2C0D72332E6A}" dt="2025-04-18T15:03:24.455" v="158"/>
          <ac:picMkLst>
            <pc:docMk/>
            <pc:sldMk cId="0" sldId="257"/>
            <ac:picMk id="38" creationId="{A2DE976C-8CAC-F3F9-5EBB-D30ECB0AAE9A}"/>
          </ac:picMkLst>
        </pc:picChg>
        <pc:picChg chg="add del mod ord">
          <ac:chgData name="M C" userId="51702f81ebfcad20" providerId="LiveId" clId="{F28BD113-1AB1-4772-9394-2C0D72332E6A}" dt="2025-04-18T15:07:06.151" v="159"/>
          <ac:picMkLst>
            <pc:docMk/>
            <pc:sldMk cId="0" sldId="257"/>
            <ac:picMk id="39" creationId="{70016C28-59D7-7147-9B04-4394FA7348C7}"/>
          </ac:picMkLst>
        </pc:picChg>
        <pc:picChg chg="add del mod">
          <ac:chgData name="M C" userId="51702f81ebfcad20" providerId="LiveId" clId="{F28BD113-1AB1-4772-9394-2C0D72332E6A}" dt="2025-04-18T16:06:13.001" v="276"/>
          <ac:picMkLst>
            <pc:docMk/>
            <pc:sldMk cId="0" sldId="257"/>
            <ac:picMk id="40" creationId="{5BCC4652-E2DC-402A-3357-D884E0BA4450}"/>
          </ac:picMkLst>
        </pc:picChg>
        <pc:picChg chg="add del mod">
          <ac:chgData name="M C" userId="51702f81ebfcad20" providerId="LiveId" clId="{F28BD113-1AB1-4772-9394-2C0D72332E6A}" dt="2025-04-18T11:54:00.094" v="63"/>
          <ac:picMkLst>
            <pc:docMk/>
            <pc:sldMk cId="0" sldId="257"/>
            <ac:picMk id="45" creationId="{82DA329F-5928-B082-6F86-DA2BF97F101A}"/>
          </ac:picMkLst>
        </pc:picChg>
        <pc:picChg chg="add del mod">
          <ac:chgData name="M C" userId="51702f81ebfcad20" providerId="LiveId" clId="{F28BD113-1AB1-4772-9394-2C0D72332E6A}" dt="2025-04-18T11:57:37.915" v="65"/>
          <ac:picMkLst>
            <pc:docMk/>
            <pc:sldMk cId="0" sldId="257"/>
            <ac:picMk id="56" creationId="{342D7C9F-4134-7172-0500-2AA97D7596B0}"/>
          </ac:picMkLst>
        </pc:picChg>
        <pc:picChg chg="add del mod">
          <ac:chgData name="M C" userId="51702f81ebfcad20" providerId="LiveId" clId="{F28BD113-1AB1-4772-9394-2C0D72332E6A}" dt="2025-04-18T12:41:26.333" v="67"/>
          <ac:picMkLst>
            <pc:docMk/>
            <pc:sldMk cId="0" sldId="257"/>
            <ac:picMk id="60" creationId="{2FB3D9BC-C987-8B30-D274-7596E9087BA1}"/>
          </ac:picMkLst>
        </pc:picChg>
        <pc:picChg chg="add del mod">
          <ac:chgData name="M C" userId="51702f81ebfcad20" providerId="LiveId" clId="{F28BD113-1AB1-4772-9394-2C0D72332E6A}" dt="2025-04-18T12:43:08.116" v="71"/>
          <ac:picMkLst>
            <pc:docMk/>
            <pc:sldMk cId="0" sldId="257"/>
            <ac:picMk id="67" creationId="{ECF1EE1D-ED49-5D9D-03CB-28EF32639B15}"/>
          </ac:picMkLst>
        </pc:picChg>
        <pc:picChg chg="add del mod ord">
          <ac:chgData name="M C" userId="51702f81ebfcad20" providerId="LiveId" clId="{F28BD113-1AB1-4772-9394-2C0D72332E6A}" dt="2025-04-18T12:51:50.242" v="72"/>
          <ac:picMkLst>
            <pc:docMk/>
            <pc:sldMk cId="0" sldId="257"/>
            <ac:picMk id="69" creationId="{E1E7422F-1592-D203-DBBD-CAF94D955103}"/>
          </ac:picMkLst>
        </pc:picChg>
        <pc:picChg chg="add del mod">
          <ac:chgData name="M C" userId="51702f81ebfcad20" providerId="LiveId" clId="{F28BD113-1AB1-4772-9394-2C0D72332E6A}" dt="2025-04-18T12:51:59.354" v="73"/>
          <ac:picMkLst>
            <pc:docMk/>
            <pc:sldMk cId="0" sldId="257"/>
            <ac:picMk id="71" creationId="{572C37C3-4AD5-A771-5B1D-A3AD82DB9D36}"/>
          </ac:picMkLst>
        </pc:picChg>
        <pc:picChg chg="add del mod">
          <ac:chgData name="M C" userId="51702f81ebfcad20" providerId="LiveId" clId="{F28BD113-1AB1-4772-9394-2C0D72332E6A}" dt="2025-04-18T12:57:25.034" v="75"/>
          <ac:picMkLst>
            <pc:docMk/>
            <pc:sldMk cId="0" sldId="257"/>
            <ac:picMk id="75" creationId="{8C0F5EAF-FA1A-220C-54B4-C28A3BB8A016}"/>
          </ac:picMkLst>
        </pc:picChg>
        <pc:inkChg chg="add del">
          <ac:chgData name="M C" userId="51702f81ebfcad20" providerId="LiveId" clId="{F28BD113-1AB1-4772-9394-2C0D72332E6A}" dt="2025-04-18T11:46:16.003" v="59" actId="21"/>
          <ac:inkMkLst>
            <pc:docMk/>
            <pc:sldMk cId="0" sldId="257"/>
            <ac:inkMk id="21" creationId="{79A68FDC-7120-D737-DB46-F838729BEAE8}"/>
          </ac:inkMkLst>
        </pc:inkChg>
      </pc:sldChg>
      <pc:sldChg chg="addSp delSp modSp mod modTransition delAnim modAnim">
        <pc:chgData name="M C" userId="51702f81ebfcad20" providerId="LiveId" clId="{F28BD113-1AB1-4772-9394-2C0D72332E6A}" dt="2025-04-18T16:06:13.001" v="276"/>
        <pc:sldMkLst>
          <pc:docMk/>
          <pc:sldMk cId="0" sldId="258"/>
        </pc:sldMkLst>
        <pc:picChg chg="add del mod">
          <ac:chgData name="M C" userId="51702f81ebfcad20" providerId="LiveId" clId="{F28BD113-1AB1-4772-9394-2C0D72332E6A}" dt="2025-04-18T11:37:07.392" v="43" actId="21"/>
          <ac:picMkLst>
            <pc:docMk/>
            <pc:sldMk cId="0" sldId="258"/>
            <ac:picMk id="7" creationId="{277BBB29-15E0-4A8E-153C-7C03AA71AA0A}"/>
          </ac:picMkLst>
        </pc:picChg>
        <pc:picChg chg="add del mod">
          <ac:chgData name="M C" userId="51702f81ebfcad20" providerId="LiveId" clId="{F28BD113-1AB1-4772-9394-2C0D72332E6A}" dt="2025-04-18T13:17:24.910" v="79"/>
          <ac:picMkLst>
            <pc:docMk/>
            <pc:sldMk cId="0" sldId="258"/>
            <ac:picMk id="7" creationId="{F4D855D1-5CCC-7C57-A8F6-F505E6629402}"/>
          </ac:picMkLst>
        </pc:picChg>
        <pc:picChg chg="add del mod ord">
          <ac:chgData name="M C" userId="51702f81ebfcad20" providerId="LiveId" clId="{F28BD113-1AB1-4772-9394-2C0D72332E6A}" dt="2025-04-18T13:19:30.307" v="80"/>
          <ac:picMkLst>
            <pc:docMk/>
            <pc:sldMk cId="0" sldId="258"/>
            <ac:picMk id="10" creationId="{645D6F7D-63DD-9E9C-E119-128A3D25C9E9}"/>
          </ac:picMkLst>
        </pc:picChg>
        <pc:picChg chg="add del mod">
          <ac:chgData name="M C" userId="51702f81ebfcad20" providerId="LiveId" clId="{F28BD113-1AB1-4772-9394-2C0D72332E6A}" dt="2025-04-18T13:20:12.442" v="84"/>
          <ac:picMkLst>
            <pc:docMk/>
            <pc:sldMk cId="0" sldId="258"/>
            <ac:picMk id="11" creationId="{660E0813-D541-CD52-DB78-A90F8890CC73}"/>
          </ac:picMkLst>
        </pc:picChg>
        <pc:picChg chg="add del mod ord">
          <ac:chgData name="M C" userId="51702f81ebfcad20" providerId="LiveId" clId="{F28BD113-1AB1-4772-9394-2C0D72332E6A}" dt="2025-04-18T13:20:47.364" v="85"/>
          <ac:picMkLst>
            <pc:docMk/>
            <pc:sldMk cId="0" sldId="258"/>
            <ac:picMk id="12" creationId="{25F4DBAE-1694-5369-28A2-2D8B15B93F81}"/>
          </ac:picMkLst>
        </pc:picChg>
        <pc:picChg chg="add del mod">
          <ac:chgData name="M C" userId="51702f81ebfcad20" providerId="LiveId" clId="{F28BD113-1AB1-4772-9394-2C0D72332E6A}" dt="2025-04-18T13:20:53.541" v="88"/>
          <ac:picMkLst>
            <pc:docMk/>
            <pc:sldMk cId="0" sldId="258"/>
            <ac:picMk id="13" creationId="{9F1BF4DE-E2FD-8235-7E96-4FE17800373B}"/>
          </ac:picMkLst>
        </pc:picChg>
        <pc:picChg chg="add del mod">
          <ac:chgData name="M C" userId="51702f81ebfcad20" providerId="LiveId" clId="{F28BD113-1AB1-4772-9394-2C0D72332E6A}" dt="2025-04-18T11:50:36.929" v="61"/>
          <ac:picMkLst>
            <pc:docMk/>
            <pc:sldMk cId="0" sldId="258"/>
            <ac:picMk id="14" creationId="{7235A034-D693-B6AC-0BBE-AB472ACD26DF}"/>
          </ac:picMkLst>
        </pc:picChg>
        <pc:picChg chg="add del mod ord">
          <ac:chgData name="M C" userId="51702f81ebfcad20" providerId="LiveId" clId="{F28BD113-1AB1-4772-9394-2C0D72332E6A}" dt="2025-04-18T13:23:17.427" v="92"/>
          <ac:picMkLst>
            <pc:docMk/>
            <pc:sldMk cId="0" sldId="258"/>
            <ac:picMk id="17" creationId="{95C586E8-9797-82C6-D7A0-1BEF8C69C4DF}"/>
          </ac:picMkLst>
        </pc:picChg>
        <pc:picChg chg="add del mod">
          <ac:chgData name="M C" userId="51702f81ebfcad20" providerId="LiveId" clId="{F28BD113-1AB1-4772-9394-2C0D72332E6A}" dt="2025-04-18T11:54:00.094" v="63"/>
          <ac:picMkLst>
            <pc:docMk/>
            <pc:sldMk cId="0" sldId="258"/>
            <ac:picMk id="17" creationId="{EFC8ABCF-93ED-80F4-82CF-E980C4F9D47A}"/>
          </ac:picMkLst>
        </pc:picChg>
        <pc:picChg chg="add del mod">
          <ac:chgData name="M C" userId="51702f81ebfcad20" providerId="LiveId" clId="{F28BD113-1AB1-4772-9394-2C0D72332E6A}" dt="2025-04-18T13:25:59.034" v="99"/>
          <ac:picMkLst>
            <pc:docMk/>
            <pc:sldMk cId="0" sldId="258"/>
            <ac:picMk id="19" creationId="{1BC57CBF-B526-7C46-5496-61EF2A35E18F}"/>
          </ac:picMkLst>
        </pc:picChg>
        <pc:picChg chg="add del mod">
          <ac:chgData name="M C" userId="51702f81ebfcad20" providerId="LiveId" clId="{F28BD113-1AB1-4772-9394-2C0D72332E6A}" dt="2025-04-18T11:57:37.915" v="65"/>
          <ac:picMkLst>
            <pc:docMk/>
            <pc:sldMk cId="0" sldId="258"/>
            <ac:picMk id="22" creationId="{3CC0C8A1-9CD9-EF10-212C-7A7674F13F65}"/>
          </ac:picMkLst>
        </pc:picChg>
        <pc:picChg chg="add del mod ord">
          <ac:chgData name="M C" userId="51702f81ebfcad20" providerId="LiveId" clId="{F28BD113-1AB1-4772-9394-2C0D72332E6A}" dt="2025-04-18T13:28:11.709" v="100"/>
          <ac:picMkLst>
            <pc:docMk/>
            <pc:sldMk cId="0" sldId="258"/>
            <ac:picMk id="22" creationId="{AB7BB153-3466-CAC1-74D2-CE90A59D6C5B}"/>
          </ac:picMkLst>
        </pc:picChg>
        <pc:picChg chg="add del mod">
          <ac:chgData name="M C" userId="51702f81ebfcad20" providerId="LiveId" clId="{F28BD113-1AB1-4772-9394-2C0D72332E6A}" dt="2025-04-18T13:28:21.700" v="108"/>
          <ac:picMkLst>
            <pc:docMk/>
            <pc:sldMk cId="0" sldId="258"/>
            <ac:picMk id="23" creationId="{A66FFFAE-DD3B-DC42-B8FD-80A5DBCA257B}"/>
          </ac:picMkLst>
        </pc:picChg>
        <pc:picChg chg="add del mod">
          <ac:chgData name="M C" userId="51702f81ebfcad20" providerId="LiveId" clId="{F28BD113-1AB1-4772-9394-2C0D72332E6A}" dt="2025-04-18T12:41:26.333" v="67"/>
          <ac:picMkLst>
            <pc:docMk/>
            <pc:sldMk cId="0" sldId="258"/>
            <ac:picMk id="24" creationId="{0707417D-A0DC-0CE6-833E-4309017151B1}"/>
          </ac:picMkLst>
        </pc:picChg>
        <pc:picChg chg="add del mod ord">
          <ac:chgData name="M C" userId="51702f81ebfcad20" providerId="LiveId" clId="{F28BD113-1AB1-4772-9394-2C0D72332E6A}" dt="2025-04-18T13:30:45.132" v="112"/>
          <ac:picMkLst>
            <pc:docMk/>
            <pc:sldMk cId="0" sldId="258"/>
            <ac:picMk id="24" creationId="{9C94412F-AFF8-3976-F620-23426CDAF7B6}"/>
          </ac:picMkLst>
        </pc:picChg>
        <pc:picChg chg="add del mod">
          <ac:chgData name="M C" userId="51702f81ebfcad20" providerId="LiveId" clId="{F28BD113-1AB1-4772-9394-2C0D72332E6A}" dt="2025-04-18T14:18:45.051" v="119"/>
          <ac:picMkLst>
            <pc:docMk/>
            <pc:sldMk cId="0" sldId="258"/>
            <ac:picMk id="25" creationId="{14F66CAB-904A-CC6D-3513-6FEC1CFAB2A9}"/>
          </ac:picMkLst>
        </pc:picChg>
        <pc:picChg chg="add del mod ord">
          <ac:chgData name="M C" userId="51702f81ebfcad20" providerId="LiveId" clId="{F28BD113-1AB1-4772-9394-2C0D72332E6A}" dt="2025-04-18T14:20:50.451" v="123"/>
          <ac:picMkLst>
            <pc:docMk/>
            <pc:sldMk cId="0" sldId="258"/>
            <ac:picMk id="27" creationId="{3322DF8E-71E3-4C59-BA1D-B48FB5513DE4}"/>
          </ac:picMkLst>
        </pc:picChg>
        <pc:picChg chg="add del mod">
          <ac:chgData name="M C" userId="51702f81ebfcad20" providerId="LiveId" clId="{F28BD113-1AB1-4772-9394-2C0D72332E6A}" dt="2025-04-18T12:43:08.116" v="71"/>
          <ac:picMkLst>
            <pc:docMk/>
            <pc:sldMk cId="0" sldId="258"/>
            <ac:picMk id="28" creationId="{18EB884E-B04B-A8DE-694E-225B98CAA19A}"/>
          </ac:picMkLst>
        </pc:picChg>
        <pc:picChg chg="add del mod">
          <ac:chgData name="M C" userId="51702f81ebfcad20" providerId="LiveId" clId="{F28BD113-1AB1-4772-9394-2C0D72332E6A}" dt="2025-04-18T15:00:35.763" v="151"/>
          <ac:picMkLst>
            <pc:docMk/>
            <pc:sldMk cId="0" sldId="258"/>
            <ac:picMk id="28" creationId="{74D9FB06-EC20-C6D9-08CA-D914D2BA3EA6}"/>
          </ac:picMkLst>
        </pc:picChg>
        <pc:picChg chg="add del mod ord">
          <ac:chgData name="M C" userId="51702f81ebfcad20" providerId="LiveId" clId="{F28BD113-1AB1-4772-9394-2C0D72332E6A}" dt="2025-04-18T12:51:50.242" v="72"/>
          <ac:picMkLst>
            <pc:docMk/>
            <pc:sldMk cId="0" sldId="258"/>
            <ac:picMk id="31" creationId="{57475892-4129-20F9-6EC2-5DE694E0F04E}"/>
          </ac:picMkLst>
        </pc:picChg>
        <pc:picChg chg="add del mod">
          <ac:chgData name="M C" userId="51702f81ebfcad20" providerId="LiveId" clId="{F28BD113-1AB1-4772-9394-2C0D72332E6A}" dt="2025-04-18T12:51:59.354" v="73"/>
          <ac:picMkLst>
            <pc:docMk/>
            <pc:sldMk cId="0" sldId="258"/>
            <ac:picMk id="32" creationId="{253DB228-C59A-0406-3F1F-74BD2C19AD75}"/>
          </ac:picMkLst>
        </pc:picChg>
        <pc:picChg chg="add del mod">
          <ac:chgData name="M C" userId="51702f81ebfcad20" providerId="LiveId" clId="{F28BD113-1AB1-4772-9394-2C0D72332E6A}" dt="2025-04-18T12:57:25.034" v="75"/>
          <ac:picMkLst>
            <pc:docMk/>
            <pc:sldMk cId="0" sldId="258"/>
            <ac:picMk id="34" creationId="{B859839C-8608-E0B3-5F19-59F3EE48149F}"/>
          </ac:picMkLst>
        </pc:picChg>
        <pc:picChg chg="add del mod">
          <ac:chgData name="M C" userId="51702f81ebfcad20" providerId="LiveId" clId="{F28BD113-1AB1-4772-9394-2C0D72332E6A}" dt="2025-04-18T15:03:15.728" v="154"/>
          <ac:picMkLst>
            <pc:docMk/>
            <pc:sldMk cId="0" sldId="258"/>
            <ac:picMk id="37" creationId="{0DAFDA2B-BD98-2725-7BFC-67641D8A1A24}"/>
          </ac:picMkLst>
        </pc:picChg>
        <pc:picChg chg="add del mod ord">
          <ac:chgData name="M C" userId="51702f81ebfcad20" providerId="LiveId" clId="{F28BD113-1AB1-4772-9394-2C0D72332E6A}" dt="2025-04-18T15:03:22.267" v="155"/>
          <ac:picMkLst>
            <pc:docMk/>
            <pc:sldMk cId="0" sldId="258"/>
            <ac:picMk id="40" creationId="{805B6CEB-71A3-E6CD-B67A-52261B5C0CB3}"/>
          </ac:picMkLst>
        </pc:picChg>
        <pc:picChg chg="add del mod">
          <ac:chgData name="M C" userId="51702f81ebfcad20" providerId="LiveId" clId="{F28BD113-1AB1-4772-9394-2C0D72332E6A}" dt="2025-04-18T15:03:24.455" v="158"/>
          <ac:picMkLst>
            <pc:docMk/>
            <pc:sldMk cId="0" sldId="258"/>
            <ac:picMk id="41" creationId="{533E0FFB-02FD-822B-21F3-0734BE8CE3A4}"/>
          </ac:picMkLst>
        </pc:picChg>
        <pc:picChg chg="add del mod ord">
          <ac:chgData name="M C" userId="51702f81ebfcad20" providerId="LiveId" clId="{F28BD113-1AB1-4772-9394-2C0D72332E6A}" dt="2025-04-18T15:07:06.151" v="159"/>
          <ac:picMkLst>
            <pc:docMk/>
            <pc:sldMk cId="0" sldId="258"/>
            <ac:picMk id="44" creationId="{AF4DEDFC-7BCA-BC40-B25F-19B4F7B093D8}"/>
          </ac:picMkLst>
        </pc:picChg>
        <pc:picChg chg="add del mod">
          <ac:chgData name="M C" userId="51702f81ebfcad20" providerId="LiveId" clId="{F28BD113-1AB1-4772-9394-2C0D72332E6A}" dt="2025-04-18T16:06:13.001" v="276"/>
          <ac:picMkLst>
            <pc:docMk/>
            <pc:sldMk cId="0" sldId="258"/>
            <ac:picMk id="45" creationId="{902B8B5C-A686-61AE-5BB2-14BC7F1E4236}"/>
          </ac:picMkLst>
        </pc:picChg>
      </pc:sldChg>
      <pc:sldChg chg="addSp delSp modSp mod modTransition delAnim modAnim">
        <pc:chgData name="M C" userId="51702f81ebfcad20" providerId="LiveId" clId="{F28BD113-1AB1-4772-9394-2C0D72332E6A}" dt="2025-04-18T16:06:13.001" v="276"/>
        <pc:sldMkLst>
          <pc:docMk/>
          <pc:sldMk cId="0" sldId="259"/>
        </pc:sldMkLst>
        <pc:picChg chg="add del mod">
          <ac:chgData name="M C" userId="51702f81ebfcad20" providerId="LiveId" clId="{F28BD113-1AB1-4772-9394-2C0D72332E6A}" dt="2025-04-18T13:20:12.442" v="84"/>
          <ac:picMkLst>
            <pc:docMk/>
            <pc:sldMk cId="0" sldId="259"/>
            <ac:picMk id="4" creationId="{ACB2CAF8-AC48-1168-E64D-DACECCBBB999}"/>
          </ac:picMkLst>
        </pc:picChg>
        <pc:picChg chg="add del mod">
          <ac:chgData name="M C" userId="51702f81ebfcad20" providerId="LiveId" clId="{F28BD113-1AB1-4772-9394-2C0D72332E6A}" dt="2025-04-18T11:37:10.611" v="44" actId="21"/>
          <ac:picMkLst>
            <pc:docMk/>
            <pc:sldMk cId="0" sldId="259"/>
            <ac:picMk id="6" creationId="{6CE59AEB-44DE-0272-C3F9-9AC2ADF7EEC8}"/>
          </ac:picMkLst>
        </pc:picChg>
        <pc:picChg chg="add del mod ord">
          <ac:chgData name="M C" userId="51702f81ebfcad20" providerId="LiveId" clId="{F28BD113-1AB1-4772-9394-2C0D72332E6A}" dt="2025-04-18T13:23:17.427" v="92"/>
          <ac:picMkLst>
            <pc:docMk/>
            <pc:sldMk cId="0" sldId="259"/>
            <ac:picMk id="7" creationId="{19DCC914-B065-0A8F-DA5F-9D89D26C5503}"/>
          </ac:picMkLst>
        </pc:picChg>
        <pc:picChg chg="add del mod">
          <ac:chgData name="M C" userId="51702f81ebfcad20" providerId="LiveId" clId="{F28BD113-1AB1-4772-9394-2C0D72332E6A}" dt="2025-04-18T13:23:19.948" v="94"/>
          <ac:picMkLst>
            <pc:docMk/>
            <pc:sldMk cId="0" sldId="259"/>
            <ac:picMk id="8" creationId="{B8817B01-6D9B-0578-FDF1-4FA956B86646}"/>
          </ac:picMkLst>
        </pc:picChg>
        <pc:picChg chg="add del mod ord">
          <ac:chgData name="M C" userId="51702f81ebfcad20" providerId="LiveId" clId="{F28BD113-1AB1-4772-9394-2C0D72332E6A}" dt="2025-04-18T13:25:39.333" v="95"/>
          <ac:picMkLst>
            <pc:docMk/>
            <pc:sldMk cId="0" sldId="259"/>
            <ac:picMk id="11" creationId="{14622715-F7A9-BA41-8069-67682E8974AF}"/>
          </ac:picMkLst>
        </pc:picChg>
        <pc:picChg chg="add del mod">
          <ac:chgData name="M C" userId="51702f81ebfcad20" providerId="LiveId" clId="{F28BD113-1AB1-4772-9394-2C0D72332E6A}" dt="2025-04-18T11:50:36.929" v="61"/>
          <ac:picMkLst>
            <pc:docMk/>
            <pc:sldMk cId="0" sldId="259"/>
            <ac:picMk id="12" creationId="{59D0C38D-E34C-DF5F-6CEA-616498890170}"/>
          </ac:picMkLst>
        </pc:picChg>
        <pc:picChg chg="add del mod">
          <ac:chgData name="M C" userId="51702f81ebfcad20" providerId="LiveId" clId="{F28BD113-1AB1-4772-9394-2C0D72332E6A}" dt="2025-04-18T13:25:59.034" v="99"/>
          <ac:picMkLst>
            <pc:docMk/>
            <pc:sldMk cId="0" sldId="259"/>
            <ac:picMk id="12" creationId="{8EEE2BF7-33B3-1A4C-0322-08B6040C1734}"/>
          </ac:picMkLst>
        </pc:picChg>
        <pc:picChg chg="add del mod ord">
          <ac:chgData name="M C" userId="51702f81ebfcad20" providerId="LiveId" clId="{F28BD113-1AB1-4772-9394-2C0D72332E6A}" dt="2025-04-18T13:28:11.709" v="100"/>
          <ac:picMkLst>
            <pc:docMk/>
            <pc:sldMk cId="0" sldId="259"/>
            <ac:picMk id="15" creationId="{44723BC9-A915-A7EE-930C-4589F057DA17}"/>
          </ac:picMkLst>
        </pc:picChg>
        <pc:picChg chg="add del mod">
          <ac:chgData name="M C" userId="51702f81ebfcad20" providerId="LiveId" clId="{F28BD113-1AB1-4772-9394-2C0D72332E6A}" dt="2025-04-18T13:28:21.700" v="108"/>
          <ac:picMkLst>
            <pc:docMk/>
            <pc:sldMk cId="0" sldId="259"/>
            <ac:picMk id="16" creationId="{27C13F5F-5000-7B01-72E1-1F340910AB78}"/>
          </ac:picMkLst>
        </pc:picChg>
        <pc:picChg chg="add del mod">
          <ac:chgData name="M C" userId="51702f81ebfcad20" providerId="LiveId" clId="{F28BD113-1AB1-4772-9394-2C0D72332E6A}" dt="2025-04-18T11:54:00.094" v="63"/>
          <ac:picMkLst>
            <pc:docMk/>
            <pc:sldMk cId="0" sldId="259"/>
            <ac:picMk id="16" creationId="{D6596C91-6C8B-A3EB-E3E4-0807A2699450}"/>
          </ac:picMkLst>
        </pc:picChg>
        <pc:picChg chg="add del mod ord">
          <ac:chgData name="M C" userId="51702f81ebfcad20" providerId="LiveId" clId="{F28BD113-1AB1-4772-9394-2C0D72332E6A}" dt="2025-04-18T13:30:45.132" v="112"/>
          <ac:picMkLst>
            <pc:docMk/>
            <pc:sldMk cId="0" sldId="259"/>
            <ac:picMk id="22" creationId="{C1C92402-3CB5-7135-E559-BC901133FAA5}"/>
          </ac:picMkLst>
        </pc:picChg>
        <pc:picChg chg="add del mod">
          <ac:chgData name="M C" userId="51702f81ebfcad20" providerId="LiveId" clId="{F28BD113-1AB1-4772-9394-2C0D72332E6A}" dt="2025-04-18T12:41:26.333" v="67"/>
          <ac:picMkLst>
            <pc:docMk/>
            <pc:sldMk cId="0" sldId="259"/>
            <ac:picMk id="23" creationId="{720140AB-7195-0564-309C-5D1A214BCC60}"/>
          </ac:picMkLst>
        </pc:picChg>
        <pc:picChg chg="add del mod">
          <ac:chgData name="M C" userId="51702f81ebfcad20" providerId="LiveId" clId="{F28BD113-1AB1-4772-9394-2C0D72332E6A}" dt="2025-04-18T13:30:47.825" v="114"/>
          <ac:picMkLst>
            <pc:docMk/>
            <pc:sldMk cId="0" sldId="259"/>
            <ac:picMk id="23" creationId="{7DD314CB-E7B8-BB3C-76F7-28212D5B03F2}"/>
          </ac:picMkLst>
        </pc:picChg>
        <pc:picChg chg="add del mod ord">
          <ac:chgData name="M C" userId="51702f81ebfcad20" providerId="LiveId" clId="{F28BD113-1AB1-4772-9394-2C0D72332E6A}" dt="2025-04-18T13:33:17.248" v="115"/>
          <ac:picMkLst>
            <pc:docMk/>
            <pc:sldMk cId="0" sldId="259"/>
            <ac:picMk id="26" creationId="{D20CC950-7FD9-858A-C1B9-A43BCC27D656}"/>
          </ac:picMkLst>
        </pc:picChg>
        <pc:picChg chg="add del mod">
          <ac:chgData name="M C" userId="51702f81ebfcad20" providerId="LiveId" clId="{F28BD113-1AB1-4772-9394-2C0D72332E6A}" dt="2025-04-18T12:51:59.354" v="73"/>
          <ac:picMkLst>
            <pc:docMk/>
            <pc:sldMk cId="0" sldId="259"/>
            <ac:picMk id="27" creationId="{3E73D298-A822-2C15-F3E4-2A051F92F283}"/>
          </ac:picMkLst>
        </pc:picChg>
        <pc:picChg chg="add del mod">
          <ac:chgData name="M C" userId="51702f81ebfcad20" providerId="LiveId" clId="{F28BD113-1AB1-4772-9394-2C0D72332E6A}" dt="2025-04-18T14:18:45.051" v="119"/>
          <ac:picMkLst>
            <pc:docMk/>
            <pc:sldMk cId="0" sldId="259"/>
            <ac:picMk id="27" creationId="{6288D4F9-A193-599D-2203-E84AA77DF1F8}"/>
          </ac:picMkLst>
        </pc:picChg>
        <pc:picChg chg="add del mod">
          <ac:chgData name="M C" userId="51702f81ebfcad20" providerId="LiveId" clId="{F28BD113-1AB1-4772-9394-2C0D72332E6A}" dt="2025-04-18T12:57:25.034" v="75"/>
          <ac:picMkLst>
            <pc:docMk/>
            <pc:sldMk cId="0" sldId="259"/>
            <ac:picMk id="29" creationId="{B4A88FC1-CD35-6B47-B9CA-4E168AF8DB8E}"/>
          </ac:picMkLst>
        </pc:picChg>
        <pc:picChg chg="add del mod ord">
          <ac:chgData name="M C" userId="51702f81ebfcad20" providerId="LiveId" clId="{F28BD113-1AB1-4772-9394-2C0D72332E6A}" dt="2025-04-18T14:20:50.451" v="123"/>
          <ac:picMkLst>
            <pc:docMk/>
            <pc:sldMk cId="0" sldId="259"/>
            <ac:picMk id="30" creationId="{EEA6C1C9-697E-7172-4F90-DEF20D5869FB}"/>
          </ac:picMkLst>
        </pc:picChg>
        <pc:picChg chg="add del mod">
          <ac:chgData name="M C" userId="51702f81ebfcad20" providerId="LiveId" clId="{F28BD113-1AB1-4772-9394-2C0D72332E6A}" dt="2025-04-18T14:20:53.256" v="125"/>
          <ac:picMkLst>
            <pc:docMk/>
            <pc:sldMk cId="0" sldId="259"/>
            <ac:picMk id="31" creationId="{84EBF218-F958-1A99-4DC2-423E2299B813}"/>
          </ac:picMkLst>
        </pc:picChg>
        <pc:picChg chg="add del mod ord">
          <ac:chgData name="M C" userId="51702f81ebfcad20" providerId="LiveId" clId="{F28BD113-1AB1-4772-9394-2C0D72332E6A}" dt="2025-04-18T14:21:08.277" v="126"/>
          <ac:picMkLst>
            <pc:docMk/>
            <pc:sldMk cId="0" sldId="259"/>
            <ac:picMk id="34" creationId="{9DCF5FD7-BFD2-8A18-714B-75E7CA6761F1}"/>
          </ac:picMkLst>
        </pc:picChg>
        <pc:picChg chg="add del mod">
          <ac:chgData name="M C" userId="51702f81ebfcad20" providerId="LiveId" clId="{F28BD113-1AB1-4772-9394-2C0D72332E6A}" dt="2025-04-18T14:21:10.211" v="128"/>
          <ac:picMkLst>
            <pc:docMk/>
            <pc:sldMk cId="0" sldId="259"/>
            <ac:picMk id="35" creationId="{A36219D4-9F68-700C-21EC-1BA09F5683DF}"/>
          </ac:picMkLst>
        </pc:picChg>
        <pc:picChg chg="add del mod ord">
          <ac:chgData name="M C" userId="51702f81ebfcad20" providerId="LiveId" clId="{F28BD113-1AB1-4772-9394-2C0D72332E6A}" dt="2025-04-18T14:22:12.619" v="129"/>
          <ac:picMkLst>
            <pc:docMk/>
            <pc:sldMk cId="0" sldId="259"/>
            <ac:picMk id="38" creationId="{61C81945-432F-5B86-6C99-6492EE06A505}"/>
          </ac:picMkLst>
        </pc:picChg>
        <pc:picChg chg="add del mod">
          <ac:chgData name="M C" userId="51702f81ebfcad20" providerId="LiveId" clId="{F28BD113-1AB1-4772-9394-2C0D72332E6A}" dt="2025-04-18T14:23:07.826" v="131"/>
          <ac:picMkLst>
            <pc:docMk/>
            <pc:sldMk cId="0" sldId="259"/>
            <ac:picMk id="39" creationId="{3AA792AD-CCBE-5A46-458F-D944ACF5A316}"/>
          </ac:picMkLst>
        </pc:picChg>
        <pc:picChg chg="add del mod ord">
          <ac:chgData name="M C" userId="51702f81ebfcad20" providerId="LiveId" clId="{F28BD113-1AB1-4772-9394-2C0D72332E6A}" dt="2025-04-18T14:25:22.467" v="132"/>
          <ac:picMkLst>
            <pc:docMk/>
            <pc:sldMk cId="0" sldId="259"/>
            <ac:picMk id="42" creationId="{BB3D1913-D9E0-D074-0D2A-41849E5FFDE2}"/>
          </ac:picMkLst>
        </pc:picChg>
        <pc:picChg chg="add del mod">
          <ac:chgData name="M C" userId="51702f81ebfcad20" providerId="LiveId" clId="{F28BD113-1AB1-4772-9394-2C0D72332E6A}" dt="2025-04-18T14:25:42.786" v="134"/>
          <ac:picMkLst>
            <pc:docMk/>
            <pc:sldMk cId="0" sldId="259"/>
            <ac:picMk id="43" creationId="{89153C53-B449-D6BD-D163-136DC62A2C37}"/>
          </ac:picMkLst>
        </pc:picChg>
        <pc:picChg chg="add del mod ord">
          <ac:chgData name="M C" userId="51702f81ebfcad20" providerId="LiveId" clId="{F28BD113-1AB1-4772-9394-2C0D72332E6A}" dt="2025-04-18T14:27:46.596" v="135"/>
          <ac:picMkLst>
            <pc:docMk/>
            <pc:sldMk cId="0" sldId="259"/>
            <ac:picMk id="46" creationId="{CC5AD346-8883-E725-3BB9-0FF9D06746FC}"/>
          </ac:picMkLst>
        </pc:picChg>
        <pc:picChg chg="add del mod">
          <ac:chgData name="M C" userId="51702f81ebfcad20" providerId="LiveId" clId="{F28BD113-1AB1-4772-9394-2C0D72332E6A}" dt="2025-04-18T15:00:35.763" v="151"/>
          <ac:picMkLst>
            <pc:docMk/>
            <pc:sldMk cId="0" sldId="259"/>
            <ac:picMk id="47" creationId="{E3950CBF-E61D-2624-8715-7AA35549E168}"/>
          </ac:picMkLst>
        </pc:picChg>
        <pc:picChg chg="add del mod">
          <ac:chgData name="M C" userId="51702f81ebfcad20" providerId="LiveId" clId="{F28BD113-1AB1-4772-9394-2C0D72332E6A}" dt="2025-04-18T16:06:13.001" v="276"/>
          <ac:picMkLst>
            <pc:docMk/>
            <pc:sldMk cId="0" sldId="259"/>
            <ac:picMk id="53" creationId="{E8178C2B-0D26-3394-AB18-2EA86E3845B6}"/>
          </ac:picMkLst>
        </pc:picChg>
      </pc:sldChg>
      <pc:sldChg chg="addSp delSp modSp mod modTransition delAnim modAnim">
        <pc:chgData name="M C" userId="51702f81ebfcad20" providerId="LiveId" clId="{F28BD113-1AB1-4772-9394-2C0D72332E6A}" dt="2025-04-18T16:06:13.001" v="276"/>
        <pc:sldMkLst>
          <pc:docMk/>
          <pc:sldMk cId="0" sldId="260"/>
        </pc:sldMkLst>
        <pc:picChg chg="add del mod">
          <ac:chgData name="M C" userId="51702f81ebfcad20" providerId="LiveId" clId="{F28BD113-1AB1-4772-9394-2C0D72332E6A}" dt="2025-04-18T11:37:14.512" v="45" actId="21"/>
          <ac:picMkLst>
            <pc:docMk/>
            <pc:sldMk cId="0" sldId="260"/>
            <ac:picMk id="6" creationId="{54588034-41DF-C77B-34F6-C32AA9256493}"/>
          </ac:picMkLst>
        </pc:picChg>
        <pc:picChg chg="add del mod">
          <ac:chgData name="M C" userId="51702f81ebfcad20" providerId="LiveId" clId="{F28BD113-1AB1-4772-9394-2C0D72332E6A}" dt="2025-04-18T13:28:15.424" v="102"/>
          <ac:picMkLst>
            <pc:docMk/>
            <pc:sldMk cId="0" sldId="260"/>
            <ac:picMk id="6" creationId="{9A0765DA-B27C-5CDE-17B0-0C8C200FE404}"/>
          </ac:picMkLst>
        </pc:picChg>
        <pc:picChg chg="add del mod">
          <ac:chgData name="M C" userId="51702f81ebfcad20" providerId="LiveId" clId="{F28BD113-1AB1-4772-9394-2C0D72332E6A}" dt="2025-04-18T11:50:36.929" v="61"/>
          <ac:picMkLst>
            <pc:docMk/>
            <pc:sldMk cId="0" sldId="260"/>
            <ac:picMk id="8" creationId="{0B396C9D-23FA-EA22-3F02-FCF509174EEA}"/>
          </ac:picMkLst>
        </pc:picChg>
        <pc:picChg chg="add del mod ord">
          <ac:chgData name="M C" userId="51702f81ebfcad20" providerId="LiveId" clId="{F28BD113-1AB1-4772-9394-2C0D72332E6A}" dt="2025-04-18T13:28:20.024" v="103"/>
          <ac:picMkLst>
            <pc:docMk/>
            <pc:sldMk cId="0" sldId="260"/>
            <ac:picMk id="10" creationId="{25945AB2-703E-AC25-0408-0580973CC12A}"/>
          </ac:picMkLst>
        </pc:picChg>
        <pc:picChg chg="add del mod">
          <ac:chgData name="M C" userId="51702f81ebfcad20" providerId="LiveId" clId="{F28BD113-1AB1-4772-9394-2C0D72332E6A}" dt="2025-04-18T13:28:21.700" v="108"/>
          <ac:picMkLst>
            <pc:docMk/>
            <pc:sldMk cId="0" sldId="260"/>
            <ac:picMk id="12" creationId="{6D18056F-32EB-07B3-6219-278CC9AEED29}"/>
          </ac:picMkLst>
        </pc:picChg>
        <pc:picChg chg="add del mod">
          <ac:chgData name="M C" userId="51702f81ebfcad20" providerId="LiveId" clId="{F28BD113-1AB1-4772-9394-2C0D72332E6A}" dt="2025-04-18T11:54:00.094" v="63"/>
          <ac:picMkLst>
            <pc:docMk/>
            <pc:sldMk cId="0" sldId="260"/>
            <ac:picMk id="12" creationId="{C47EA626-4E4B-BB6C-C780-4DDC77DD8592}"/>
          </ac:picMkLst>
        </pc:picChg>
        <pc:picChg chg="add del mod">
          <ac:chgData name="M C" userId="51702f81ebfcad20" providerId="LiveId" clId="{F28BD113-1AB1-4772-9394-2C0D72332E6A}" dt="2025-04-18T12:41:26.333" v="67"/>
          <ac:picMkLst>
            <pc:docMk/>
            <pc:sldMk cId="0" sldId="260"/>
            <ac:picMk id="24" creationId="{EDB49EEB-CF84-0822-E83C-6CDF57996F0A}"/>
          </ac:picMkLst>
        </pc:picChg>
        <pc:picChg chg="add del mod ord">
          <ac:chgData name="M C" userId="51702f81ebfcad20" providerId="LiveId" clId="{F28BD113-1AB1-4772-9394-2C0D72332E6A}" dt="2025-04-18T14:31:37.988" v="136"/>
          <ac:picMkLst>
            <pc:docMk/>
            <pc:sldMk cId="0" sldId="260"/>
            <ac:picMk id="25" creationId="{0151DB68-B597-49B4-672D-CB38410B33DB}"/>
          </ac:picMkLst>
        </pc:picChg>
        <pc:picChg chg="add del mod">
          <ac:chgData name="M C" userId="51702f81ebfcad20" providerId="LiveId" clId="{F28BD113-1AB1-4772-9394-2C0D72332E6A}" dt="2025-04-18T15:00:35.763" v="151"/>
          <ac:picMkLst>
            <pc:docMk/>
            <pc:sldMk cId="0" sldId="260"/>
            <ac:picMk id="26" creationId="{6D86F108-C164-D7EC-1B02-2E39C9DD9B9E}"/>
          </ac:picMkLst>
        </pc:picChg>
        <pc:picChg chg="add del mod">
          <ac:chgData name="M C" userId="51702f81ebfcad20" providerId="LiveId" clId="{F28BD113-1AB1-4772-9394-2C0D72332E6A}" dt="2025-04-18T12:51:59.354" v="73"/>
          <ac:picMkLst>
            <pc:docMk/>
            <pc:sldMk cId="0" sldId="260"/>
            <ac:picMk id="29" creationId="{76A9A4B5-85BE-6B7F-BD43-FA245275B5ED}"/>
          </ac:picMkLst>
        </pc:picChg>
        <pc:picChg chg="add del mod">
          <ac:chgData name="M C" userId="51702f81ebfcad20" providerId="LiveId" clId="{F28BD113-1AB1-4772-9394-2C0D72332E6A}" dt="2025-04-18T15:07:08.941" v="161"/>
          <ac:picMkLst>
            <pc:docMk/>
            <pc:sldMk cId="0" sldId="260"/>
            <ac:picMk id="30" creationId="{C18B8757-CE77-600F-0B40-EC756E83D467}"/>
          </ac:picMkLst>
        </pc:picChg>
        <pc:picChg chg="add del mod">
          <ac:chgData name="M C" userId="51702f81ebfcad20" providerId="LiveId" clId="{F28BD113-1AB1-4772-9394-2C0D72332E6A}" dt="2025-04-18T12:57:25.034" v="75"/>
          <ac:picMkLst>
            <pc:docMk/>
            <pc:sldMk cId="0" sldId="260"/>
            <ac:picMk id="31" creationId="{07564E74-5D8D-7023-F448-314A494D286A}"/>
          </ac:picMkLst>
        </pc:picChg>
        <pc:picChg chg="add del mod ord">
          <ac:chgData name="M C" userId="51702f81ebfcad20" providerId="LiveId" clId="{F28BD113-1AB1-4772-9394-2C0D72332E6A}" dt="2025-04-18T15:08:15.158" v="162"/>
          <ac:picMkLst>
            <pc:docMk/>
            <pc:sldMk cId="0" sldId="260"/>
            <ac:picMk id="33" creationId="{57441484-B92B-5FED-885A-C85E7D56F27E}"/>
          </ac:picMkLst>
        </pc:picChg>
        <pc:picChg chg="add del mod">
          <ac:chgData name="M C" userId="51702f81ebfcad20" providerId="LiveId" clId="{F28BD113-1AB1-4772-9394-2C0D72332E6A}" dt="2025-04-18T15:08:17.324" v="164"/>
          <ac:picMkLst>
            <pc:docMk/>
            <pc:sldMk cId="0" sldId="260"/>
            <ac:picMk id="34" creationId="{634CD583-56CB-5D1E-D15D-D99E3CCDCA53}"/>
          </ac:picMkLst>
        </pc:picChg>
        <pc:picChg chg="add del mod ord">
          <ac:chgData name="M C" userId="51702f81ebfcad20" providerId="LiveId" clId="{F28BD113-1AB1-4772-9394-2C0D72332E6A}" dt="2025-04-18T15:08:27.381" v="165"/>
          <ac:picMkLst>
            <pc:docMk/>
            <pc:sldMk cId="0" sldId="260"/>
            <ac:picMk id="37" creationId="{1D2910DD-E8B6-BCDC-4362-8B9DAAA2C628}"/>
          </ac:picMkLst>
        </pc:picChg>
        <pc:picChg chg="add del mod">
          <ac:chgData name="M C" userId="51702f81ebfcad20" providerId="LiveId" clId="{F28BD113-1AB1-4772-9394-2C0D72332E6A}" dt="2025-04-18T15:08:31.044" v="167"/>
          <ac:picMkLst>
            <pc:docMk/>
            <pc:sldMk cId="0" sldId="260"/>
            <ac:picMk id="38" creationId="{4EF1AA03-A49B-ECFC-125F-308B45B1D5F0}"/>
          </ac:picMkLst>
        </pc:picChg>
        <pc:picChg chg="add del mod ord">
          <ac:chgData name="M C" userId="51702f81ebfcad20" providerId="LiveId" clId="{F28BD113-1AB1-4772-9394-2C0D72332E6A}" dt="2025-04-18T15:08:49.634" v="168"/>
          <ac:picMkLst>
            <pc:docMk/>
            <pc:sldMk cId="0" sldId="260"/>
            <ac:picMk id="41" creationId="{28BF2384-1FE6-BB8E-92FA-E150FD66C1C1}"/>
          </ac:picMkLst>
        </pc:picChg>
        <pc:picChg chg="add del mod">
          <ac:chgData name="M C" userId="51702f81ebfcad20" providerId="LiveId" clId="{F28BD113-1AB1-4772-9394-2C0D72332E6A}" dt="2025-04-18T15:09:02.346" v="170"/>
          <ac:picMkLst>
            <pc:docMk/>
            <pc:sldMk cId="0" sldId="260"/>
            <ac:picMk id="42" creationId="{39457FB1-1673-6E3E-8BF3-CF2EE98432DA}"/>
          </ac:picMkLst>
        </pc:picChg>
        <pc:picChg chg="add del mod ord">
          <ac:chgData name="M C" userId="51702f81ebfcad20" providerId="LiveId" clId="{F28BD113-1AB1-4772-9394-2C0D72332E6A}" dt="2025-04-18T15:10:14.695" v="171"/>
          <ac:picMkLst>
            <pc:docMk/>
            <pc:sldMk cId="0" sldId="260"/>
            <ac:picMk id="45" creationId="{626C4C22-C892-B76C-8D7E-8F2FB6FDF04C}"/>
          </ac:picMkLst>
        </pc:picChg>
        <pc:picChg chg="add del mod">
          <ac:chgData name="M C" userId="51702f81ebfcad20" providerId="LiveId" clId="{F28BD113-1AB1-4772-9394-2C0D72332E6A}" dt="2025-04-18T15:10:30.959" v="173"/>
          <ac:picMkLst>
            <pc:docMk/>
            <pc:sldMk cId="0" sldId="260"/>
            <ac:picMk id="46" creationId="{84DE64FE-0BAE-1A38-3E3E-60B1536FEE5A}"/>
          </ac:picMkLst>
        </pc:picChg>
        <pc:picChg chg="add del mod ord">
          <ac:chgData name="M C" userId="51702f81ebfcad20" providerId="LiveId" clId="{F28BD113-1AB1-4772-9394-2C0D72332E6A}" dt="2025-04-18T15:10:51.417" v="174"/>
          <ac:picMkLst>
            <pc:docMk/>
            <pc:sldMk cId="0" sldId="260"/>
            <ac:picMk id="49" creationId="{4C5C1056-DCE8-01F7-1CD8-7D86967024C2}"/>
          </ac:picMkLst>
        </pc:picChg>
        <pc:picChg chg="add del mod">
          <ac:chgData name="M C" userId="51702f81ebfcad20" providerId="LiveId" clId="{F28BD113-1AB1-4772-9394-2C0D72332E6A}" dt="2025-04-18T15:10:53.190" v="176"/>
          <ac:picMkLst>
            <pc:docMk/>
            <pc:sldMk cId="0" sldId="260"/>
            <ac:picMk id="50" creationId="{06708183-BA8B-226B-0D80-C29A2683832D}"/>
          </ac:picMkLst>
        </pc:picChg>
        <pc:picChg chg="add del mod ord">
          <ac:chgData name="M C" userId="51702f81ebfcad20" providerId="LiveId" clId="{F28BD113-1AB1-4772-9394-2C0D72332E6A}" dt="2025-04-18T15:11:07.397" v="177"/>
          <ac:picMkLst>
            <pc:docMk/>
            <pc:sldMk cId="0" sldId="260"/>
            <ac:picMk id="53" creationId="{0E9A9E1C-B97B-2DAD-AF30-DC882353756E}"/>
          </ac:picMkLst>
        </pc:picChg>
        <pc:picChg chg="add del mod">
          <ac:chgData name="M C" userId="51702f81ebfcad20" providerId="LiveId" clId="{F28BD113-1AB1-4772-9394-2C0D72332E6A}" dt="2025-04-18T15:11:09.321" v="179"/>
          <ac:picMkLst>
            <pc:docMk/>
            <pc:sldMk cId="0" sldId="260"/>
            <ac:picMk id="54" creationId="{DDBE539D-AA0F-31EA-862C-EE5E565694D9}"/>
          </ac:picMkLst>
        </pc:picChg>
        <pc:picChg chg="add del mod ord">
          <ac:chgData name="M C" userId="51702f81ebfcad20" providerId="LiveId" clId="{F28BD113-1AB1-4772-9394-2C0D72332E6A}" dt="2025-04-18T15:12:01.108" v="180"/>
          <ac:picMkLst>
            <pc:docMk/>
            <pc:sldMk cId="0" sldId="260"/>
            <ac:picMk id="57" creationId="{545DFE82-C16F-708B-B394-F5454E70BCB2}"/>
          </ac:picMkLst>
        </pc:picChg>
        <pc:picChg chg="add del mod">
          <ac:chgData name="M C" userId="51702f81ebfcad20" providerId="LiveId" clId="{F28BD113-1AB1-4772-9394-2C0D72332E6A}" dt="2025-04-18T15:12:22.420" v="182"/>
          <ac:picMkLst>
            <pc:docMk/>
            <pc:sldMk cId="0" sldId="260"/>
            <ac:picMk id="58" creationId="{7885F278-6042-F099-9E58-8FCAE95B541B}"/>
          </ac:picMkLst>
        </pc:picChg>
        <pc:picChg chg="add del mod ord">
          <ac:chgData name="M C" userId="51702f81ebfcad20" providerId="LiveId" clId="{F28BD113-1AB1-4772-9394-2C0D72332E6A}" dt="2025-04-18T15:13:13.054" v="183"/>
          <ac:picMkLst>
            <pc:docMk/>
            <pc:sldMk cId="0" sldId="260"/>
            <ac:picMk id="61" creationId="{9D3C4085-B1BF-FE2D-37C6-659ED6CFF330}"/>
          </ac:picMkLst>
        </pc:picChg>
        <pc:picChg chg="add del mod">
          <ac:chgData name="M C" userId="51702f81ebfcad20" providerId="LiveId" clId="{F28BD113-1AB1-4772-9394-2C0D72332E6A}" dt="2025-04-18T15:13:17.389" v="185"/>
          <ac:picMkLst>
            <pc:docMk/>
            <pc:sldMk cId="0" sldId="260"/>
            <ac:picMk id="62" creationId="{B8282BF1-CC5D-6259-688D-508D756BE91D}"/>
          </ac:picMkLst>
        </pc:picChg>
        <pc:picChg chg="add del mod ord">
          <ac:chgData name="M C" userId="51702f81ebfcad20" providerId="LiveId" clId="{F28BD113-1AB1-4772-9394-2C0D72332E6A}" dt="2025-04-18T15:14:07.649" v="186"/>
          <ac:picMkLst>
            <pc:docMk/>
            <pc:sldMk cId="0" sldId="260"/>
            <ac:picMk id="65" creationId="{B1AD4FF1-9893-2D64-C0B9-9514605259A9}"/>
          </ac:picMkLst>
        </pc:picChg>
        <pc:picChg chg="add del mod">
          <ac:chgData name="M C" userId="51702f81ebfcad20" providerId="LiveId" clId="{F28BD113-1AB1-4772-9394-2C0D72332E6A}" dt="2025-04-18T16:06:13.001" v="276"/>
          <ac:picMkLst>
            <pc:docMk/>
            <pc:sldMk cId="0" sldId="260"/>
            <ac:picMk id="66" creationId="{7052849B-A8F0-12E5-D9F3-99E044453446}"/>
          </ac:picMkLst>
        </pc:picChg>
      </pc:sldChg>
      <pc:sldChg chg="addSp delSp modSp mod modTransition delAnim modAnim">
        <pc:chgData name="M C" userId="51702f81ebfcad20" providerId="LiveId" clId="{F28BD113-1AB1-4772-9394-2C0D72332E6A}" dt="2025-04-18T16:06:13.001" v="276"/>
        <pc:sldMkLst>
          <pc:docMk/>
          <pc:sldMk cId="0" sldId="261"/>
        </pc:sldMkLst>
        <pc:picChg chg="add del mod">
          <ac:chgData name="M C" userId="51702f81ebfcad20" providerId="LiveId" clId="{F28BD113-1AB1-4772-9394-2C0D72332E6A}" dt="2025-04-18T11:37:23.267" v="46" actId="21"/>
          <ac:picMkLst>
            <pc:docMk/>
            <pc:sldMk cId="0" sldId="261"/>
            <ac:picMk id="6" creationId="{079D3D9E-8EED-2B8B-2AE4-448DC8AD27FF}"/>
          </ac:picMkLst>
        </pc:picChg>
        <pc:picChg chg="add del mod">
          <ac:chgData name="M C" userId="51702f81ebfcad20" providerId="LiveId" clId="{F28BD113-1AB1-4772-9394-2C0D72332E6A}" dt="2025-04-18T11:50:36.929" v="61"/>
          <ac:picMkLst>
            <pc:docMk/>
            <pc:sldMk cId="0" sldId="261"/>
            <ac:picMk id="8" creationId="{1BC1F9F9-99F1-C817-1695-713EF1C8FADE}"/>
          </ac:picMkLst>
        </pc:picChg>
        <pc:picChg chg="add del mod">
          <ac:chgData name="M C" userId="51702f81ebfcad20" providerId="LiveId" clId="{F28BD113-1AB1-4772-9394-2C0D72332E6A}" dt="2025-04-18T15:00:35.763" v="151"/>
          <ac:picMkLst>
            <pc:docMk/>
            <pc:sldMk cId="0" sldId="261"/>
            <ac:picMk id="8" creationId="{DDC70C68-EFBC-F077-205B-A67A42C2131D}"/>
          </ac:picMkLst>
        </pc:picChg>
        <pc:picChg chg="add del mod">
          <ac:chgData name="M C" userId="51702f81ebfcad20" providerId="LiveId" clId="{F28BD113-1AB1-4772-9394-2C0D72332E6A}" dt="2025-04-18T11:54:00.094" v="63"/>
          <ac:picMkLst>
            <pc:docMk/>
            <pc:sldMk cId="0" sldId="261"/>
            <ac:picMk id="11" creationId="{97A869A2-3EA4-B24E-F475-70920872C8A4}"/>
          </ac:picMkLst>
        </pc:picChg>
        <pc:picChg chg="add del mod">
          <ac:chgData name="M C" userId="51702f81ebfcad20" providerId="LiveId" clId="{F28BD113-1AB1-4772-9394-2C0D72332E6A}" dt="2025-04-18T15:15:14.835" v="189"/>
          <ac:picMkLst>
            <pc:docMk/>
            <pc:sldMk cId="0" sldId="261"/>
            <ac:picMk id="18" creationId="{ADC9790C-0994-845F-8955-E9BA0B9D1BCA}"/>
          </ac:picMkLst>
        </pc:picChg>
        <pc:picChg chg="add del mod">
          <ac:chgData name="M C" userId="51702f81ebfcad20" providerId="LiveId" clId="{F28BD113-1AB1-4772-9394-2C0D72332E6A}" dt="2025-04-18T12:41:26.333" v="67"/>
          <ac:picMkLst>
            <pc:docMk/>
            <pc:sldMk cId="0" sldId="261"/>
            <ac:picMk id="19" creationId="{D13CED82-3AAA-F954-CCC5-45838667D326}"/>
          </ac:picMkLst>
        </pc:picChg>
        <pc:picChg chg="add del mod ord">
          <ac:chgData name="M C" userId="51702f81ebfcad20" providerId="LiveId" clId="{F28BD113-1AB1-4772-9394-2C0D72332E6A}" dt="2025-04-18T15:15:55.889" v="190"/>
          <ac:picMkLst>
            <pc:docMk/>
            <pc:sldMk cId="0" sldId="261"/>
            <ac:picMk id="21" creationId="{3EF82E38-AE37-8F4C-2C36-C7F43EF86ADC}"/>
          </ac:picMkLst>
        </pc:picChg>
        <pc:picChg chg="add del mod">
          <ac:chgData name="M C" userId="51702f81ebfcad20" providerId="LiveId" clId="{F28BD113-1AB1-4772-9394-2C0D72332E6A}" dt="2025-04-18T15:15:57.689" v="192"/>
          <ac:picMkLst>
            <pc:docMk/>
            <pc:sldMk cId="0" sldId="261"/>
            <ac:picMk id="22" creationId="{F45470F4-032F-33B8-075F-1F675DD0D1E4}"/>
          </ac:picMkLst>
        </pc:picChg>
        <pc:picChg chg="add del mod">
          <ac:chgData name="M C" userId="51702f81ebfcad20" providerId="LiveId" clId="{F28BD113-1AB1-4772-9394-2C0D72332E6A}" dt="2025-04-18T12:51:59.354" v="73"/>
          <ac:picMkLst>
            <pc:docMk/>
            <pc:sldMk cId="0" sldId="261"/>
            <ac:picMk id="23" creationId="{74014477-61E3-23BB-DDB2-FBB71E44F120}"/>
          </ac:picMkLst>
        </pc:picChg>
        <pc:picChg chg="add del mod ord">
          <ac:chgData name="M C" userId="51702f81ebfcad20" providerId="LiveId" clId="{F28BD113-1AB1-4772-9394-2C0D72332E6A}" dt="2025-04-18T15:16:08.309" v="193"/>
          <ac:picMkLst>
            <pc:docMk/>
            <pc:sldMk cId="0" sldId="261"/>
            <ac:picMk id="25" creationId="{47125E6F-8975-A2C0-9682-2B97E4A49A71}"/>
          </ac:picMkLst>
        </pc:picChg>
        <pc:picChg chg="add del mod">
          <ac:chgData name="M C" userId="51702f81ebfcad20" providerId="LiveId" clId="{F28BD113-1AB1-4772-9394-2C0D72332E6A}" dt="2025-04-18T15:16:12.160" v="195"/>
          <ac:picMkLst>
            <pc:docMk/>
            <pc:sldMk cId="0" sldId="261"/>
            <ac:picMk id="26" creationId="{4E23A211-9E45-E549-596A-55047E6A51B4}"/>
          </ac:picMkLst>
        </pc:picChg>
        <pc:picChg chg="add del mod ord">
          <ac:chgData name="M C" userId="51702f81ebfcad20" providerId="LiveId" clId="{F28BD113-1AB1-4772-9394-2C0D72332E6A}" dt="2025-04-18T15:16:32.740" v="196"/>
          <ac:picMkLst>
            <pc:docMk/>
            <pc:sldMk cId="0" sldId="261"/>
            <ac:picMk id="29" creationId="{6D8E7123-1593-A218-F4CB-210F0F86518B}"/>
          </ac:picMkLst>
        </pc:picChg>
        <pc:picChg chg="add del mod">
          <ac:chgData name="M C" userId="51702f81ebfcad20" providerId="LiveId" clId="{F28BD113-1AB1-4772-9394-2C0D72332E6A}" dt="2025-04-18T15:16:35.537" v="198"/>
          <ac:picMkLst>
            <pc:docMk/>
            <pc:sldMk cId="0" sldId="261"/>
            <ac:picMk id="30" creationId="{1529CB7D-C2E9-651E-F015-C5D0D4705506}"/>
          </ac:picMkLst>
        </pc:picChg>
        <pc:picChg chg="add del mod ord">
          <ac:chgData name="M C" userId="51702f81ebfcad20" providerId="LiveId" clId="{F28BD113-1AB1-4772-9394-2C0D72332E6A}" dt="2025-04-18T15:17:13.607" v="199"/>
          <ac:picMkLst>
            <pc:docMk/>
            <pc:sldMk cId="0" sldId="261"/>
            <ac:picMk id="33" creationId="{B5E0DC42-D6B8-2308-7AE8-26F821E6ECEB}"/>
          </ac:picMkLst>
        </pc:picChg>
        <pc:picChg chg="add del mod">
          <ac:chgData name="M C" userId="51702f81ebfcad20" providerId="LiveId" clId="{F28BD113-1AB1-4772-9394-2C0D72332E6A}" dt="2025-04-18T15:17:24.834" v="201"/>
          <ac:picMkLst>
            <pc:docMk/>
            <pc:sldMk cId="0" sldId="261"/>
            <ac:picMk id="34" creationId="{44B714F5-3EF4-74E9-A2EE-E5146A3241B0}"/>
          </ac:picMkLst>
        </pc:picChg>
        <pc:picChg chg="add del mod ord">
          <ac:chgData name="M C" userId="51702f81ebfcad20" providerId="LiveId" clId="{F28BD113-1AB1-4772-9394-2C0D72332E6A}" dt="2025-04-18T15:17:33.563" v="202"/>
          <ac:picMkLst>
            <pc:docMk/>
            <pc:sldMk cId="0" sldId="261"/>
            <ac:picMk id="37" creationId="{E1AE357F-DA18-131E-A0C3-888F5FE2B2DF}"/>
          </ac:picMkLst>
        </pc:picChg>
        <pc:picChg chg="add del mod">
          <ac:chgData name="M C" userId="51702f81ebfcad20" providerId="LiveId" clId="{F28BD113-1AB1-4772-9394-2C0D72332E6A}" dt="2025-04-18T15:17:35.518" v="204"/>
          <ac:picMkLst>
            <pc:docMk/>
            <pc:sldMk cId="0" sldId="261"/>
            <ac:picMk id="38" creationId="{A59BA509-70AE-A4C7-92C0-D86838A46CEA}"/>
          </ac:picMkLst>
        </pc:picChg>
        <pc:picChg chg="add del mod ord">
          <ac:chgData name="M C" userId="51702f81ebfcad20" providerId="LiveId" clId="{F28BD113-1AB1-4772-9394-2C0D72332E6A}" dt="2025-04-18T15:17:50.035" v="205"/>
          <ac:picMkLst>
            <pc:docMk/>
            <pc:sldMk cId="0" sldId="261"/>
            <ac:picMk id="41" creationId="{9DA69E8A-2D3C-C3C8-AF40-A50D27B862CF}"/>
          </ac:picMkLst>
        </pc:picChg>
        <pc:picChg chg="add del mod">
          <ac:chgData name="M C" userId="51702f81ebfcad20" providerId="LiveId" clId="{F28BD113-1AB1-4772-9394-2C0D72332E6A}" dt="2025-04-18T15:17:52.252" v="207"/>
          <ac:picMkLst>
            <pc:docMk/>
            <pc:sldMk cId="0" sldId="261"/>
            <ac:picMk id="42" creationId="{29163E06-B4B2-F9FE-8D3B-E03B7C6BCE5A}"/>
          </ac:picMkLst>
        </pc:picChg>
        <pc:picChg chg="add del mod ord">
          <ac:chgData name="M C" userId="51702f81ebfcad20" providerId="LiveId" clId="{F28BD113-1AB1-4772-9394-2C0D72332E6A}" dt="2025-04-18T15:18:51.976" v="208"/>
          <ac:picMkLst>
            <pc:docMk/>
            <pc:sldMk cId="0" sldId="261"/>
            <ac:picMk id="45" creationId="{523F93E3-42C4-921D-25C6-CF2631DF051D}"/>
          </ac:picMkLst>
        </pc:picChg>
        <pc:picChg chg="add del mod">
          <ac:chgData name="M C" userId="51702f81ebfcad20" providerId="LiveId" clId="{F28BD113-1AB1-4772-9394-2C0D72332E6A}" dt="2025-04-18T16:06:13.001" v="276"/>
          <ac:picMkLst>
            <pc:docMk/>
            <pc:sldMk cId="0" sldId="261"/>
            <ac:picMk id="46" creationId="{6755A1FF-1D61-3319-81A3-ED74A52150FA}"/>
          </ac:picMkLst>
        </pc:picChg>
      </pc:sldChg>
      <pc:sldChg chg="addSp delSp modSp mod modTransition delAnim modAnim">
        <pc:chgData name="M C" userId="51702f81ebfcad20" providerId="LiveId" clId="{F28BD113-1AB1-4772-9394-2C0D72332E6A}" dt="2025-04-18T16:06:13.001" v="276"/>
        <pc:sldMkLst>
          <pc:docMk/>
          <pc:sldMk cId="0" sldId="262"/>
        </pc:sldMkLst>
        <pc:picChg chg="add del mod">
          <ac:chgData name="M C" userId="51702f81ebfcad20" providerId="LiveId" clId="{F28BD113-1AB1-4772-9394-2C0D72332E6A}" dt="2025-04-18T15:00:35.763" v="151"/>
          <ac:picMkLst>
            <pc:docMk/>
            <pc:sldMk cId="0" sldId="262"/>
            <ac:picMk id="4" creationId="{6EB19D5E-705E-61CE-988D-5A222F1D5AE0}"/>
          </ac:picMkLst>
        </pc:picChg>
        <pc:picChg chg="add del mod">
          <ac:chgData name="M C" userId="51702f81ebfcad20" providerId="LiveId" clId="{F28BD113-1AB1-4772-9394-2C0D72332E6A}" dt="2025-04-18T11:37:29.478" v="47" actId="21"/>
          <ac:picMkLst>
            <pc:docMk/>
            <pc:sldMk cId="0" sldId="262"/>
            <ac:picMk id="5" creationId="{0391FAA8-2626-EAC2-A98F-A0F611BB514C}"/>
          </ac:picMkLst>
        </pc:picChg>
        <pc:picChg chg="add del mod">
          <ac:chgData name="M C" userId="51702f81ebfcad20" providerId="LiveId" clId="{F28BD113-1AB1-4772-9394-2C0D72332E6A}" dt="2025-04-18T11:50:36.929" v="61"/>
          <ac:picMkLst>
            <pc:docMk/>
            <pc:sldMk cId="0" sldId="262"/>
            <ac:picMk id="7" creationId="{16FB41D7-A549-D63F-F016-C67007F919A4}"/>
          </ac:picMkLst>
        </pc:picChg>
        <pc:picChg chg="add del mod">
          <ac:chgData name="M C" userId="51702f81ebfcad20" providerId="LiveId" clId="{F28BD113-1AB1-4772-9394-2C0D72332E6A}" dt="2025-04-18T15:19:33.443" v="211"/>
          <ac:picMkLst>
            <pc:docMk/>
            <pc:sldMk cId="0" sldId="262"/>
            <ac:picMk id="10" creationId="{B87C21E5-3971-EF60-844A-63C0A0AA0807}"/>
          </ac:picMkLst>
        </pc:picChg>
        <pc:picChg chg="add del mod">
          <ac:chgData name="M C" userId="51702f81ebfcad20" providerId="LiveId" clId="{F28BD113-1AB1-4772-9394-2C0D72332E6A}" dt="2025-04-18T12:41:26.333" v="67"/>
          <ac:picMkLst>
            <pc:docMk/>
            <pc:sldMk cId="0" sldId="262"/>
            <ac:picMk id="13" creationId="{2A5E8E68-BB59-0C5B-31A7-DC30ED7F2D5A}"/>
          </ac:picMkLst>
        </pc:picChg>
        <pc:picChg chg="add del mod ord">
          <ac:chgData name="M C" userId="51702f81ebfcad20" providerId="LiveId" clId="{F28BD113-1AB1-4772-9394-2C0D72332E6A}" dt="2025-04-18T15:20:31.274" v="212"/>
          <ac:picMkLst>
            <pc:docMk/>
            <pc:sldMk cId="0" sldId="262"/>
            <ac:picMk id="14" creationId="{455E14DD-633D-EBBA-5BE5-DB78AE281418}"/>
          </ac:picMkLst>
        </pc:picChg>
        <pc:picChg chg="add del mod">
          <ac:chgData name="M C" userId="51702f81ebfcad20" providerId="LiveId" clId="{F28BD113-1AB1-4772-9394-2C0D72332E6A}" dt="2025-04-18T16:06:13.001" v="276"/>
          <ac:picMkLst>
            <pc:docMk/>
            <pc:sldMk cId="0" sldId="262"/>
            <ac:picMk id="15" creationId="{8C0F9E4B-7126-A427-DAF3-8C4A51244C99}"/>
          </ac:picMkLst>
        </pc:picChg>
        <pc:picChg chg="add del mod">
          <ac:chgData name="M C" userId="51702f81ebfcad20" providerId="LiveId" clId="{F28BD113-1AB1-4772-9394-2C0D72332E6A}" dt="2025-04-18T12:51:59.354" v="73"/>
          <ac:picMkLst>
            <pc:docMk/>
            <pc:sldMk cId="0" sldId="262"/>
            <ac:picMk id="21" creationId="{8131358B-D846-7E95-2A20-2DE606BC8ED0}"/>
          </ac:picMkLst>
        </pc:picChg>
      </pc:sldChg>
      <pc:sldChg chg="addSp delSp modSp mod modTransition delAnim modAnim">
        <pc:chgData name="M C" userId="51702f81ebfcad20" providerId="LiveId" clId="{F28BD113-1AB1-4772-9394-2C0D72332E6A}" dt="2025-04-18T16:06:13.001" v="276"/>
        <pc:sldMkLst>
          <pc:docMk/>
          <pc:sldMk cId="0" sldId="263"/>
        </pc:sldMkLst>
        <pc:picChg chg="add del mod">
          <ac:chgData name="M C" userId="51702f81ebfcad20" providerId="LiveId" clId="{F28BD113-1AB1-4772-9394-2C0D72332E6A}" dt="2025-04-18T15:00:35.763" v="151"/>
          <ac:picMkLst>
            <pc:docMk/>
            <pc:sldMk cId="0" sldId="263"/>
            <ac:picMk id="4" creationId="{423F2AEF-D48D-9701-1EE6-516FF7A5E5C3}"/>
          </ac:picMkLst>
        </pc:picChg>
        <pc:picChg chg="add del mod">
          <ac:chgData name="M C" userId="51702f81ebfcad20" providerId="LiveId" clId="{F28BD113-1AB1-4772-9394-2C0D72332E6A}" dt="2025-04-18T11:37:34.591" v="48" actId="21"/>
          <ac:picMkLst>
            <pc:docMk/>
            <pc:sldMk cId="0" sldId="263"/>
            <ac:picMk id="6" creationId="{0999FA05-7D0F-3A3C-348B-072790ED38AE}"/>
          </ac:picMkLst>
        </pc:picChg>
        <pc:picChg chg="add del mod">
          <ac:chgData name="M C" userId="51702f81ebfcad20" providerId="LiveId" clId="{F28BD113-1AB1-4772-9394-2C0D72332E6A}" dt="2025-04-18T11:50:36.929" v="61"/>
          <ac:picMkLst>
            <pc:docMk/>
            <pc:sldMk cId="0" sldId="263"/>
            <ac:picMk id="8" creationId="{9B55AA0E-8647-8734-DD23-471DB9B0DC37}"/>
          </ac:picMkLst>
        </pc:picChg>
        <pc:picChg chg="add del mod">
          <ac:chgData name="M C" userId="51702f81ebfcad20" providerId="LiveId" clId="{F28BD113-1AB1-4772-9394-2C0D72332E6A}" dt="2025-04-18T15:21:07.778" v="215"/>
          <ac:picMkLst>
            <pc:docMk/>
            <pc:sldMk cId="0" sldId="263"/>
            <ac:picMk id="14" creationId="{DCD74904-591C-403F-F11D-EF3FB6AE6CA2}"/>
          </ac:picMkLst>
        </pc:picChg>
        <pc:picChg chg="add del mod">
          <ac:chgData name="M C" userId="51702f81ebfcad20" providerId="LiveId" clId="{F28BD113-1AB1-4772-9394-2C0D72332E6A}" dt="2025-04-18T12:41:26.333" v="67"/>
          <ac:picMkLst>
            <pc:docMk/>
            <pc:sldMk cId="0" sldId="263"/>
            <ac:picMk id="16" creationId="{31071AD7-72FC-95DB-AD2A-6C1FD163BA16}"/>
          </ac:picMkLst>
        </pc:picChg>
        <pc:picChg chg="add del mod ord">
          <ac:chgData name="M C" userId="51702f81ebfcad20" providerId="LiveId" clId="{F28BD113-1AB1-4772-9394-2C0D72332E6A}" dt="2025-04-18T15:22:02.286" v="216"/>
          <ac:picMkLst>
            <pc:docMk/>
            <pc:sldMk cId="0" sldId="263"/>
            <ac:picMk id="23" creationId="{2A31EBDD-DFB2-27B3-D464-FE71DF9CA968}"/>
          </ac:picMkLst>
        </pc:picChg>
        <pc:picChg chg="add del mod">
          <ac:chgData name="M C" userId="51702f81ebfcad20" providerId="LiveId" clId="{F28BD113-1AB1-4772-9394-2C0D72332E6A}" dt="2025-04-18T15:22:04.669" v="218"/>
          <ac:picMkLst>
            <pc:docMk/>
            <pc:sldMk cId="0" sldId="263"/>
            <ac:picMk id="24" creationId="{3E9BFBB3-7758-85BF-58ED-A6B55CF1936C}"/>
          </ac:picMkLst>
        </pc:picChg>
        <pc:picChg chg="add del mod ord">
          <ac:chgData name="M C" userId="51702f81ebfcad20" providerId="LiveId" clId="{F28BD113-1AB1-4772-9394-2C0D72332E6A}" dt="2025-04-18T15:22:50.965" v="219"/>
          <ac:picMkLst>
            <pc:docMk/>
            <pc:sldMk cId="0" sldId="263"/>
            <ac:picMk id="27" creationId="{84F096F1-4EA8-5328-BA1A-E6317516CEE5}"/>
          </ac:picMkLst>
        </pc:picChg>
        <pc:picChg chg="add del mod">
          <ac:chgData name="M C" userId="51702f81ebfcad20" providerId="LiveId" clId="{F28BD113-1AB1-4772-9394-2C0D72332E6A}" dt="2025-04-18T16:06:13.001" v="276"/>
          <ac:picMkLst>
            <pc:docMk/>
            <pc:sldMk cId="0" sldId="263"/>
            <ac:picMk id="28" creationId="{8324138B-D8F1-D2B8-52EC-CF274B94EF35}"/>
          </ac:picMkLst>
        </pc:picChg>
        <pc:picChg chg="add del mod">
          <ac:chgData name="M C" userId="51702f81ebfcad20" providerId="LiveId" clId="{F28BD113-1AB1-4772-9394-2C0D72332E6A}" dt="2025-04-18T12:51:59.354" v="73"/>
          <ac:picMkLst>
            <pc:docMk/>
            <pc:sldMk cId="0" sldId="263"/>
            <ac:picMk id="29" creationId="{5E28E94E-12D9-9269-22CB-60192864BE84}"/>
          </ac:picMkLst>
        </pc:picChg>
      </pc:sldChg>
      <pc:sldChg chg="addSp delSp modSp mod modTransition delAnim modAnim">
        <pc:chgData name="M C" userId="51702f81ebfcad20" providerId="LiveId" clId="{F28BD113-1AB1-4772-9394-2C0D72332E6A}" dt="2025-04-18T16:06:13.001" v="276"/>
        <pc:sldMkLst>
          <pc:docMk/>
          <pc:sldMk cId="0" sldId="264"/>
        </pc:sldMkLst>
        <pc:picChg chg="add del mod">
          <ac:chgData name="M C" userId="51702f81ebfcad20" providerId="LiveId" clId="{F28BD113-1AB1-4772-9394-2C0D72332E6A}" dt="2025-04-18T14:31:41.423" v="138"/>
          <ac:picMkLst>
            <pc:docMk/>
            <pc:sldMk cId="0" sldId="264"/>
            <ac:picMk id="4" creationId="{CCFEA7EC-88EE-46F1-8EA9-A365DE22F558}"/>
          </ac:picMkLst>
        </pc:picChg>
        <pc:picChg chg="add del mod">
          <ac:chgData name="M C" userId="51702f81ebfcad20" providerId="LiveId" clId="{F28BD113-1AB1-4772-9394-2C0D72332E6A}" dt="2025-04-18T11:37:41.095" v="49" actId="21"/>
          <ac:picMkLst>
            <pc:docMk/>
            <pc:sldMk cId="0" sldId="264"/>
            <ac:picMk id="6" creationId="{7D4BAC0C-C659-2939-BC08-9A15BAE9AD5C}"/>
          </ac:picMkLst>
        </pc:picChg>
        <pc:picChg chg="add del mod">
          <ac:chgData name="M C" userId="51702f81ebfcad20" providerId="LiveId" clId="{F28BD113-1AB1-4772-9394-2C0D72332E6A}" dt="2025-04-18T11:50:36.929" v="61"/>
          <ac:picMkLst>
            <pc:docMk/>
            <pc:sldMk cId="0" sldId="264"/>
            <ac:picMk id="8" creationId="{42325C05-0759-F9D9-741C-EC56D7E34A91}"/>
          </ac:picMkLst>
        </pc:picChg>
        <pc:picChg chg="add del mod ord">
          <ac:chgData name="M C" userId="51702f81ebfcad20" providerId="LiveId" clId="{F28BD113-1AB1-4772-9394-2C0D72332E6A}" dt="2025-04-18T14:32:53.147" v="139"/>
          <ac:picMkLst>
            <pc:docMk/>
            <pc:sldMk cId="0" sldId="264"/>
            <ac:picMk id="8" creationId="{65CFB0B2-2E5E-5DBD-1673-2B9B291CA9F0}"/>
          </ac:picMkLst>
        </pc:picChg>
        <pc:picChg chg="add del mod">
          <ac:chgData name="M C" userId="51702f81ebfcad20" providerId="LiveId" clId="{F28BD113-1AB1-4772-9394-2C0D72332E6A}" dt="2025-04-18T14:33:15.696" v="141"/>
          <ac:picMkLst>
            <pc:docMk/>
            <pc:sldMk cId="0" sldId="264"/>
            <ac:picMk id="10" creationId="{04BFCFDD-50D0-C3DD-7D77-569D72F7D8E7}"/>
          </ac:picMkLst>
        </pc:picChg>
        <pc:picChg chg="add del mod">
          <ac:chgData name="M C" userId="51702f81ebfcad20" providerId="LiveId" clId="{F28BD113-1AB1-4772-9394-2C0D72332E6A}" dt="2025-04-18T12:41:26.333" v="67"/>
          <ac:picMkLst>
            <pc:docMk/>
            <pc:sldMk cId="0" sldId="264"/>
            <ac:picMk id="18" creationId="{F3EFFEF6-334D-E257-A1D1-0CA0B0BC469B}"/>
          </ac:picMkLst>
        </pc:picChg>
        <pc:picChg chg="add del mod ord">
          <ac:chgData name="M C" userId="51702f81ebfcad20" providerId="LiveId" clId="{F28BD113-1AB1-4772-9394-2C0D72332E6A}" dt="2025-04-18T14:34:05.834" v="142"/>
          <ac:picMkLst>
            <pc:docMk/>
            <pc:sldMk cId="0" sldId="264"/>
            <ac:picMk id="18" creationId="{F94B790C-7510-17E1-5AD2-DBAFC8DC9DF4}"/>
          </ac:picMkLst>
        </pc:picChg>
        <pc:picChg chg="add del mod">
          <ac:chgData name="M C" userId="51702f81ebfcad20" providerId="LiveId" clId="{F28BD113-1AB1-4772-9394-2C0D72332E6A}" dt="2025-04-18T15:00:35.763" v="151"/>
          <ac:picMkLst>
            <pc:docMk/>
            <pc:sldMk cId="0" sldId="264"/>
            <ac:picMk id="19" creationId="{5F3F0789-42EA-0424-7A31-130453A33F29}"/>
          </ac:picMkLst>
        </pc:picChg>
        <pc:picChg chg="add del mod">
          <ac:chgData name="M C" userId="51702f81ebfcad20" providerId="LiveId" clId="{F28BD113-1AB1-4772-9394-2C0D72332E6A}" dt="2025-04-18T12:51:59.354" v="73"/>
          <ac:picMkLst>
            <pc:docMk/>
            <pc:sldMk cId="0" sldId="264"/>
            <ac:picMk id="22" creationId="{A57FF3A4-C410-55F2-982B-7766C2988BCB}"/>
          </ac:picMkLst>
        </pc:picChg>
        <pc:picChg chg="add del mod">
          <ac:chgData name="M C" userId="51702f81ebfcad20" providerId="LiveId" clId="{F28BD113-1AB1-4772-9394-2C0D72332E6A}" dt="2025-04-18T16:06:13.001" v="276"/>
          <ac:picMkLst>
            <pc:docMk/>
            <pc:sldMk cId="0" sldId="264"/>
            <ac:picMk id="27" creationId="{94A9C7FC-FA78-6D10-4940-510460B9C052}"/>
          </ac:picMkLst>
        </pc:picChg>
      </pc:sldChg>
      <pc:sldChg chg="addSp delSp modSp mod modTransition delAnim modAnim">
        <pc:chgData name="M C" userId="51702f81ebfcad20" providerId="LiveId" clId="{F28BD113-1AB1-4772-9394-2C0D72332E6A}" dt="2025-04-18T16:06:13.001" v="276"/>
        <pc:sldMkLst>
          <pc:docMk/>
          <pc:sldMk cId="0" sldId="265"/>
        </pc:sldMkLst>
        <pc:spChg chg="mod">
          <ac:chgData name="M C" userId="51702f81ebfcad20" providerId="LiveId" clId="{F28BD113-1AB1-4772-9394-2C0D72332E6A}" dt="2025-04-17T08:53:37.606" v="1" actId="403"/>
          <ac:spMkLst>
            <pc:docMk/>
            <pc:sldMk cId="0" sldId="265"/>
            <ac:spMk id="3" creationId="{00000000-0000-0000-0000-000000000000}"/>
          </ac:spMkLst>
        </pc:spChg>
        <pc:picChg chg="add del mod">
          <ac:chgData name="M C" userId="51702f81ebfcad20" providerId="LiveId" clId="{F28BD113-1AB1-4772-9394-2C0D72332E6A}" dt="2025-04-18T11:37:49.496" v="51" actId="21"/>
          <ac:picMkLst>
            <pc:docMk/>
            <pc:sldMk cId="0" sldId="265"/>
            <ac:picMk id="6" creationId="{9036AA23-6489-DE26-98F0-50719A6B6921}"/>
          </ac:picMkLst>
        </pc:picChg>
        <pc:picChg chg="add del mod">
          <ac:chgData name="M C" userId="51702f81ebfcad20" providerId="LiveId" clId="{F28BD113-1AB1-4772-9394-2C0D72332E6A}" dt="2025-04-18T12:41:26.333" v="67"/>
          <ac:picMkLst>
            <pc:docMk/>
            <pc:sldMk cId="0" sldId="265"/>
            <ac:picMk id="10" creationId="{F94D46AB-7EEB-6B33-B716-DE2F34989DA5}"/>
          </ac:picMkLst>
        </pc:picChg>
        <pc:picChg chg="add del mod">
          <ac:chgData name="M C" userId="51702f81ebfcad20" providerId="LiveId" clId="{F28BD113-1AB1-4772-9394-2C0D72332E6A}" dt="2025-04-18T15:00:35.763" v="151"/>
          <ac:picMkLst>
            <pc:docMk/>
            <pc:sldMk cId="0" sldId="265"/>
            <ac:picMk id="12" creationId="{4958C3C1-BB14-919F-E763-E14686ED4831}"/>
          </ac:picMkLst>
        </pc:picChg>
        <pc:picChg chg="add del mod">
          <ac:chgData name="M C" userId="51702f81ebfcad20" providerId="LiveId" clId="{F28BD113-1AB1-4772-9394-2C0D72332E6A}" dt="2025-04-18T12:51:59.354" v="73"/>
          <ac:picMkLst>
            <pc:docMk/>
            <pc:sldMk cId="0" sldId="265"/>
            <ac:picMk id="15" creationId="{44E2ED97-FCEF-7114-A121-9763CB436686}"/>
          </ac:picMkLst>
        </pc:picChg>
        <pc:picChg chg="add del mod">
          <ac:chgData name="M C" userId="51702f81ebfcad20" providerId="LiveId" clId="{F28BD113-1AB1-4772-9394-2C0D72332E6A}" dt="2025-04-18T15:24:41.391" v="223"/>
          <ac:picMkLst>
            <pc:docMk/>
            <pc:sldMk cId="0" sldId="265"/>
            <ac:picMk id="18" creationId="{A41D9FF1-E1AA-599D-4819-B0A04B7703FB}"/>
          </ac:picMkLst>
        </pc:picChg>
        <pc:picChg chg="add del mod ord">
          <ac:chgData name="M C" userId="51702f81ebfcad20" providerId="LiveId" clId="{F28BD113-1AB1-4772-9394-2C0D72332E6A}" dt="2025-04-18T15:25:02.467" v="224"/>
          <ac:picMkLst>
            <pc:docMk/>
            <pc:sldMk cId="0" sldId="265"/>
            <ac:picMk id="21" creationId="{9FB62B31-3CA1-8D28-1999-4AEC026530DD}"/>
          </ac:picMkLst>
        </pc:picChg>
        <pc:picChg chg="add del mod">
          <ac:chgData name="M C" userId="51702f81ebfcad20" providerId="LiveId" clId="{F28BD113-1AB1-4772-9394-2C0D72332E6A}" dt="2025-04-18T15:25:04.443" v="226"/>
          <ac:picMkLst>
            <pc:docMk/>
            <pc:sldMk cId="0" sldId="265"/>
            <ac:picMk id="22" creationId="{B73A4B50-3BF5-3B63-387A-09851EECA85F}"/>
          </ac:picMkLst>
        </pc:picChg>
        <pc:picChg chg="add del mod ord">
          <ac:chgData name="M C" userId="51702f81ebfcad20" providerId="LiveId" clId="{F28BD113-1AB1-4772-9394-2C0D72332E6A}" dt="2025-04-18T15:26:01.172" v="227"/>
          <ac:picMkLst>
            <pc:docMk/>
            <pc:sldMk cId="0" sldId="265"/>
            <ac:picMk id="25" creationId="{D92FEB68-FDAE-4A46-8ED1-BC344EDB2098}"/>
          </ac:picMkLst>
        </pc:picChg>
        <pc:picChg chg="add del mod">
          <ac:chgData name="M C" userId="51702f81ebfcad20" providerId="LiveId" clId="{F28BD113-1AB1-4772-9394-2C0D72332E6A}" dt="2025-04-18T15:26:12.121" v="229"/>
          <ac:picMkLst>
            <pc:docMk/>
            <pc:sldMk cId="0" sldId="265"/>
            <ac:picMk id="26" creationId="{6BA84AC9-ACA8-1178-F3DC-3FD13AB5325E}"/>
          </ac:picMkLst>
        </pc:picChg>
        <pc:picChg chg="add del mod ord">
          <ac:chgData name="M C" userId="51702f81ebfcad20" providerId="LiveId" clId="{F28BD113-1AB1-4772-9394-2C0D72332E6A}" dt="2025-04-18T15:26:58.584" v="230"/>
          <ac:picMkLst>
            <pc:docMk/>
            <pc:sldMk cId="0" sldId="265"/>
            <ac:picMk id="29" creationId="{8DDA1E32-BB79-256D-4ADE-A6380C732C51}"/>
          </ac:picMkLst>
        </pc:picChg>
        <pc:picChg chg="add del mod">
          <ac:chgData name="M C" userId="51702f81ebfcad20" providerId="LiveId" clId="{F28BD113-1AB1-4772-9394-2C0D72332E6A}" dt="2025-04-18T16:06:13.001" v="276"/>
          <ac:picMkLst>
            <pc:docMk/>
            <pc:sldMk cId="0" sldId="265"/>
            <ac:picMk id="30" creationId="{4A33E4D0-2AE7-FCEE-20EE-8C877CB6D310}"/>
          </ac:picMkLst>
        </pc:picChg>
      </pc:sldChg>
      <pc:sldChg chg="addSp delSp modSp mod modTransition delAnim modAnim">
        <pc:chgData name="M C" userId="51702f81ebfcad20" providerId="LiveId" clId="{F28BD113-1AB1-4772-9394-2C0D72332E6A}" dt="2025-04-18T16:06:13.001" v="276"/>
        <pc:sldMkLst>
          <pc:docMk/>
          <pc:sldMk cId="0" sldId="266"/>
        </pc:sldMkLst>
        <pc:picChg chg="add del mod">
          <ac:chgData name="M C" userId="51702f81ebfcad20" providerId="LiveId" clId="{F28BD113-1AB1-4772-9394-2C0D72332E6A}" dt="2025-04-18T11:37:54.828" v="52" actId="21"/>
          <ac:picMkLst>
            <pc:docMk/>
            <pc:sldMk cId="0" sldId="266"/>
            <ac:picMk id="6" creationId="{051B36D5-4468-6E00-CE2F-FE060F3845F2}"/>
          </ac:picMkLst>
        </pc:picChg>
        <pc:picChg chg="add del mod">
          <ac:chgData name="M C" userId="51702f81ebfcad20" providerId="LiveId" clId="{F28BD113-1AB1-4772-9394-2C0D72332E6A}" dt="2025-04-18T14:36:03.833" v="145"/>
          <ac:picMkLst>
            <pc:docMk/>
            <pc:sldMk cId="0" sldId="266"/>
            <ac:picMk id="6" creationId="{CF4E5101-9C7E-FC8D-EC19-A6C66903E534}"/>
          </ac:picMkLst>
        </pc:picChg>
        <pc:picChg chg="add del mod ord">
          <ac:chgData name="M C" userId="51702f81ebfcad20" providerId="LiveId" clId="{F28BD113-1AB1-4772-9394-2C0D72332E6A}" dt="2025-04-18T14:36:13.770" v="146"/>
          <ac:picMkLst>
            <pc:docMk/>
            <pc:sldMk cId="0" sldId="266"/>
            <ac:picMk id="10" creationId="{1B7E87F6-FDC7-FDC8-C6E0-CDBE66C833F1}"/>
          </ac:picMkLst>
        </pc:picChg>
        <pc:picChg chg="add del mod">
          <ac:chgData name="M C" userId="51702f81ebfcad20" providerId="LiveId" clId="{F28BD113-1AB1-4772-9394-2C0D72332E6A}" dt="2025-04-18T12:41:26.333" v="67"/>
          <ac:picMkLst>
            <pc:docMk/>
            <pc:sldMk cId="0" sldId="266"/>
            <ac:picMk id="10" creationId="{F4E37558-E816-BCAF-AC97-0AB4AA782C11}"/>
          </ac:picMkLst>
        </pc:picChg>
        <pc:picChg chg="add del mod">
          <ac:chgData name="M C" userId="51702f81ebfcad20" providerId="LiveId" clId="{F28BD113-1AB1-4772-9394-2C0D72332E6A}" dt="2025-04-18T14:36:15.788" v="148"/>
          <ac:picMkLst>
            <pc:docMk/>
            <pc:sldMk cId="0" sldId="266"/>
            <ac:picMk id="14" creationId="{2C5A1E33-D404-CE80-D28F-02C9C7956F15}"/>
          </ac:picMkLst>
        </pc:picChg>
        <pc:picChg chg="add del mod ord">
          <ac:chgData name="M C" userId="51702f81ebfcad20" providerId="LiveId" clId="{F28BD113-1AB1-4772-9394-2C0D72332E6A}" dt="2025-04-18T14:37:28.111" v="149"/>
          <ac:picMkLst>
            <pc:docMk/>
            <pc:sldMk cId="0" sldId="266"/>
            <ac:picMk id="19" creationId="{1544CE2C-DC99-D6A4-9924-A63384A098D5}"/>
          </ac:picMkLst>
        </pc:picChg>
        <pc:picChg chg="add del mod">
          <ac:chgData name="M C" userId="51702f81ebfcad20" providerId="LiveId" clId="{F28BD113-1AB1-4772-9394-2C0D72332E6A}" dt="2025-04-18T12:51:59.354" v="73"/>
          <ac:picMkLst>
            <pc:docMk/>
            <pc:sldMk cId="0" sldId="266"/>
            <ac:picMk id="19" creationId="{B37C085E-E261-47B0-9C36-F7DDA422BCCB}"/>
          </ac:picMkLst>
        </pc:picChg>
        <pc:picChg chg="add del mod">
          <ac:chgData name="M C" userId="51702f81ebfcad20" providerId="LiveId" clId="{F28BD113-1AB1-4772-9394-2C0D72332E6A}" dt="2025-04-18T15:00:35.763" v="151"/>
          <ac:picMkLst>
            <pc:docMk/>
            <pc:sldMk cId="0" sldId="266"/>
            <ac:picMk id="20" creationId="{92629DE1-7118-DBB3-9931-49315896F36A}"/>
          </ac:picMkLst>
        </pc:picChg>
        <pc:picChg chg="add del mod">
          <ac:chgData name="M C" userId="51702f81ebfcad20" providerId="LiveId" clId="{F28BD113-1AB1-4772-9394-2C0D72332E6A}" dt="2025-04-18T15:28:14.384" v="233"/>
          <ac:picMkLst>
            <pc:docMk/>
            <pc:sldMk cId="0" sldId="266"/>
            <ac:picMk id="27" creationId="{8459CEC3-A8F1-19D1-1D02-5B81EAF6621C}"/>
          </ac:picMkLst>
        </pc:picChg>
        <pc:picChg chg="add del mod ord">
          <ac:chgData name="M C" userId="51702f81ebfcad20" providerId="LiveId" clId="{F28BD113-1AB1-4772-9394-2C0D72332E6A}" dt="2025-04-18T15:29:18.375" v="234"/>
          <ac:picMkLst>
            <pc:docMk/>
            <pc:sldMk cId="0" sldId="266"/>
            <ac:picMk id="30" creationId="{4F8CFE7D-1A4A-1775-46A6-BDDD2DA6E44F}"/>
          </ac:picMkLst>
        </pc:picChg>
        <pc:picChg chg="add del mod">
          <ac:chgData name="M C" userId="51702f81ebfcad20" providerId="LiveId" clId="{F28BD113-1AB1-4772-9394-2C0D72332E6A}" dt="2025-04-18T15:29:20.317" v="236"/>
          <ac:picMkLst>
            <pc:docMk/>
            <pc:sldMk cId="0" sldId="266"/>
            <ac:picMk id="31" creationId="{69BD9026-71EE-7AF7-DA7F-541BF33EAE01}"/>
          </ac:picMkLst>
        </pc:picChg>
        <pc:picChg chg="add del mod ord">
          <ac:chgData name="M C" userId="51702f81ebfcad20" providerId="LiveId" clId="{F28BD113-1AB1-4772-9394-2C0D72332E6A}" dt="2025-04-18T15:29:32.873" v="237"/>
          <ac:picMkLst>
            <pc:docMk/>
            <pc:sldMk cId="0" sldId="266"/>
            <ac:picMk id="34" creationId="{B7EAAC23-A5E5-AEBE-2334-50D2ACCD3D1F}"/>
          </ac:picMkLst>
        </pc:picChg>
        <pc:picChg chg="add del mod">
          <ac:chgData name="M C" userId="51702f81ebfcad20" providerId="LiveId" clId="{F28BD113-1AB1-4772-9394-2C0D72332E6A}" dt="2025-04-18T15:29:34.598" v="239"/>
          <ac:picMkLst>
            <pc:docMk/>
            <pc:sldMk cId="0" sldId="266"/>
            <ac:picMk id="35" creationId="{F392F579-487C-2304-45B7-E8EE9DB90599}"/>
          </ac:picMkLst>
        </pc:picChg>
        <pc:picChg chg="add del mod ord">
          <ac:chgData name="M C" userId="51702f81ebfcad20" providerId="LiveId" clId="{F28BD113-1AB1-4772-9394-2C0D72332E6A}" dt="2025-04-18T15:30:35.929" v="240"/>
          <ac:picMkLst>
            <pc:docMk/>
            <pc:sldMk cId="0" sldId="266"/>
            <ac:picMk id="38" creationId="{0517F1F1-FAA3-0CDA-7A39-B6FE777386EB}"/>
          </ac:picMkLst>
        </pc:picChg>
        <pc:picChg chg="add del mod">
          <ac:chgData name="M C" userId="51702f81ebfcad20" providerId="LiveId" clId="{F28BD113-1AB1-4772-9394-2C0D72332E6A}" dt="2025-04-18T15:30:37.963" v="242"/>
          <ac:picMkLst>
            <pc:docMk/>
            <pc:sldMk cId="0" sldId="266"/>
            <ac:picMk id="39" creationId="{B9398C7F-C463-0D31-8267-6F4227FD3DD2}"/>
          </ac:picMkLst>
        </pc:picChg>
        <pc:picChg chg="add del mod ord">
          <ac:chgData name="M C" userId="51702f81ebfcad20" providerId="LiveId" clId="{F28BD113-1AB1-4772-9394-2C0D72332E6A}" dt="2025-04-18T15:31:07.085" v="243"/>
          <ac:picMkLst>
            <pc:docMk/>
            <pc:sldMk cId="0" sldId="266"/>
            <ac:picMk id="42" creationId="{CF6BC557-24ED-E1E1-6288-A3081CA15D9D}"/>
          </ac:picMkLst>
        </pc:picChg>
        <pc:picChg chg="add del mod">
          <ac:chgData name="M C" userId="51702f81ebfcad20" providerId="LiveId" clId="{F28BD113-1AB1-4772-9394-2C0D72332E6A}" dt="2025-04-18T15:31:08.876" v="245"/>
          <ac:picMkLst>
            <pc:docMk/>
            <pc:sldMk cId="0" sldId="266"/>
            <ac:picMk id="43" creationId="{AE9E3C1C-1701-E7A7-D274-5E26A71662A1}"/>
          </ac:picMkLst>
        </pc:picChg>
        <pc:picChg chg="add del mod ord">
          <ac:chgData name="M C" userId="51702f81ebfcad20" providerId="LiveId" clId="{F28BD113-1AB1-4772-9394-2C0D72332E6A}" dt="2025-04-18T15:32:04.127" v="246"/>
          <ac:picMkLst>
            <pc:docMk/>
            <pc:sldMk cId="0" sldId="266"/>
            <ac:picMk id="46" creationId="{CA449F57-C567-F893-8119-C83B8E446638}"/>
          </ac:picMkLst>
        </pc:picChg>
        <pc:picChg chg="add del mod">
          <ac:chgData name="M C" userId="51702f81ebfcad20" providerId="LiveId" clId="{F28BD113-1AB1-4772-9394-2C0D72332E6A}" dt="2025-04-18T15:36:58.179" v="252"/>
          <ac:picMkLst>
            <pc:docMk/>
            <pc:sldMk cId="0" sldId="266"/>
            <ac:picMk id="47" creationId="{7DEE4FFA-12CA-A673-27D0-EF0ADB9F8EDB}"/>
          </ac:picMkLst>
        </pc:picChg>
        <pc:picChg chg="add del mod ord">
          <ac:chgData name="M C" userId="51702f81ebfcad20" providerId="LiveId" clId="{F28BD113-1AB1-4772-9394-2C0D72332E6A}" dt="2025-04-18T15:38:08.261" v="253"/>
          <ac:picMkLst>
            <pc:docMk/>
            <pc:sldMk cId="0" sldId="266"/>
            <ac:picMk id="51" creationId="{110FBDBA-584C-2CAF-0615-FB3CCDEE84F6}"/>
          </ac:picMkLst>
        </pc:picChg>
        <pc:picChg chg="add del mod">
          <ac:chgData name="M C" userId="51702f81ebfcad20" providerId="LiveId" clId="{F28BD113-1AB1-4772-9394-2C0D72332E6A}" dt="2025-04-18T15:38:10.334" v="255"/>
          <ac:picMkLst>
            <pc:docMk/>
            <pc:sldMk cId="0" sldId="266"/>
            <ac:picMk id="52" creationId="{169A4FAE-06CD-692E-EB12-CCF9B5FDC19A}"/>
          </ac:picMkLst>
        </pc:picChg>
        <pc:picChg chg="add del mod ord">
          <ac:chgData name="M C" userId="51702f81ebfcad20" providerId="LiveId" clId="{F28BD113-1AB1-4772-9394-2C0D72332E6A}" dt="2025-04-18T15:39:05.814" v="256"/>
          <ac:picMkLst>
            <pc:docMk/>
            <pc:sldMk cId="0" sldId="266"/>
            <ac:picMk id="55" creationId="{57AD47EF-9046-56AC-4D42-5458AE6AFC27}"/>
          </ac:picMkLst>
        </pc:picChg>
        <pc:picChg chg="add del mod">
          <ac:chgData name="M C" userId="51702f81ebfcad20" providerId="LiveId" clId="{F28BD113-1AB1-4772-9394-2C0D72332E6A}" dt="2025-04-18T15:39:07.833" v="258"/>
          <ac:picMkLst>
            <pc:docMk/>
            <pc:sldMk cId="0" sldId="266"/>
            <ac:picMk id="56" creationId="{C05663B4-768A-C486-111B-DCD5A2A77838}"/>
          </ac:picMkLst>
        </pc:picChg>
        <pc:picChg chg="add del mod ord">
          <ac:chgData name="M C" userId="51702f81ebfcad20" providerId="LiveId" clId="{F28BD113-1AB1-4772-9394-2C0D72332E6A}" dt="2025-04-18T15:39:27.851" v="259"/>
          <ac:picMkLst>
            <pc:docMk/>
            <pc:sldMk cId="0" sldId="266"/>
            <ac:picMk id="59" creationId="{492C29CD-9DDE-51C5-3D62-4AADDD440426}"/>
          </ac:picMkLst>
        </pc:picChg>
        <pc:picChg chg="add del mod">
          <ac:chgData name="M C" userId="51702f81ebfcad20" providerId="LiveId" clId="{F28BD113-1AB1-4772-9394-2C0D72332E6A}" dt="2025-04-18T15:39:37.830" v="261"/>
          <ac:picMkLst>
            <pc:docMk/>
            <pc:sldMk cId="0" sldId="266"/>
            <ac:picMk id="60" creationId="{EC820060-B6C8-8EA5-C587-83679C4EFFDD}"/>
          </ac:picMkLst>
        </pc:picChg>
        <pc:picChg chg="add del mod ord">
          <ac:chgData name="M C" userId="51702f81ebfcad20" providerId="LiveId" clId="{F28BD113-1AB1-4772-9394-2C0D72332E6A}" dt="2025-04-18T15:40:06.068" v="262"/>
          <ac:picMkLst>
            <pc:docMk/>
            <pc:sldMk cId="0" sldId="266"/>
            <ac:picMk id="63" creationId="{D0B641A1-0D32-253A-F782-0C5D90556D81}"/>
          </ac:picMkLst>
        </pc:picChg>
        <pc:picChg chg="add del mod">
          <ac:chgData name="M C" userId="51702f81ebfcad20" providerId="LiveId" clId="{F28BD113-1AB1-4772-9394-2C0D72332E6A}" dt="2025-04-18T15:40:07.698" v="264"/>
          <ac:picMkLst>
            <pc:docMk/>
            <pc:sldMk cId="0" sldId="266"/>
            <ac:picMk id="64" creationId="{2ACBF018-47EE-95D4-2327-051BF311ECD7}"/>
          </ac:picMkLst>
        </pc:picChg>
        <pc:picChg chg="add del mod ord">
          <ac:chgData name="M C" userId="51702f81ebfcad20" providerId="LiveId" clId="{F28BD113-1AB1-4772-9394-2C0D72332E6A}" dt="2025-04-18T15:40:56.983" v="265"/>
          <ac:picMkLst>
            <pc:docMk/>
            <pc:sldMk cId="0" sldId="266"/>
            <ac:picMk id="67" creationId="{5AA20752-008B-9BDD-9D5C-69E6881075D2}"/>
          </ac:picMkLst>
        </pc:picChg>
        <pc:picChg chg="add del mod">
          <ac:chgData name="M C" userId="51702f81ebfcad20" providerId="LiveId" clId="{F28BD113-1AB1-4772-9394-2C0D72332E6A}" dt="2025-04-18T15:40:58.832" v="267"/>
          <ac:picMkLst>
            <pc:docMk/>
            <pc:sldMk cId="0" sldId="266"/>
            <ac:picMk id="68" creationId="{3EB530F7-F44A-D236-3B51-B37D70FE4213}"/>
          </ac:picMkLst>
        </pc:picChg>
        <pc:picChg chg="add del mod ord">
          <ac:chgData name="M C" userId="51702f81ebfcad20" providerId="LiveId" clId="{F28BD113-1AB1-4772-9394-2C0D72332E6A}" dt="2025-04-18T15:42:12.647" v="268"/>
          <ac:picMkLst>
            <pc:docMk/>
            <pc:sldMk cId="0" sldId="266"/>
            <ac:picMk id="71" creationId="{2A47857B-24ED-14A5-1729-CB4EDDF13758}"/>
          </ac:picMkLst>
        </pc:picChg>
        <pc:picChg chg="add del mod">
          <ac:chgData name="M C" userId="51702f81ebfcad20" providerId="LiveId" clId="{F28BD113-1AB1-4772-9394-2C0D72332E6A}" dt="2025-04-18T16:06:13.001" v="276"/>
          <ac:picMkLst>
            <pc:docMk/>
            <pc:sldMk cId="0" sldId="266"/>
            <ac:picMk id="72" creationId="{FC601EFB-8686-70F4-EF5E-8002ED004F78}"/>
          </ac:picMkLst>
        </pc:picChg>
      </pc:sldChg>
      <pc:sldChg chg="addSp delSp modSp mod modTransition delAnim modAnim">
        <pc:chgData name="M C" userId="51702f81ebfcad20" providerId="LiveId" clId="{F28BD113-1AB1-4772-9394-2C0D72332E6A}" dt="2025-04-18T16:06:13.001" v="276"/>
        <pc:sldMkLst>
          <pc:docMk/>
          <pc:sldMk cId="0" sldId="267"/>
        </pc:sldMkLst>
        <pc:picChg chg="add del mod">
          <ac:chgData name="M C" userId="51702f81ebfcad20" providerId="LiveId" clId="{F28BD113-1AB1-4772-9394-2C0D72332E6A}" dt="2025-04-18T11:37:59.707" v="53" actId="21"/>
          <ac:picMkLst>
            <pc:docMk/>
            <pc:sldMk cId="0" sldId="267"/>
            <ac:picMk id="6" creationId="{C7307301-90F8-F029-7312-94AF24C15749}"/>
          </ac:picMkLst>
        </pc:picChg>
        <pc:picChg chg="add del mod">
          <ac:chgData name="M C" userId="51702f81ebfcad20" providerId="LiveId" clId="{F28BD113-1AB1-4772-9394-2C0D72332E6A}" dt="2025-04-18T15:00:35.763" v="151"/>
          <ac:picMkLst>
            <pc:docMk/>
            <pc:sldMk cId="0" sldId="267"/>
            <ac:picMk id="8" creationId="{2C2F211F-0CFC-9248-4329-B9314AE902C5}"/>
          </ac:picMkLst>
        </pc:picChg>
        <pc:picChg chg="add del mod">
          <ac:chgData name="M C" userId="51702f81ebfcad20" providerId="LiveId" clId="{F28BD113-1AB1-4772-9394-2C0D72332E6A}" dt="2025-04-18T12:41:26.333" v="67"/>
          <ac:picMkLst>
            <pc:docMk/>
            <pc:sldMk cId="0" sldId="267"/>
            <ac:picMk id="10" creationId="{C91C4824-121D-FA0B-8A4F-92D73314935D}"/>
          </ac:picMkLst>
        </pc:picChg>
        <pc:picChg chg="add del mod">
          <ac:chgData name="M C" userId="51702f81ebfcad20" providerId="LiveId" clId="{F28BD113-1AB1-4772-9394-2C0D72332E6A}" dt="2025-04-18T15:32:50.980" v="249"/>
          <ac:picMkLst>
            <pc:docMk/>
            <pc:sldMk cId="0" sldId="267"/>
            <ac:picMk id="17" creationId="{8F4C6837-53E0-7E49-7CFE-EB1B8216E51D}"/>
          </ac:picMkLst>
        </pc:picChg>
        <pc:picChg chg="add del mod ord">
          <ac:chgData name="M C" userId="51702f81ebfcad20" providerId="LiveId" clId="{F28BD113-1AB1-4772-9394-2C0D72332E6A}" dt="2025-04-18T15:32:55.128" v="250"/>
          <ac:picMkLst>
            <pc:docMk/>
            <pc:sldMk cId="0" sldId="267"/>
            <ac:picMk id="20" creationId="{D2AB7E73-8EC1-3778-7D0A-D0962308904E}"/>
          </ac:picMkLst>
        </pc:picChg>
        <pc:picChg chg="add del mod">
          <ac:chgData name="M C" userId="51702f81ebfcad20" providerId="LiveId" clId="{F28BD113-1AB1-4772-9394-2C0D72332E6A}" dt="2025-04-18T15:44:40.847" v="270"/>
          <ac:picMkLst>
            <pc:docMk/>
            <pc:sldMk cId="0" sldId="267"/>
            <ac:picMk id="21" creationId="{F1BF8D13-2D46-B25A-E02A-D7E02C49871D}"/>
          </ac:picMkLst>
        </pc:picChg>
        <pc:picChg chg="add del mod ord">
          <ac:chgData name="M C" userId="51702f81ebfcad20" providerId="LiveId" clId="{F28BD113-1AB1-4772-9394-2C0D72332E6A}" dt="2025-04-18T15:45:20.634" v="271"/>
          <ac:picMkLst>
            <pc:docMk/>
            <pc:sldMk cId="0" sldId="267"/>
            <ac:picMk id="25" creationId="{B9B542D3-52A3-DCCC-9352-748E4E893367}"/>
          </ac:picMkLst>
        </pc:picChg>
        <pc:picChg chg="add del mod">
          <ac:chgData name="M C" userId="51702f81ebfcad20" providerId="LiveId" clId="{F28BD113-1AB1-4772-9394-2C0D72332E6A}" dt="2025-04-18T15:45:23.267" v="273"/>
          <ac:picMkLst>
            <pc:docMk/>
            <pc:sldMk cId="0" sldId="267"/>
            <ac:picMk id="26" creationId="{099E5F75-B5E1-5621-BB90-9CD7301CEBC3}"/>
          </ac:picMkLst>
        </pc:picChg>
        <pc:picChg chg="add del mod ord">
          <ac:chgData name="M C" userId="51702f81ebfcad20" providerId="LiveId" clId="{F28BD113-1AB1-4772-9394-2C0D72332E6A}" dt="2025-04-18T15:47:15.879" v="274"/>
          <ac:picMkLst>
            <pc:docMk/>
            <pc:sldMk cId="0" sldId="267"/>
            <ac:picMk id="29" creationId="{71FB829A-90E7-FF4D-CB53-655C750F4C9D}"/>
          </ac:picMkLst>
        </pc:picChg>
        <pc:picChg chg="add del mod">
          <ac:chgData name="M C" userId="51702f81ebfcad20" providerId="LiveId" clId="{F28BD113-1AB1-4772-9394-2C0D72332E6A}" dt="2025-04-18T16:06:13.001" v="276"/>
          <ac:picMkLst>
            <pc:docMk/>
            <pc:sldMk cId="0" sldId="267"/>
            <ac:picMk id="30" creationId="{16C2899F-DA32-B12F-4525-3EC2DCE989CA}"/>
          </ac:picMkLst>
        </pc:picChg>
      </pc:sldChg>
      <pc:sldChg chg="addSp delSp modSp mod modTransition delAnim modAnim">
        <pc:chgData name="M C" userId="51702f81ebfcad20" providerId="LiveId" clId="{F28BD113-1AB1-4772-9394-2C0D72332E6A}" dt="2025-04-18T16:06:13.001" v="276"/>
        <pc:sldMkLst>
          <pc:docMk/>
          <pc:sldMk cId="0" sldId="268"/>
        </pc:sldMkLst>
        <pc:picChg chg="add del mod">
          <ac:chgData name="M C" userId="51702f81ebfcad20" providerId="LiveId" clId="{F28BD113-1AB1-4772-9394-2C0D72332E6A}" dt="2025-04-18T11:38:04.160" v="54" actId="21"/>
          <ac:picMkLst>
            <pc:docMk/>
            <pc:sldMk cId="0" sldId="268"/>
            <ac:picMk id="5" creationId="{1861F6B0-B552-15BA-BBA1-EBCB06001B6F}"/>
          </ac:picMkLst>
        </pc:picChg>
        <pc:picChg chg="add del mod">
          <ac:chgData name="M C" userId="51702f81ebfcad20" providerId="LiveId" clId="{F28BD113-1AB1-4772-9394-2C0D72332E6A}" dt="2025-04-18T16:06:13.001" v="276"/>
          <ac:picMkLst>
            <pc:docMk/>
            <pc:sldMk cId="0" sldId="268"/>
            <ac:picMk id="9" creationId="{4FA6E121-358F-CB51-FB7F-3F7A3AEF3DC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85B71F-99A9-499C-B37C-007B0616CF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CAD7C5-55F1-4972-988E-7DEF3A55A918}">
      <dgm:prSet/>
      <dgm:spPr/>
      <dgm:t>
        <a:bodyPr/>
        <a:lstStyle/>
        <a:p>
          <a:r>
            <a:rPr lang="en-US"/>
            <a:t>Security </a:t>
          </a:r>
          <a:r>
            <a:rPr lang="en-GB"/>
            <a:t>is </a:t>
          </a:r>
          <a:r>
            <a:rPr lang="en-US"/>
            <a:t>shaped by behaviour, not just technology</a:t>
          </a:r>
        </a:p>
      </dgm:t>
    </dgm:pt>
    <dgm:pt modelId="{C4E455CD-1D5E-431F-88C9-BF6BEFE73477}" type="parTrans" cxnId="{F971A2A7-4909-4856-B97F-99410BCB8C9B}">
      <dgm:prSet/>
      <dgm:spPr/>
      <dgm:t>
        <a:bodyPr/>
        <a:lstStyle/>
        <a:p>
          <a:endParaRPr lang="en-US"/>
        </a:p>
      </dgm:t>
    </dgm:pt>
    <dgm:pt modelId="{75878EF8-7372-43DC-B985-918B844448F7}" type="sibTrans" cxnId="{F971A2A7-4909-4856-B97F-99410BCB8C9B}">
      <dgm:prSet/>
      <dgm:spPr/>
      <dgm:t>
        <a:bodyPr/>
        <a:lstStyle/>
        <a:p>
          <a:endParaRPr lang="en-US"/>
        </a:p>
      </dgm:t>
    </dgm:pt>
    <dgm:pt modelId="{F8E10CC3-C0E1-49F5-81A7-31A5265732EF}">
      <dgm:prSet/>
      <dgm:spPr/>
      <dgm:t>
        <a:bodyPr/>
        <a:lstStyle/>
        <a:p>
          <a:r>
            <a:rPr lang="en-US"/>
            <a:t>Importance in agile, resource-limited start-up environments</a:t>
          </a:r>
        </a:p>
      </dgm:t>
    </dgm:pt>
    <dgm:pt modelId="{BDA61486-E04B-4925-96D8-0F16E2164E31}" type="parTrans" cxnId="{D84A0987-A01D-49C7-A2D2-9EA13ABAD868}">
      <dgm:prSet/>
      <dgm:spPr/>
      <dgm:t>
        <a:bodyPr/>
        <a:lstStyle/>
        <a:p>
          <a:endParaRPr lang="en-US"/>
        </a:p>
      </dgm:t>
    </dgm:pt>
    <dgm:pt modelId="{4C7D0A4C-E22B-4C8C-98F3-B851B8AFA8DA}" type="sibTrans" cxnId="{D84A0987-A01D-49C7-A2D2-9EA13ABAD868}">
      <dgm:prSet/>
      <dgm:spPr/>
      <dgm:t>
        <a:bodyPr/>
        <a:lstStyle/>
        <a:p>
          <a:endParaRPr lang="en-US"/>
        </a:p>
      </dgm:t>
    </dgm:pt>
    <dgm:pt modelId="{815C2A3A-13A8-41F8-9A14-DA2CA6009390}">
      <dgm:prSet/>
      <dgm:spPr/>
      <dgm:t>
        <a:bodyPr/>
        <a:lstStyle/>
        <a:p>
          <a:r>
            <a:rPr lang="en-US"/>
            <a:t>Security is everyone's responsibility</a:t>
          </a:r>
        </a:p>
      </dgm:t>
    </dgm:pt>
    <dgm:pt modelId="{0DCAC650-A329-4DF5-8D58-DCEDCF025B8D}" type="parTrans" cxnId="{D3B9F8A2-B90E-4761-B10B-35EE7EAC6A0B}">
      <dgm:prSet/>
      <dgm:spPr/>
      <dgm:t>
        <a:bodyPr/>
        <a:lstStyle/>
        <a:p>
          <a:endParaRPr lang="en-US"/>
        </a:p>
      </dgm:t>
    </dgm:pt>
    <dgm:pt modelId="{1D6B9B4C-31FC-43D6-B6D3-445722815D3A}" type="sibTrans" cxnId="{D3B9F8A2-B90E-4761-B10B-35EE7EAC6A0B}">
      <dgm:prSet/>
      <dgm:spPr/>
      <dgm:t>
        <a:bodyPr/>
        <a:lstStyle/>
        <a:p>
          <a:endParaRPr lang="en-US"/>
        </a:p>
      </dgm:t>
    </dgm:pt>
    <dgm:pt modelId="{A3187E36-A305-4D1F-965A-DB2874CF3D77}" type="pres">
      <dgm:prSet presAssocID="{1A85B71F-99A9-499C-B37C-007B0616CF64}" presName="root" presStyleCnt="0">
        <dgm:presLayoutVars>
          <dgm:dir/>
          <dgm:resizeHandles val="exact"/>
        </dgm:presLayoutVars>
      </dgm:prSet>
      <dgm:spPr/>
    </dgm:pt>
    <dgm:pt modelId="{E02569F8-4539-406D-8A3A-DF26A9B702C9}" type="pres">
      <dgm:prSet presAssocID="{46CAD7C5-55F1-4972-988E-7DEF3A55A918}" presName="compNode" presStyleCnt="0"/>
      <dgm:spPr/>
    </dgm:pt>
    <dgm:pt modelId="{AAA33A54-1574-4C87-BEBC-5D6A2EA1AFD7}" type="pres">
      <dgm:prSet presAssocID="{46CAD7C5-55F1-4972-988E-7DEF3A55A918}" presName="bgRect" presStyleLbl="bgShp" presStyleIdx="0" presStyleCnt="3"/>
      <dgm:spPr/>
    </dgm:pt>
    <dgm:pt modelId="{95B37F4D-5414-44A9-AD5F-D05D1EFA2AFE}" type="pres">
      <dgm:prSet presAssocID="{46CAD7C5-55F1-4972-988E-7DEF3A55A9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105F0E1B-2D3F-4406-AF1B-F2C47D7788B7}" type="pres">
      <dgm:prSet presAssocID="{46CAD7C5-55F1-4972-988E-7DEF3A55A918}" presName="spaceRect" presStyleCnt="0"/>
      <dgm:spPr/>
    </dgm:pt>
    <dgm:pt modelId="{390AB7E6-708E-4F6A-AECA-F5DD47C22EE5}" type="pres">
      <dgm:prSet presAssocID="{46CAD7C5-55F1-4972-988E-7DEF3A55A918}" presName="parTx" presStyleLbl="revTx" presStyleIdx="0" presStyleCnt="3">
        <dgm:presLayoutVars>
          <dgm:chMax val="0"/>
          <dgm:chPref val="0"/>
        </dgm:presLayoutVars>
      </dgm:prSet>
      <dgm:spPr/>
    </dgm:pt>
    <dgm:pt modelId="{04CBEBC5-95A4-42D7-B624-1469995A14B5}" type="pres">
      <dgm:prSet presAssocID="{75878EF8-7372-43DC-B985-918B844448F7}" presName="sibTrans" presStyleCnt="0"/>
      <dgm:spPr/>
    </dgm:pt>
    <dgm:pt modelId="{EDF280AC-CE42-4607-A648-56C451EB4892}" type="pres">
      <dgm:prSet presAssocID="{F8E10CC3-C0E1-49F5-81A7-31A5265732EF}" presName="compNode" presStyleCnt="0"/>
      <dgm:spPr/>
    </dgm:pt>
    <dgm:pt modelId="{67722F4C-74B9-4FCF-A35E-CFBA348672B6}" type="pres">
      <dgm:prSet presAssocID="{F8E10CC3-C0E1-49F5-81A7-31A5265732EF}" presName="bgRect" presStyleLbl="bgShp" presStyleIdx="1" presStyleCnt="3"/>
      <dgm:spPr/>
    </dgm:pt>
    <dgm:pt modelId="{0BDAA979-3264-4B70-972B-52528944425F}" type="pres">
      <dgm:prSet presAssocID="{F8E10CC3-C0E1-49F5-81A7-31A5265732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10CF4A5-280A-4F29-9184-23CD5EFD9B06}" type="pres">
      <dgm:prSet presAssocID="{F8E10CC3-C0E1-49F5-81A7-31A5265732EF}" presName="spaceRect" presStyleCnt="0"/>
      <dgm:spPr/>
    </dgm:pt>
    <dgm:pt modelId="{E0B6E7DB-EFB1-4F36-81D9-4957EB8175C6}" type="pres">
      <dgm:prSet presAssocID="{F8E10CC3-C0E1-49F5-81A7-31A5265732EF}" presName="parTx" presStyleLbl="revTx" presStyleIdx="1" presStyleCnt="3">
        <dgm:presLayoutVars>
          <dgm:chMax val="0"/>
          <dgm:chPref val="0"/>
        </dgm:presLayoutVars>
      </dgm:prSet>
      <dgm:spPr/>
    </dgm:pt>
    <dgm:pt modelId="{40C9039E-F596-420A-81EC-91E637BDA2B7}" type="pres">
      <dgm:prSet presAssocID="{4C7D0A4C-E22B-4C8C-98F3-B851B8AFA8DA}" presName="sibTrans" presStyleCnt="0"/>
      <dgm:spPr/>
    </dgm:pt>
    <dgm:pt modelId="{619D25CC-98CF-4467-A2A6-A8C834D6ECE4}" type="pres">
      <dgm:prSet presAssocID="{815C2A3A-13A8-41F8-9A14-DA2CA6009390}" presName="compNode" presStyleCnt="0"/>
      <dgm:spPr/>
    </dgm:pt>
    <dgm:pt modelId="{57D03B8C-954D-4CC6-A5A7-52DA91A4B375}" type="pres">
      <dgm:prSet presAssocID="{815C2A3A-13A8-41F8-9A14-DA2CA6009390}" presName="bgRect" presStyleLbl="bgShp" presStyleIdx="2" presStyleCnt="3"/>
      <dgm:spPr/>
    </dgm:pt>
    <dgm:pt modelId="{3B4136F3-8B72-4245-AFE6-0506D795338F}" type="pres">
      <dgm:prSet presAssocID="{815C2A3A-13A8-41F8-9A14-DA2CA60093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30C393F-A320-4625-BA29-E609CA338848}" type="pres">
      <dgm:prSet presAssocID="{815C2A3A-13A8-41F8-9A14-DA2CA6009390}" presName="spaceRect" presStyleCnt="0"/>
      <dgm:spPr/>
    </dgm:pt>
    <dgm:pt modelId="{5FD55F46-51FA-4961-B94E-DF65FB19CD74}" type="pres">
      <dgm:prSet presAssocID="{815C2A3A-13A8-41F8-9A14-DA2CA600939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99420D-2EA1-4AEE-BAD6-6D66E88D081C}" type="presOf" srcId="{46CAD7C5-55F1-4972-988E-7DEF3A55A918}" destId="{390AB7E6-708E-4F6A-AECA-F5DD47C22EE5}" srcOrd="0" destOrd="0" presId="urn:microsoft.com/office/officeart/2018/2/layout/IconVerticalSolidList"/>
    <dgm:cxn modelId="{E232541F-9207-493D-A9DE-F87EBB26EC69}" type="presOf" srcId="{1A85B71F-99A9-499C-B37C-007B0616CF64}" destId="{A3187E36-A305-4D1F-965A-DB2874CF3D77}" srcOrd="0" destOrd="0" presId="urn:microsoft.com/office/officeart/2018/2/layout/IconVerticalSolidList"/>
    <dgm:cxn modelId="{D84A0987-A01D-49C7-A2D2-9EA13ABAD868}" srcId="{1A85B71F-99A9-499C-B37C-007B0616CF64}" destId="{F8E10CC3-C0E1-49F5-81A7-31A5265732EF}" srcOrd="1" destOrd="0" parTransId="{BDA61486-E04B-4925-96D8-0F16E2164E31}" sibTransId="{4C7D0A4C-E22B-4C8C-98F3-B851B8AFA8DA}"/>
    <dgm:cxn modelId="{9AAA078C-C3D8-4957-BF50-70C703165473}" type="presOf" srcId="{F8E10CC3-C0E1-49F5-81A7-31A5265732EF}" destId="{E0B6E7DB-EFB1-4F36-81D9-4957EB8175C6}" srcOrd="0" destOrd="0" presId="urn:microsoft.com/office/officeart/2018/2/layout/IconVerticalSolidList"/>
    <dgm:cxn modelId="{D3B9F8A2-B90E-4761-B10B-35EE7EAC6A0B}" srcId="{1A85B71F-99A9-499C-B37C-007B0616CF64}" destId="{815C2A3A-13A8-41F8-9A14-DA2CA6009390}" srcOrd="2" destOrd="0" parTransId="{0DCAC650-A329-4DF5-8D58-DCEDCF025B8D}" sibTransId="{1D6B9B4C-31FC-43D6-B6D3-445722815D3A}"/>
    <dgm:cxn modelId="{F971A2A7-4909-4856-B97F-99410BCB8C9B}" srcId="{1A85B71F-99A9-499C-B37C-007B0616CF64}" destId="{46CAD7C5-55F1-4972-988E-7DEF3A55A918}" srcOrd="0" destOrd="0" parTransId="{C4E455CD-1D5E-431F-88C9-BF6BEFE73477}" sibTransId="{75878EF8-7372-43DC-B985-918B844448F7}"/>
    <dgm:cxn modelId="{417904DD-5AA2-47C8-A8F8-03FD483AE3CA}" type="presOf" srcId="{815C2A3A-13A8-41F8-9A14-DA2CA6009390}" destId="{5FD55F46-51FA-4961-B94E-DF65FB19CD74}" srcOrd="0" destOrd="0" presId="urn:microsoft.com/office/officeart/2018/2/layout/IconVerticalSolidList"/>
    <dgm:cxn modelId="{6039E4B4-7E37-4BDE-8FDE-694FC1BB6B21}" type="presParOf" srcId="{A3187E36-A305-4D1F-965A-DB2874CF3D77}" destId="{E02569F8-4539-406D-8A3A-DF26A9B702C9}" srcOrd="0" destOrd="0" presId="urn:microsoft.com/office/officeart/2018/2/layout/IconVerticalSolidList"/>
    <dgm:cxn modelId="{E8391A32-10F4-4638-AC03-0C56C1AD751A}" type="presParOf" srcId="{E02569F8-4539-406D-8A3A-DF26A9B702C9}" destId="{AAA33A54-1574-4C87-BEBC-5D6A2EA1AFD7}" srcOrd="0" destOrd="0" presId="urn:microsoft.com/office/officeart/2018/2/layout/IconVerticalSolidList"/>
    <dgm:cxn modelId="{FF9FBD97-A226-49FF-B01A-E0B0724D0157}" type="presParOf" srcId="{E02569F8-4539-406D-8A3A-DF26A9B702C9}" destId="{95B37F4D-5414-44A9-AD5F-D05D1EFA2AFE}" srcOrd="1" destOrd="0" presId="urn:microsoft.com/office/officeart/2018/2/layout/IconVerticalSolidList"/>
    <dgm:cxn modelId="{FC763760-3451-4AC0-A97A-CABBE15CAA07}" type="presParOf" srcId="{E02569F8-4539-406D-8A3A-DF26A9B702C9}" destId="{105F0E1B-2D3F-4406-AF1B-F2C47D7788B7}" srcOrd="2" destOrd="0" presId="urn:microsoft.com/office/officeart/2018/2/layout/IconVerticalSolidList"/>
    <dgm:cxn modelId="{D2E363D5-39F1-4A33-9961-C5C9A3F31A7E}" type="presParOf" srcId="{E02569F8-4539-406D-8A3A-DF26A9B702C9}" destId="{390AB7E6-708E-4F6A-AECA-F5DD47C22EE5}" srcOrd="3" destOrd="0" presId="urn:microsoft.com/office/officeart/2018/2/layout/IconVerticalSolidList"/>
    <dgm:cxn modelId="{786765B6-6940-47AF-8808-D2D535AA1FD8}" type="presParOf" srcId="{A3187E36-A305-4D1F-965A-DB2874CF3D77}" destId="{04CBEBC5-95A4-42D7-B624-1469995A14B5}" srcOrd="1" destOrd="0" presId="urn:microsoft.com/office/officeart/2018/2/layout/IconVerticalSolidList"/>
    <dgm:cxn modelId="{66EA5442-044A-436A-93DF-09751955A012}" type="presParOf" srcId="{A3187E36-A305-4D1F-965A-DB2874CF3D77}" destId="{EDF280AC-CE42-4607-A648-56C451EB4892}" srcOrd="2" destOrd="0" presId="urn:microsoft.com/office/officeart/2018/2/layout/IconVerticalSolidList"/>
    <dgm:cxn modelId="{7F377E68-365B-4A98-8E5A-95AEA3388221}" type="presParOf" srcId="{EDF280AC-CE42-4607-A648-56C451EB4892}" destId="{67722F4C-74B9-4FCF-A35E-CFBA348672B6}" srcOrd="0" destOrd="0" presId="urn:microsoft.com/office/officeart/2018/2/layout/IconVerticalSolidList"/>
    <dgm:cxn modelId="{CB6373F1-5C89-42DA-9D17-2C467D064D6C}" type="presParOf" srcId="{EDF280AC-CE42-4607-A648-56C451EB4892}" destId="{0BDAA979-3264-4B70-972B-52528944425F}" srcOrd="1" destOrd="0" presId="urn:microsoft.com/office/officeart/2018/2/layout/IconVerticalSolidList"/>
    <dgm:cxn modelId="{082D8906-A83E-4F93-84D3-9A53F7528B45}" type="presParOf" srcId="{EDF280AC-CE42-4607-A648-56C451EB4892}" destId="{910CF4A5-280A-4F29-9184-23CD5EFD9B06}" srcOrd="2" destOrd="0" presId="urn:microsoft.com/office/officeart/2018/2/layout/IconVerticalSolidList"/>
    <dgm:cxn modelId="{697B4F3F-883B-44D9-88C1-5530F60FE663}" type="presParOf" srcId="{EDF280AC-CE42-4607-A648-56C451EB4892}" destId="{E0B6E7DB-EFB1-4F36-81D9-4957EB8175C6}" srcOrd="3" destOrd="0" presId="urn:microsoft.com/office/officeart/2018/2/layout/IconVerticalSolidList"/>
    <dgm:cxn modelId="{01A19798-9D13-43AE-A1DC-B7B2F8F2027B}" type="presParOf" srcId="{A3187E36-A305-4D1F-965A-DB2874CF3D77}" destId="{40C9039E-F596-420A-81EC-91E637BDA2B7}" srcOrd="3" destOrd="0" presId="urn:microsoft.com/office/officeart/2018/2/layout/IconVerticalSolidList"/>
    <dgm:cxn modelId="{AD4DD3C3-6149-46E0-8982-5FFFED566503}" type="presParOf" srcId="{A3187E36-A305-4D1F-965A-DB2874CF3D77}" destId="{619D25CC-98CF-4467-A2A6-A8C834D6ECE4}" srcOrd="4" destOrd="0" presId="urn:microsoft.com/office/officeart/2018/2/layout/IconVerticalSolidList"/>
    <dgm:cxn modelId="{1185E668-9E5F-4780-9594-0EF5BA653896}" type="presParOf" srcId="{619D25CC-98CF-4467-A2A6-A8C834D6ECE4}" destId="{57D03B8C-954D-4CC6-A5A7-52DA91A4B375}" srcOrd="0" destOrd="0" presId="urn:microsoft.com/office/officeart/2018/2/layout/IconVerticalSolidList"/>
    <dgm:cxn modelId="{0D3D538A-6D36-4C26-B92E-59406BCD8CA7}" type="presParOf" srcId="{619D25CC-98CF-4467-A2A6-A8C834D6ECE4}" destId="{3B4136F3-8B72-4245-AFE6-0506D795338F}" srcOrd="1" destOrd="0" presId="urn:microsoft.com/office/officeart/2018/2/layout/IconVerticalSolidList"/>
    <dgm:cxn modelId="{43C41386-295F-4974-A421-FA5113B9225A}" type="presParOf" srcId="{619D25CC-98CF-4467-A2A6-A8C834D6ECE4}" destId="{830C393F-A320-4625-BA29-E609CA338848}" srcOrd="2" destOrd="0" presId="urn:microsoft.com/office/officeart/2018/2/layout/IconVerticalSolidList"/>
    <dgm:cxn modelId="{2494F8CB-49BD-4BBE-B85C-4B285C7E2FB0}" type="presParOf" srcId="{619D25CC-98CF-4467-A2A6-A8C834D6ECE4}" destId="{5FD55F46-51FA-4961-B94E-DF65FB19CD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7A797B-88E4-4F4B-B9CA-AF946804032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581F75D-4497-4E7F-8D5F-A6D725511B49}">
      <dgm:prSet/>
      <dgm:spPr/>
      <dgm:t>
        <a:bodyPr/>
        <a:lstStyle/>
        <a:p>
          <a:pPr>
            <a:defRPr cap="all"/>
          </a:pPr>
          <a:r>
            <a:rPr lang="en-US"/>
            <a:t>Personalised phishing simulations</a:t>
          </a:r>
        </a:p>
      </dgm:t>
    </dgm:pt>
    <dgm:pt modelId="{37BE487B-6038-461D-985D-FE9168533353}" type="parTrans" cxnId="{B2B5FA10-FA4F-4BB4-8671-B746E199DBCA}">
      <dgm:prSet/>
      <dgm:spPr/>
      <dgm:t>
        <a:bodyPr/>
        <a:lstStyle/>
        <a:p>
          <a:endParaRPr lang="en-US"/>
        </a:p>
      </dgm:t>
    </dgm:pt>
    <dgm:pt modelId="{D172A76B-A8EC-436E-9C12-9044C965A8C5}" type="sibTrans" cxnId="{B2B5FA10-FA4F-4BB4-8671-B746E199DBCA}">
      <dgm:prSet/>
      <dgm:spPr/>
      <dgm:t>
        <a:bodyPr/>
        <a:lstStyle/>
        <a:p>
          <a:endParaRPr lang="en-US"/>
        </a:p>
      </dgm:t>
    </dgm:pt>
    <dgm:pt modelId="{8A0BF6AC-98C2-4BAE-AEF8-4ECCA5C33846}">
      <dgm:prSet/>
      <dgm:spPr/>
      <dgm:t>
        <a:bodyPr/>
        <a:lstStyle/>
        <a:p>
          <a:pPr>
            <a:defRPr cap="all"/>
          </a:pPr>
          <a:r>
            <a:rPr lang="en-US"/>
            <a:t>Security nudges and proactive verification protocols</a:t>
          </a:r>
        </a:p>
      </dgm:t>
    </dgm:pt>
    <dgm:pt modelId="{44967441-4BE6-4732-BF0E-80CFEBC99C5D}" type="parTrans" cxnId="{2E366DC9-A831-4840-94FF-2B448950F5F5}">
      <dgm:prSet/>
      <dgm:spPr/>
      <dgm:t>
        <a:bodyPr/>
        <a:lstStyle/>
        <a:p>
          <a:endParaRPr lang="en-US"/>
        </a:p>
      </dgm:t>
    </dgm:pt>
    <dgm:pt modelId="{BE155490-CCC7-4EC8-96A7-DC1C9362632C}" type="sibTrans" cxnId="{2E366DC9-A831-4840-94FF-2B448950F5F5}">
      <dgm:prSet/>
      <dgm:spPr/>
      <dgm:t>
        <a:bodyPr/>
        <a:lstStyle/>
        <a:p>
          <a:endParaRPr lang="en-US"/>
        </a:p>
      </dgm:t>
    </dgm:pt>
    <dgm:pt modelId="{4B4A5011-F890-4C3F-BE0E-923DC045F0B0}">
      <dgm:prSet/>
      <dgm:spPr/>
      <dgm:t>
        <a:bodyPr/>
        <a:lstStyle/>
        <a:p>
          <a:pPr>
            <a:defRPr cap="all"/>
          </a:pPr>
          <a:r>
            <a:rPr lang="en-US"/>
            <a:t>Mental models help reshape risky behaviours</a:t>
          </a:r>
        </a:p>
      </dgm:t>
    </dgm:pt>
    <dgm:pt modelId="{9962E818-FE57-4A1E-8ACB-97FC4DA6ABE6}" type="parTrans" cxnId="{785ACC14-CBF8-4290-9455-DC41D8611692}">
      <dgm:prSet/>
      <dgm:spPr/>
      <dgm:t>
        <a:bodyPr/>
        <a:lstStyle/>
        <a:p>
          <a:endParaRPr lang="en-US"/>
        </a:p>
      </dgm:t>
    </dgm:pt>
    <dgm:pt modelId="{B7D8AD42-D6AF-40F9-BA34-18110558BCA7}" type="sibTrans" cxnId="{785ACC14-CBF8-4290-9455-DC41D8611692}">
      <dgm:prSet/>
      <dgm:spPr/>
      <dgm:t>
        <a:bodyPr/>
        <a:lstStyle/>
        <a:p>
          <a:endParaRPr lang="en-US"/>
        </a:p>
      </dgm:t>
    </dgm:pt>
    <dgm:pt modelId="{EA7AD664-C9D7-492A-BA24-7696EB2A474A}" type="pres">
      <dgm:prSet presAssocID="{0C7A797B-88E4-4F4B-B9CA-AF946804032E}" presName="root" presStyleCnt="0">
        <dgm:presLayoutVars>
          <dgm:dir/>
          <dgm:resizeHandles val="exact"/>
        </dgm:presLayoutVars>
      </dgm:prSet>
      <dgm:spPr/>
    </dgm:pt>
    <dgm:pt modelId="{CCE14AAC-6C64-4227-83A8-26C9D4A12B25}" type="pres">
      <dgm:prSet presAssocID="{A581F75D-4497-4E7F-8D5F-A6D725511B49}" presName="compNode" presStyleCnt="0"/>
      <dgm:spPr/>
    </dgm:pt>
    <dgm:pt modelId="{675B1FC1-8E7F-4514-9840-B61EF3CDB2CE}" type="pres">
      <dgm:prSet presAssocID="{A581F75D-4497-4E7F-8D5F-A6D725511B4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D2E9033-895D-4444-9D00-1FEA93CFC123}" type="pres">
      <dgm:prSet presAssocID="{A581F75D-4497-4E7F-8D5F-A6D725511B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660CFE2-B7FF-44DA-A57E-F2C91375A0B1}" type="pres">
      <dgm:prSet presAssocID="{A581F75D-4497-4E7F-8D5F-A6D725511B49}" presName="spaceRect" presStyleCnt="0"/>
      <dgm:spPr/>
    </dgm:pt>
    <dgm:pt modelId="{C6571942-922D-4739-8EA2-114D17A95D15}" type="pres">
      <dgm:prSet presAssocID="{A581F75D-4497-4E7F-8D5F-A6D725511B49}" presName="textRect" presStyleLbl="revTx" presStyleIdx="0" presStyleCnt="3">
        <dgm:presLayoutVars>
          <dgm:chMax val="1"/>
          <dgm:chPref val="1"/>
        </dgm:presLayoutVars>
      </dgm:prSet>
      <dgm:spPr/>
    </dgm:pt>
    <dgm:pt modelId="{CBDA9130-3648-4013-BE20-F2F557D6751F}" type="pres">
      <dgm:prSet presAssocID="{D172A76B-A8EC-436E-9C12-9044C965A8C5}" presName="sibTrans" presStyleCnt="0"/>
      <dgm:spPr/>
    </dgm:pt>
    <dgm:pt modelId="{8775F273-6C01-42B6-B1E2-E87D1A454F69}" type="pres">
      <dgm:prSet presAssocID="{8A0BF6AC-98C2-4BAE-AEF8-4ECCA5C33846}" presName="compNode" presStyleCnt="0"/>
      <dgm:spPr/>
    </dgm:pt>
    <dgm:pt modelId="{881ABDD7-2FA5-49CB-B018-A00B7E74BC3E}" type="pres">
      <dgm:prSet presAssocID="{8A0BF6AC-98C2-4BAE-AEF8-4ECCA5C3384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1157B0E-4D91-454D-8F79-D3F9B1BA88E3}" type="pres">
      <dgm:prSet presAssocID="{8A0BF6AC-98C2-4BAE-AEF8-4ECCA5C338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97A2926-8A19-42B2-B858-277B89823B4B}" type="pres">
      <dgm:prSet presAssocID="{8A0BF6AC-98C2-4BAE-AEF8-4ECCA5C33846}" presName="spaceRect" presStyleCnt="0"/>
      <dgm:spPr/>
    </dgm:pt>
    <dgm:pt modelId="{5C06AC78-24B8-4C08-9AD4-DF9500B2F1C7}" type="pres">
      <dgm:prSet presAssocID="{8A0BF6AC-98C2-4BAE-AEF8-4ECCA5C33846}" presName="textRect" presStyleLbl="revTx" presStyleIdx="1" presStyleCnt="3">
        <dgm:presLayoutVars>
          <dgm:chMax val="1"/>
          <dgm:chPref val="1"/>
        </dgm:presLayoutVars>
      </dgm:prSet>
      <dgm:spPr/>
    </dgm:pt>
    <dgm:pt modelId="{5884F4D9-09A2-41EA-B5A1-2ECDE43C795A}" type="pres">
      <dgm:prSet presAssocID="{BE155490-CCC7-4EC8-96A7-DC1C9362632C}" presName="sibTrans" presStyleCnt="0"/>
      <dgm:spPr/>
    </dgm:pt>
    <dgm:pt modelId="{F619AFCA-BC4E-4DB6-8163-9DD3E29669F7}" type="pres">
      <dgm:prSet presAssocID="{4B4A5011-F890-4C3F-BE0E-923DC045F0B0}" presName="compNode" presStyleCnt="0"/>
      <dgm:spPr/>
    </dgm:pt>
    <dgm:pt modelId="{56BC9B7D-AF9C-4849-9780-80AEA8E8A774}" type="pres">
      <dgm:prSet presAssocID="{4B4A5011-F890-4C3F-BE0E-923DC045F0B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70C235C-399A-46CD-AA7C-6134FD6B2814}" type="pres">
      <dgm:prSet presAssocID="{4B4A5011-F890-4C3F-BE0E-923DC045F0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6EF90067-01EA-42F5-B830-3E0971069AEC}" type="pres">
      <dgm:prSet presAssocID="{4B4A5011-F890-4C3F-BE0E-923DC045F0B0}" presName="spaceRect" presStyleCnt="0"/>
      <dgm:spPr/>
    </dgm:pt>
    <dgm:pt modelId="{00C0DA7B-EDE5-4E80-BD6D-7EB521E26A74}" type="pres">
      <dgm:prSet presAssocID="{4B4A5011-F890-4C3F-BE0E-923DC045F0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2B5FA10-FA4F-4BB4-8671-B746E199DBCA}" srcId="{0C7A797B-88E4-4F4B-B9CA-AF946804032E}" destId="{A581F75D-4497-4E7F-8D5F-A6D725511B49}" srcOrd="0" destOrd="0" parTransId="{37BE487B-6038-461D-985D-FE9168533353}" sibTransId="{D172A76B-A8EC-436E-9C12-9044C965A8C5}"/>
    <dgm:cxn modelId="{785ACC14-CBF8-4290-9455-DC41D8611692}" srcId="{0C7A797B-88E4-4F4B-B9CA-AF946804032E}" destId="{4B4A5011-F890-4C3F-BE0E-923DC045F0B0}" srcOrd="2" destOrd="0" parTransId="{9962E818-FE57-4A1E-8ACB-97FC4DA6ABE6}" sibTransId="{B7D8AD42-D6AF-40F9-BA34-18110558BCA7}"/>
    <dgm:cxn modelId="{5A7EC0B1-A321-4217-90A2-F42E8951503E}" type="presOf" srcId="{A581F75D-4497-4E7F-8D5F-A6D725511B49}" destId="{C6571942-922D-4739-8EA2-114D17A95D15}" srcOrd="0" destOrd="0" presId="urn:microsoft.com/office/officeart/2018/5/layout/IconLeafLabelList"/>
    <dgm:cxn modelId="{2E366DC9-A831-4840-94FF-2B448950F5F5}" srcId="{0C7A797B-88E4-4F4B-B9CA-AF946804032E}" destId="{8A0BF6AC-98C2-4BAE-AEF8-4ECCA5C33846}" srcOrd="1" destOrd="0" parTransId="{44967441-4BE6-4732-BF0E-80CFEBC99C5D}" sibTransId="{BE155490-CCC7-4EC8-96A7-DC1C9362632C}"/>
    <dgm:cxn modelId="{B08804CF-C37C-4B17-9172-0A5E661466E9}" type="presOf" srcId="{8A0BF6AC-98C2-4BAE-AEF8-4ECCA5C33846}" destId="{5C06AC78-24B8-4C08-9AD4-DF9500B2F1C7}" srcOrd="0" destOrd="0" presId="urn:microsoft.com/office/officeart/2018/5/layout/IconLeafLabelList"/>
    <dgm:cxn modelId="{4D45C6D2-C54F-4755-821F-4438B586FDB1}" type="presOf" srcId="{4B4A5011-F890-4C3F-BE0E-923DC045F0B0}" destId="{00C0DA7B-EDE5-4E80-BD6D-7EB521E26A74}" srcOrd="0" destOrd="0" presId="urn:microsoft.com/office/officeart/2018/5/layout/IconLeafLabelList"/>
    <dgm:cxn modelId="{83E94CD5-F728-4EFC-9EDC-369C4A89E700}" type="presOf" srcId="{0C7A797B-88E4-4F4B-B9CA-AF946804032E}" destId="{EA7AD664-C9D7-492A-BA24-7696EB2A474A}" srcOrd="0" destOrd="0" presId="urn:microsoft.com/office/officeart/2018/5/layout/IconLeafLabelList"/>
    <dgm:cxn modelId="{EE8B3467-52AC-48C9-A420-5BBA6DDDE2E6}" type="presParOf" srcId="{EA7AD664-C9D7-492A-BA24-7696EB2A474A}" destId="{CCE14AAC-6C64-4227-83A8-26C9D4A12B25}" srcOrd="0" destOrd="0" presId="urn:microsoft.com/office/officeart/2018/5/layout/IconLeafLabelList"/>
    <dgm:cxn modelId="{66514394-C7CF-4027-9E55-9BE2CF99BBB0}" type="presParOf" srcId="{CCE14AAC-6C64-4227-83A8-26C9D4A12B25}" destId="{675B1FC1-8E7F-4514-9840-B61EF3CDB2CE}" srcOrd="0" destOrd="0" presId="urn:microsoft.com/office/officeart/2018/5/layout/IconLeafLabelList"/>
    <dgm:cxn modelId="{5A442A12-07F4-4639-A4F1-D5C8BC3BEFD4}" type="presParOf" srcId="{CCE14AAC-6C64-4227-83A8-26C9D4A12B25}" destId="{4D2E9033-895D-4444-9D00-1FEA93CFC123}" srcOrd="1" destOrd="0" presId="urn:microsoft.com/office/officeart/2018/5/layout/IconLeafLabelList"/>
    <dgm:cxn modelId="{724ED702-3129-46E5-BC09-726DE89A1D8C}" type="presParOf" srcId="{CCE14AAC-6C64-4227-83A8-26C9D4A12B25}" destId="{B660CFE2-B7FF-44DA-A57E-F2C91375A0B1}" srcOrd="2" destOrd="0" presId="urn:microsoft.com/office/officeart/2018/5/layout/IconLeafLabelList"/>
    <dgm:cxn modelId="{EEA38203-7FFE-41F0-9449-3F51E5F8FE6B}" type="presParOf" srcId="{CCE14AAC-6C64-4227-83A8-26C9D4A12B25}" destId="{C6571942-922D-4739-8EA2-114D17A95D15}" srcOrd="3" destOrd="0" presId="urn:microsoft.com/office/officeart/2018/5/layout/IconLeafLabelList"/>
    <dgm:cxn modelId="{0E64043F-EE0F-42F0-91DB-2A08A338779B}" type="presParOf" srcId="{EA7AD664-C9D7-492A-BA24-7696EB2A474A}" destId="{CBDA9130-3648-4013-BE20-F2F557D6751F}" srcOrd="1" destOrd="0" presId="urn:microsoft.com/office/officeart/2018/5/layout/IconLeafLabelList"/>
    <dgm:cxn modelId="{75085E0C-854D-4A9C-AFD9-0592D3C3AF5C}" type="presParOf" srcId="{EA7AD664-C9D7-492A-BA24-7696EB2A474A}" destId="{8775F273-6C01-42B6-B1E2-E87D1A454F69}" srcOrd="2" destOrd="0" presId="urn:microsoft.com/office/officeart/2018/5/layout/IconLeafLabelList"/>
    <dgm:cxn modelId="{84BC9ECF-8678-4B28-8384-444E2E520740}" type="presParOf" srcId="{8775F273-6C01-42B6-B1E2-E87D1A454F69}" destId="{881ABDD7-2FA5-49CB-B018-A00B7E74BC3E}" srcOrd="0" destOrd="0" presId="urn:microsoft.com/office/officeart/2018/5/layout/IconLeafLabelList"/>
    <dgm:cxn modelId="{FA1D38F0-41CA-4957-B2EB-7096807E9EDA}" type="presParOf" srcId="{8775F273-6C01-42B6-B1E2-E87D1A454F69}" destId="{D1157B0E-4D91-454D-8F79-D3F9B1BA88E3}" srcOrd="1" destOrd="0" presId="urn:microsoft.com/office/officeart/2018/5/layout/IconLeafLabelList"/>
    <dgm:cxn modelId="{AD0F744C-2675-4D6D-8C46-DB49BFA18F89}" type="presParOf" srcId="{8775F273-6C01-42B6-B1E2-E87D1A454F69}" destId="{297A2926-8A19-42B2-B858-277B89823B4B}" srcOrd="2" destOrd="0" presId="urn:microsoft.com/office/officeart/2018/5/layout/IconLeafLabelList"/>
    <dgm:cxn modelId="{8F9928DE-E2AA-4187-A1D3-2694406DBDC9}" type="presParOf" srcId="{8775F273-6C01-42B6-B1E2-E87D1A454F69}" destId="{5C06AC78-24B8-4C08-9AD4-DF9500B2F1C7}" srcOrd="3" destOrd="0" presId="urn:microsoft.com/office/officeart/2018/5/layout/IconLeafLabelList"/>
    <dgm:cxn modelId="{807FDD28-CA3C-41F5-BCF0-AA9244B0696F}" type="presParOf" srcId="{EA7AD664-C9D7-492A-BA24-7696EB2A474A}" destId="{5884F4D9-09A2-41EA-B5A1-2ECDE43C795A}" srcOrd="3" destOrd="0" presId="urn:microsoft.com/office/officeart/2018/5/layout/IconLeafLabelList"/>
    <dgm:cxn modelId="{6470B847-151E-4BDC-A5CE-8B9328ECB021}" type="presParOf" srcId="{EA7AD664-C9D7-492A-BA24-7696EB2A474A}" destId="{F619AFCA-BC4E-4DB6-8163-9DD3E29669F7}" srcOrd="4" destOrd="0" presId="urn:microsoft.com/office/officeart/2018/5/layout/IconLeafLabelList"/>
    <dgm:cxn modelId="{796576BA-B649-465E-8C6F-6DDD290ECD20}" type="presParOf" srcId="{F619AFCA-BC4E-4DB6-8163-9DD3E29669F7}" destId="{56BC9B7D-AF9C-4849-9780-80AEA8E8A774}" srcOrd="0" destOrd="0" presId="urn:microsoft.com/office/officeart/2018/5/layout/IconLeafLabelList"/>
    <dgm:cxn modelId="{4F75CF78-093C-4A51-A2A2-8114D840B638}" type="presParOf" srcId="{F619AFCA-BC4E-4DB6-8163-9DD3E29669F7}" destId="{270C235C-399A-46CD-AA7C-6134FD6B2814}" srcOrd="1" destOrd="0" presId="urn:microsoft.com/office/officeart/2018/5/layout/IconLeafLabelList"/>
    <dgm:cxn modelId="{12BDDA0E-2C33-401A-9552-E60CD573A470}" type="presParOf" srcId="{F619AFCA-BC4E-4DB6-8163-9DD3E29669F7}" destId="{6EF90067-01EA-42F5-B830-3E0971069AEC}" srcOrd="2" destOrd="0" presId="urn:microsoft.com/office/officeart/2018/5/layout/IconLeafLabelList"/>
    <dgm:cxn modelId="{D67A8ECD-0CA5-4F5A-A5D0-878815C1CDE5}" type="presParOf" srcId="{F619AFCA-BC4E-4DB6-8163-9DD3E29669F7}" destId="{00C0DA7B-EDE5-4E80-BD6D-7EB521E26A7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D0F679-5677-4FED-BA0F-0DB4117DA41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E8EFD4A-8097-49EB-A8FC-F03777605944}">
      <dgm:prSet/>
      <dgm:spPr/>
      <dgm:t>
        <a:bodyPr/>
        <a:lstStyle/>
        <a:p>
          <a:r>
            <a:rPr lang="en-GB"/>
            <a:t>Negligence is more common than malice</a:t>
          </a:r>
          <a:endParaRPr lang="en-US"/>
        </a:p>
      </dgm:t>
    </dgm:pt>
    <dgm:pt modelId="{FE6EC82D-CC9E-4245-BDE1-8C86118A5AF9}" type="parTrans" cxnId="{54255CCD-61CE-49C0-AF5A-4C15EE6E55E2}">
      <dgm:prSet/>
      <dgm:spPr/>
      <dgm:t>
        <a:bodyPr/>
        <a:lstStyle/>
        <a:p>
          <a:endParaRPr lang="en-US"/>
        </a:p>
      </dgm:t>
    </dgm:pt>
    <dgm:pt modelId="{D7D10311-CB2C-40B2-A71E-37680E5A034E}" type="sibTrans" cxnId="{54255CCD-61CE-49C0-AF5A-4C15EE6E55E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4C63246-E8CE-418C-978A-4389A0217E28}">
      <dgm:prSet/>
      <dgm:spPr/>
      <dgm:t>
        <a:bodyPr/>
        <a:lstStyle/>
        <a:p>
          <a:r>
            <a:rPr lang="en-GB"/>
            <a:t>NIST SP 800-53: Least privilege and access control</a:t>
          </a:r>
          <a:endParaRPr lang="en-US"/>
        </a:p>
      </dgm:t>
    </dgm:pt>
    <dgm:pt modelId="{B9DD0B1E-E2EA-4BB5-B4D6-808D5312C9CD}" type="parTrans" cxnId="{F5A8932B-F172-40C1-A456-98C09749BB7C}">
      <dgm:prSet/>
      <dgm:spPr/>
      <dgm:t>
        <a:bodyPr/>
        <a:lstStyle/>
        <a:p>
          <a:endParaRPr lang="en-US"/>
        </a:p>
      </dgm:t>
    </dgm:pt>
    <dgm:pt modelId="{3F8993E3-21FC-4ABC-8569-A82CB1E10146}" type="sibTrans" cxnId="{F5A8932B-F172-40C1-A456-98C09749BB7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ABE3B2D-9710-479A-9614-761295B92645}">
      <dgm:prSet/>
      <dgm:spPr/>
      <dgm:t>
        <a:bodyPr/>
        <a:lstStyle/>
        <a:p>
          <a:r>
            <a:rPr lang="en-GB"/>
            <a:t>Greitzer &amp; Frincke (2010): Detecting psychosocial indicators</a:t>
          </a:r>
          <a:endParaRPr lang="en-US"/>
        </a:p>
      </dgm:t>
    </dgm:pt>
    <dgm:pt modelId="{FC374559-D63B-4070-8919-4A25C68F87BF}" type="parTrans" cxnId="{D798EB24-1809-4BD1-AFE6-327FE3BEA10C}">
      <dgm:prSet/>
      <dgm:spPr/>
      <dgm:t>
        <a:bodyPr/>
        <a:lstStyle/>
        <a:p>
          <a:endParaRPr lang="en-US"/>
        </a:p>
      </dgm:t>
    </dgm:pt>
    <dgm:pt modelId="{D6100185-84B5-4B40-8C6B-3836A3AA5E25}" type="sibTrans" cxnId="{D798EB24-1809-4BD1-AFE6-327FE3BEA10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859B618-5074-4E06-BEF6-92D583424D80}" type="pres">
      <dgm:prSet presAssocID="{5AD0F679-5677-4FED-BA0F-0DB4117DA416}" presName="Name0" presStyleCnt="0">
        <dgm:presLayoutVars>
          <dgm:animLvl val="lvl"/>
          <dgm:resizeHandles val="exact"/>
        </dgm:presLayoutVars>
      </dgm:prSet>
      <dgm:spPr/>
    </dgm:pt>
    <dgm:pt modelId="{1D331AA8-BB0D-45AC-A1CF-7A2CD76BEBDF}" type="pres">
      <dgm:prSet presAssocID="{2E8EFD4A-8097-49EB-A8FC-F03777605944}" presName="compositeNode" presStyleCnt="0">
        <dgm:presLayoutVars>
          <dgm:bulletEnabled val="1"/>
        </dgm:presLayoutVars>
      </dgm:prSet>
      <dgm:spPr/>
    </dgm:pt>
    <dgm:pt modelId="{C192825B-F38C-4BC9-AEF9-079312236E04}" type="pres">
      <dgm:prSet presAssocID="{2E8EFD4A-8097-49EB-A8FC-F03777605944}" presName="bgRect" presStyleLbl="bgAccFollowNode1" presStyleIdx="0" presStyleCnt="3"/>
      <dgm:spPr/>
    </dgm:pt>
    <dgm:pt modelId="{645497F2-1E00-4B19-ACB8-FD042A9C6622}" type="pres">
      <dgm:prSet presAssocID="{D7D10311-CB2C-40B2-A71E-37680E5A034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A07AE82-1B96-49F3-8C24-982AC5B2DE47}" type="pres">
      <dgm:prSet presAssocID="{2E8EFD4A-8097-49EB-A8FC-F03777605944}" presName="bottomLine" presStyleLbl="alignNode1" presStyleIdx="1" presStyleCnt="6">
        <dgm:presLayoutVars/>
      </dgm:prSet>
      <dgm:spPr/>
    </dgm:pt>
    <dgm:pt modelId="{68566ED3-0032-41FE-B2F2-B9A19E5D40AE}" type="pres">
      <dgm:prSet presAssocID="{2E8EFD4A-8097-49EB-A8FC-F03777605944}" presName="nodeText" presStyleLbl="bgAccFollowNode1" presStyleIdx="0" presStyleCnt="3">
        <dgm:presLayoutVars>
          <dgm:bulletEnabled val="1"/>
        </dgm:presLayoutVars>
      </dgm:prSet>
      <dgm:spPr/>
    </dgm:pt>
    <dgm:pt modelId="{156E6DA7-2AE4-48EB-8A34-F413800BD74C}" type="pres">
      <dgm:prSet presAssocID="{D7D10311-CB2C-40B2-A71E-37680E5A034E}" presName="sibTrans" presStyleCnt="0"/>
      <dgm:spPr/>
    </dgm:pt>
    <dgm:pt modelId="{2464E1D2-7558-415D-80E5-A4E177A7AA17}" type="pres">
      <dgm:prSet presAssocID="{94C63246-E8CE-418C-978A-4389A0217E28}" presName="compositeNode" presStyleCnt="0">
        <dgm:presLayoutVars>
          <dgm:bulletEnabled val="1"/>
        </dgm:presLayoutVars>
      </dgm:prSet>
      <dgm:spPr/>
    </dgm:pt>
    <dgm:pt modelId="{76C6E9E8-CDA6-43BA-B36E-A04312904250}" type="pres">
      <dgm:prSet presAssocID="{94C63246-E8CE-418C-978A-4389A0217E28}" presName="bgRect" presStyleLbl="bgAccFollowNode1" presStyleIdx="1" presStyleCnt="3"/>
      <dgm:spPr/>
    </dgm:pt>
    <dgm:pt modelId="{B900DE87-9009-4659-95B6-4ACD98800F14}" type="pres">
      <dgm:prSet presAssocID="{3F8993E3-21FC-4ABC-8569-A82CB1E1014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80CF790-248B-456A-B5E9-58AB7C217228}" type="pres">
      <dgm:prSet presAssocID="{94C63246-E8CE-418C-978A-4389A0217E28}" presName="bottomLine" presStyleLbl="alignNode1" presStyleIdx="3" presStyleCnt="6">
        <dgm:presLayoutVars/>
      </dgm:prSet>
      <dgm:spPr/>
    </dgm:pt>
    <dgm:pt modelId="{72E3EBF8-8237-4A0A-8574-E0D5D6152FCC}" type="pres">
      <dgm:prSet presAssocID="{94C63246-E8CE-418C-978A-4389A0217E28}" presName="nodeText" presStyleLbl="bgAccFollowNode1" presStyleIdx="1" presStyleCnt="3">
        <dgm:presLayoutVars>
          <dgm:bulletEnabled val="1"/>
        </dgm:presLayoutVars>
      </dgm:prSet>
      <dgm:spPr/>
    </dgm:pt>
    <dgm:pt modelId="{96CA9344-51A4-4C26-ACDB-668BE081FBD3}" type="pres">
      <dgm:prSet presAssocID="{3F8993E3-21FC-4ABC-8569-A82CB1E10146}" presName="sibTrans" presStyleCnt="0"/>
      <dgm:spPr/>
    </dgm:pt>
    <dgm:pt modelId="{01FBCDC4-4B8E-4FD5-AB9C-C1DADE9F72C2}" type="pres">
      <dgm:prSet presAssocID="{4ABE3B2D-9710-479A-9614-761295B92645}" presName="compositeNode" presStyleCnt="0">
        <dgm:presLayoutVars>
          <dgm:bulletEnabled val="1"/>
        </dgm:presLayoutVars>
      </dgm:prSet>
      <dgm:spPr/>
    </dgm:pt>
    <dgm:pt modelId="{B479D711-869E-41E1-9344-02E843CBD8ED}" type="pres">
      <dgm:prSet presAssocID="{4ABE3B2D-9710-479A-9614-761295B92645}" presName="bgRect" presStyleLbl="bgAccFollowNode1" presStyleIdx="2" presStyleCnt="3"/>
      <dgm:spPr/>
    </dgm:pt>
    <dgm:pt modelId="{21F715E7-E620-4F7F-9816-132A28782147}" type="pres">
      <dgm:prSet presAssocID="{D6100185-84B5-4B40-8C6B-3836A3AA5E2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24A9A64-8CE5-4BD4-9B85-92E1549432D2}" type="pres">
      <dgm:prSet presAssocID="{4ABE3B2D-9710-479A-9614-761295B92645}" presName="bottomLine" presStyleLbl="alignNode1" presStyleIdx="5" presStyleCnt="6">
        <dgm:presLayoutVars/>
      </dgm:prSet>
      <dgm:spPr/>
    </dgm:pt>
    <dgm:pt modelId="{5F3E32D9-A680-4313-9437-CCC98375804C}" type="pres">
      <dgm:prSet presAssocID="{4ABE3B2D-9710-479A-9614-761295B9264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798EB24-1809-4BD1-AFE6-327FE3BEA10C}" srcId="{5AD0F679-5677-4FED-BA0F-0DB4117DA416}" destId="{4ABE3B2D-9710-479A-9614-761295B92645}" srcOrd="2" destOrd="0" parTransId="{FC374559-D63B-4070-8919-4A25C68F87BF}" sibTransId="{D6100185-84B5-4B40-8C6B-3836A3AA5E25}"/>
    <dgm:cxn modelId="{F5A8932B-F172-40C1-A456-98C09749BB7C}" srcId="{5AD0F679-5677-4FED-BA0F-0DB4117DA416}" destId="{94C63246-E8CE-418C-978A-4389A0217E28}" srcOrd="1" destOrd="0" parTransId="{B9DD0B1E-E2EA-4BB5-B4D6-808D5312C9CD}" sibTransId="{3F8993E3-21FC-4ABC-8569-A82CB1E10146}"/>
    <dgm:cxn modelId="{F201623A-2631-4CC1-85B5-1B90D6ECF470}" type="presOf" srcId="{94C63246-E8CE-418C-978A-4389A0217E28}" destId="{72E3EBF8-8237-4A0A-8574-E0D5D6152FCC}" srcOrd="1" destOrd="0" presId="urn:microsoft.com/office/officeart/2016/7/layout/BasicLinearProcessNumbered"/>
    <dgm:cxn modelId="{D894CA43-93D9-45BF-809E-EB9987641A40}" type="presOf" srcId="{4ABE3B2D-9710-479A-9614-761295B92645}" destId="{B479D711-869E-41E1-9344-02E843CBD8ED}" srcOrd="0" destOrd="0" presId="urn:microsoft.com/office/officeart/2016/7/layout/BasicLinearProcessNumbered"/>
    <dgm:cxn modelId="{4AE44552-C302-4F82-ADD3-7EF72E80C7EA}" type="presOf" srcId="{2E8EFD4A-8097-49EB-A8FC-F03777605944}" destId="{C192825B-F38C-4BC9-AEF9-079312236E04}" srcOrd="0" destOrd="0" presId="urn:microsoft.com/office/officeart/2016/7/layout/BasicLinearProcessNumbered"/>
    <dgm:cxn modelId="{FF17C256-DE72-4F97-A72A-D62814EEC369}" type="presOf" srcId="{5AD0F679-5677-4FED-BA0F-0DB4117DA416}" destId="{C859B618-5074-4E06-BEF6-92D583424D80}" srcOrd="0" destOrd="0" presId="urn:microsoft.com/office/officeart/2016/7/layout/BasicLinearProcessNumbered"/>
    <dgm:cxn modelId="{96AA708B-B717-4061-A169-A3931A9924D7}" type="presOf" srcId="{D6100185-84B5-4B40-8C6B-3836A3AA5E25}" destId="{21F715E7-E620-4F7F-9816-132A28782147}" srcOrd="0" destOrd="0" presId="urn:microsoft.com/office/officeart/2016/7/layout/BasicLinearProcessNumbered"/>
    <dgm:cxn modelId="{EA157B90-55E6-4B73-8818-6E81C28AF26B}" type="presOf" srcId="{94C63246-E8CE-418C-978A-4389A0217E28}" destId="{76C6E9E8-CDA6-43BA-B36E-A04312904250}" srcOrd="0" destOrd="0" presId="urn:microsoft.com/office/officeart/2016/7/layout/BasicLinearProcessNumbered"/>
    <dgm:cxn modelId="{3E662DBC-9347-46E4-851C-F9E3CD6D31FF}" type="presOf" srcId="{4ABE3B2D-9710-479A-9614-761295B92645}" destId="{5F3E32D9-A680-4313-9437-CCC98375804C}" srcOrd="1" destOrd="0" presId="urn:microsoft.com/office/officeart/2016/7/layout/BasicLinearProcessNumbered"/>
    <dgm:cxn modelId="{54255CCD-61CE-49C0-AF5A-4C15EE6E55E2}" srcId="{5AD0F679-5677-4FED-BA0F-0DB4117DA416}" destId="{2E8EFD4A-8097-49EB-A8FC-F03777605944}" srcOrd="0" destOrd="0" parTransId="{FE6EC82D-CC9E-4245-BDE1-8C86118A5AF9}" sibTransId="{D7D10311-CB2C-40B2-A71E-37680E5A034E}"/>
    <dgm:cxn modelId="{E2C31AD5-F6F9-4524-A9A2-1CD4922547D0}" type="presOf" srcId="{3F8993E3-21FC-4ABC-8569-A82CB1E10146}" destId="{B900DE87-9009-4659-95B6-4ACD98800F14}" srcOrd="0" destOrd="0" presId="urn:microsoft.com/office/officeart/2016/7/layout/BasicLinearProcessNumbered"/>
    <dgm:cxn modelId="{6D8900D6-B162-4526-AAC7-CA04213B6223}" type="presOf" srcId="{2E8EFD4A-8097-49EB-A8FC-F03777605944}" destId="{68566ED3-0032-41FE-B2F2-B9A19E5D40AE}" srcOrd="1" destOrd="0" presId="urn:microsoft.com/office/officeart/2016/7/layout/BasicLinearProcessNumbered"/>
    <dgm:cxn modelId="{E82677FD-46E4-4A47-8780-82FB114D884E}" type="presOf" srcId="{D7D10311-CB2C-40B2-A71E-37680E5A034E}" destId="{645497F2-1E00-4B19-ACB8-FD042A9C6622}" srcOrd="0" destOrd="0" presId="urn:microsoft.com/office/officeart/2016/7/layout/BasicLinearProcessNumbered"/>
    <dgm:cxn modelId="{261DC4AC-B49E-426D-9844-8E2EC5D1A757}" type="presParOf" srcId="{C859B618-5074-4E06-BEF6-92D583424D80}" destId="{1D331AA8-BB0D-45AC-A1CF-7A2CD76BEBDF}" srcOrd="0" destOrd="0" presId="urn:microsoft.com/office/officeart/2016/7/layout/BasicLinearProcessNumbered"/>
    <dgm:cxn modelId="{E61BC301-9244-4189-AC2D-62706002DE72}" type="presParOf" srcId="{1D331AA8-BB0D-45AC-A1CF-7A2CD76BEBDF}" destId="{C192825B-F38C-4BC9-AEF9-079312236E04}" srcOrd="0" destOrd="0" presId="urn:microsoft.com/office/officeart/2016/7/layout/BasicLinearProcessNumbered"/>
    <dgm:cxn modelId="{058526BC-980D-4054-BFC8-1428433F8B42}" type="presParOf" srcId="{1D331AA8-BB0D-45AC-A1CF-7A2CD76BEBDF}" destId="{645497F2-1E00-4B19-ACB8-FD042A9C6622}" srcOrd="1" destOrd="0" presId="urn:microsoft.com/office/officeart/2016/7/layout/BasicLinearProcessNumbered"/>
    <dgm:cxn modelId="{DE54AD8A-E6C1-4A48-A577-BB214AA88AD2}" type="presParOf" srcId="{1D331AA8-BB0D-45AC-A1CF-7A2CD76BEBDF}" destId="{3A07AE82-1B96-49F3-8C24-982AC5B2DE47}" srcOrd="2" destOrd="0" presId="urn:microsoft.com/office/officeart/2016/7/layout/BasicLinearProcessNumbered"/>
    <dgm:cxn modelId="{23652F9F-B067-4F8E-AE6A-96B898435342}" type="presParOf" srcId="{1D331AA8-BB0D-45AC-A1CF-7A2CD76BEBDF}" destId="{68566ED3-0032-41FE-B2F2-B9A19E5D40AE}" srcOrd="3" destOrd="0" presId="urn:microsoft.com/office/officeart/2016/7/layout/BasicLinearProcessNumbered"/>
    <dgm:cxn modelId="{66F3B302-83D3-4ECF-8DE6-EAD5B42278D3}" type="presParOf" srcId="{C859B618-5074-4E06-BEF6-92D583424D80}" destId="{156E6DA7-2AE4-48EB-8A34-F413800BD74C}" srcOrd="1" destOrd="0" presId="urn:microsoft.com/office/officeart/2016/7/layout/BasicLinearProcessNumbered"/>
    <dgm:cxn modelId="{8D50E0E2-F961-429B-92FD-36DF6A0339FF}" type="presParOf" srcId="{C859B618-5074-4E06-BEF6-92D583424D80}" destId="{2464E1D2-7558-415D-80E5-A4E177A7AA17}" srcOrd="2" destOrd="0" presId="urn:microsoft.com/office/officeart/2016/7/layout/BasicLinearProcessNumbered"/>
    <dgm:cxn modelId="{F01F9BAE-29FD-400F-B798-58CB70789EDF}" type="presParOf" srcId="{2464E1D2-7558-415D-80E5-A4E177A7AA17}" destId="{76C6E9E8-CDA6-43BA-B36E-A04312904250}" srcOrd="0" destOrd="0" presId="urn:microsoft.com/office/officeart/2016/7/layout/BasicLinearProcessNumbered"/>
    <dgm:cxn modelId="{3A6B58AE-3CB7-48AB-82B8-FB723C4C1890}" type="presParOf" srcId="{2464E1D2-7558-415D-80E5-A4E177A7AA17}" destId="{B900DE87-9009-4659-95B6-4ACD98800F14}" srcOrd="1" destOrd="0" presId="urn:microsoft.com/office/officeart/2016/7/layout/BasicLinearProcessNumbered"/>
    <dgm:cxn modelId="{4121F30E-353C-420C-9EC0-2FEF5B242E10}" type="presParOf" srcId="{2464E1D2-7558-415D-80E5-A4E177A7AA17}" destId="{C80CF790-248B-456A-B5E9-58AB7C217228}" srcOrd="2" destOrd="0" presId="urn:microsoft.com/office/officeart/2016/7/layout/BasicLinearProcessNumbered"/>
    <dgm:cxn modelId="{E4307436-ACE5-4C93-80FA-1E69A3AC5CFB}" type="presParOf" srcId="{2464E1D2-7558-415D-80E5-A4E177A7AA17}" destId="{72E3EBF8-8237-4A0A-8574-E0D5D6152FCC}" srcOrd="3" destOrd="0" presId="urn:microsoft.com/office/officeart/2016/7/layout/BasicLinearProcessNumbered"/>
    <dgm:cxn modelId="{5D172277-2BA8-4812-9C5A-0CE0F4596C46}" type="presParOf" srcId="{C859B618-5074-4E06-BEF6-92D583424D80}" destId="{96CA9344-51A4-4C26-ACDB-668BE081FBD3}" srcOrd="3" destOrd="0" presId="urn:microsoft.com/office/officeart/2016/7/layout/BasicLinearProcessNumbered"/>
    <dgm:cxn modelId="{DA5E1A91-AAF7-46D3-9053-9D0F0AF06284}" type="presParOf" srcId="{C859B618-5074-4E06-BEF6-92D583424D80}" destId="{01FBCDC4-4B8E-4FD5-AB9C-C1DADE9F72C2}" srcOrd="4" destOrd="0" presId="urn:microsoft.com/office/officeart/2016/7/layout/BasicLinearProcessNumbered"/>
    <dgm:cxn modelId="{966974A0-2772-43F1-AC08-E90ABAABAF53}" type="presParOf" srcId="{01FBCDC4-4B8E-4FD5-AB9C-C1DADE9F72C2}" destId="{B479D711-869E-41E1-9344-02E843CBD8ED}" srcOrd="0" destOrd="0" presId="urn:microsoft.com/office/officeart/2016/7/layout/BasicLinearProcessNumbered"/>
    <dgm:cxn modelId="{EE8DE8CE-6235-432B-9CDB-A650127BCAE3}" type="presParOf" srcId="{01FBCDC4-4B8E-4FD5-AB9C-C1DADE9F72C2}" destId="{21F715E7-E620-4F7F-9816-132A28782147}" srcOrd="1" destOrd="0" presId="urn:microsoft.com/office/officeart/2016/7/layout/BasicLinearProcessNumbered"/>
    <dgm:cxn modelId="{FE5BE657-D3D9-4295-84E5-2013EA3C3797}" type="presParOf" srcId="{01FBCDC4-4B8E-4FD5-AB9C-C1DADE9F72C2}" destId="{124A9A64-8CE5-4BD4-9B85-92E1549432D2}" srcOrd="2" destOrd="0" presId="urn:microsoft.com/office/officeart/2016/7/layout/BasicLinearProcessNumbered"/>
    <dgm:cxn modelId="{457F6408-F9B9-4A46-8987-04774639386D}" type="presParOf" srcId="{01FBCDC4-4B8E-4FD5-AB9C-C1DADE9F72C2}" destId="{5F3E32D9-A680-4313-9437-CCC98375804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B03CA9-90D2-40EE-B6F6-0BE8060AB5C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B33ED8-19D0-4466-A760-F95FC117EE45}">
      <dgm:prSet/>
      <dgm:spPr/>
      <dgm:t>
        <a:bodyPr/>
        <a:lstStyle/>
        <a:p>
          <a:r>
            <a:rPr lang="en-US"/>
            <a:t>Excessive monitoring erodes trust (Reeves et al., 2021)</a:t>
          </a:r>
        </a:p>
      </dgm:t>
    </dgm:pt>
    <dgm:pt modelId="{46C42CC9-B66A-410D-B64D-125676DA6F0C}" type="parTrans" cxnId="{82A47E2E-4FCA-4E58-95AD-865F2B5221C9}">
      <dgm:prSet/>
      <dgm:spPr/>
      <dgm:t>
        <a:bodyPr/>
        <a:lstStyle/>
        <a:p>
          <a:endParaRPr lang="en-US"/>
        </a:p>
      </dgm:t>
    </dgm:pt>
    <dgm:pt modelId="{E5AE1743-D7F6-4D2F-B686-66124116ED6D}" type="sibTrans" cxnId="{82A47E2E-4FCA-4E58-95AD-865F2B5221C9}">
      <dgm:prSet/>
      <dgm:spPr/>
      <dgm:t>
        <a:bodyPr/>
        <a:lstStyle/>
        <a:p>
          <a:endParaRPr lang="en-US"/>
        </a:p>
      </dgm:t>
    </dgm:pt>
    <dgm:pt modelId="{DDF4C41F-043F-405B-BD39-3B8397895D08}">
      <dgm:prSet/>
      <dgm:spPr/>
      <dgm:t>
        <a:bodyPr/>
        <a:lstStyle/>
        <a:p>
          <a:r>
            <a:rPr lang="en-US"/>
            <a:t>Use opt-in transparency and data ethics</a:t>
          </a:r>
        </a:p>
      </dgm:t>
    </dgm:pt>
    <dgm:pt modelId="{B670AF4F-FADB-4FB3-87AA-992D05E2C04D}" type="parTrans" cxnId="{2D4E5EBA-FBC8-4D55-9C3E-7E5BD2E553F8}">
      <dgm:prSet/>
      <dgm:spPr/>
      <dgm:t>
        <a:bodyPr/>
        <a:lstStyle/>
        <a:p>
          <a:endParaRPr lang="en-US"/>
        </a:p>
      </dgm:t>
    </dgm:pt>
    <dgm:pt modelId="{2D247E36-287C-4614-8631-B22E6C706349}" type="sibTrans" cxnId="{2D4E5EBA-FBC8-4D55-9C3E-7E5BD2E553F8}">
      <dgm:prSet/>
      <dgm:spPr/>
      <dgm:t>
        <a:bodyPr/>
        <a:lstStyle/>
        <a:p>
          <a:endParaRPr lang="en-US"/>
        </a:p>
      </dgm:t>
    </dgm:pt>
    <dgm:pt modelId="{C957896D-CCE4-4CFE-A6C5-CB7E10B65DA6}">
      <dgm:prSet/>
      <dgm:spPr/>
      <dgm:t>
        <a:bodyPr/>
        <a:lstStyle/>
        <a:p>
          <a:r>
            <a:rPr lang="en-US"/>
            <a:t>Balance security with dignity</a:t>
          </a:r>
        </a:p>
      </dgm:t>
    </dgm:pt>
    <dgm:pt modelId="{571C2538-474A-4E79-B941-9D8167E8989B}" type="parTrans" cxnId="{908F55AD-BD61-4C40-B046-DD56C89D3142}">
      <dgm:prSet/>
      <dgm:spPr/>
      <dgm:t>
        <a:bodyPr/>
        <a:lstStyle/>
        <a:p>
          <a:endParaRPr lang="en-US"/>
        </a:p>
      </dgm:t>
    </dgm:pt>
    <dgm:pt modelId="{CCA731BC-10AB-4850-8E2F-73919DD8EFE8}" type="sibTrans" cxnId="{908F55AD-BD61-4C40-B046-DD56C89D3142}">
      <dgm:prSet/>
      <dgm:spPr/>
      <dgm:t>
        <a:bodyPr/>
        <a:lstStyle/>
        <a:p>
          <a:endParaRPr lang="en-US"/>
        </a:p>
      </dgm:t>
    </dgm:pt>
    <dgm:pt modelId="{FA1C8A56-5B99-4BC7-B2DC-2623FDBC5630}" type="pres">
      <dgm:prSet presAssocID="{91B03CA9-90D2-40EE-B6F6-0BE8060AB5C1}" presName="root" presStyleCnt="0">
        <dgm:presLayoutVars>
          <dgm:dir/>
          <dgm:resizeHandles val="exact"/>
        </dgm:presLayoutVars>
      </dgm:prSet>
      <dgm:spPr/>
    </dgm:pt>
    <dgm:pt modelId="{E8E94BE8-1127-4913-BFBD-C8C9770C7B62}" type="pres">
      <dgm:prSet presAssocID="{B7B33ED8-19D0-4466-A760-F95FC117EE45}" presName="compNode" presStyleCnt="0"/>
      <dgm:spPr/>
    </dgm:pt>
    <dgm:pt modelId="{359F1926-7488-4421-91D8-0152F6A326FE}" type="pres">
      <dgm:prSet presAssocID="{B7B33ED8-19D0-4466-A760-F95FC117EE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FB0945C9-62EE-4FCB-B756-B91D208E2D4F}" type="pres">
      <dgm:prSet presAssocID="{B7B33ED8-19D0-4466-A760-F95FC117EE45}" presName="spaceRect" presStyleCnt="0"/>
      <dgm:spPr/>
    </dgm:pt>
    <dgm:pt modelId="{395AEF45-15BB-4582-8F26-2EE293D22502}" type="pres">
      <dgm:prSet presAssocID="{B7B33ED8-19D0-4466-A760-F95FC117EE45}" presName="textRect" presStyleLbl="revTx" presStyleIdx="0" presStyleCnt="3">
        <dgm:presLayoutVars>
          <dgm:chMax val="1"/>
          <dgm:chPref val="1"/>
        </dgm:presLayoutVars>
      </dgm:prSet>
      <dgm:spPr/>
    </dgm:pt>
    <dgm:pt modelId="{118DBF1C-9671-4A12-9EB0-E5B2EBFB1BF0}" type="pres">
      <dgm:prSet presAssocID="{E5AE1743-D7F6-4D2F-B686-66124116ED6D}" presName="sibTrans" presStyleCnt="0"/>
      <dgm:spPr/>
    </dgm:pt>
    <dgm:pt modelId="{E2DB3FA0-C7EE-405D-9D42-9463412A9172}" type="pres">
      <dgm:prSet presAssocID="{DDF4C41F-043F-405B-BD39-3B8397895D08}" presName="compNode" presStyleCnt="0"/>
      <dgm:spPr/>
    </dgm:pt>
    <dgm:pt modelId="{8160CE3C-AEA1-4C08-AB88-9DB46D43403A}" type="pres">
      <dgm:prSet presAssocID="{DDF4C41F-043F-405B-BD39-3B8397895D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FBB454D3-F0EF-4E97-AFA1-7E8A19DB7A62}" type="pres">
      <dgm:prSet presAssocID="{DDF4C41F-043F-405B-BD39-3B8397895D08}" presName="spaceRect" presStyleCnt="0"/>
      <dgm:spPr/>
    </dgm:pt>
    <dgm:pt modelId="{436E73DF-D017-4699-AE55-80EF89283D50}" type="pres">
      <dgm:prSet presAssocID="{DDF4C41F-043F-405B-BD39-3B8397895D08}" presName="textRect" presStyleLbl="revTx" presStyleIdx="1" presStyleCnt="3">
        <dgm:presLayoutVars>
          <dgm:chMax val="1"/>
          <dgm:chPref val="1"/>
        </dgm:presLayoutVars>
      </dgm:prSet>
      <dgm:spPr/>
    </dgm:pt>
    <dgm:pt modelId="{2F15BE23-6422-4D1C-A057-A485FBC26AEB}" type="pres">
      <dgm:prSet presAssocID="{2D247E36-287C-4614-8631-B22E6C706349}" presName="sibTrans" presStyleCnt="0"/>
      <dgm:spPr/>
    </dgm:pt>
    <dgm:pt modelId="{713D8FE9-FE88-4DB3-8814-51984385232E}" type="pres">
      <dgm:prSet presAssocID="{C957896D-CCE4-4CFE-A6C5-CB7E10B65DA6}" presName="compNode" presStyleCnt="0"/>
      <dgm:spPr/>
    </dgm:pt>
    <dgm:pt modelId="{1AB7F6A8-81F9-4BD7-9D7B-8FAEBE47D55F}" type="pres">
      <dgm:prSet presAssocID="{C957896D-CCE4-4CFE-A6C5-CB7E10B65D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A82BC06-0D98-401A-93BA-5586D5528992}" type="pres">
      <dgm:prSet presAssocID="{C957896D-CCE4-4CFE-A6C5-CB7E10B65DA6}" presName="spaceRect" presStyleCnt="0"/>
      <dgm:spPr/>
    </dgm:pt>
    <dgm:pt modelId="{3CA58887-709A-4F9D-BE42-9E0B89EE25C3}" type="pres">
      <dgm:prSet presAssocID="{C957896D-CCE4-4CFE-A6C5-CB7E10B65DA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2A47E2E-4FCA-4E58-95AD-865F2B5221C9}" srcId="{91B03CA9-90D2-40EE-B6F6-0BE8060AB5C1}" destId="{B7B33ED8-19D0-4466-A760-F95FC117EE45}" srcOrd="0" destOrd="0" parTransId="{46C42CC9-B66A-410D-B64D-125676DA6F0C}" sibTransId="{E5AE1743-D7F6-4D2F-B686-66124116ED6D}"/>
    <dgm:cxn modelId="{8CA4B65C-B8CE-41A6-AF41-7E94C7EB43AE}" type="presOf" srcId="{B7B33ED8-19D0-4466-A760-F95FC117EE45}" destId="{395AEF45-15BB-4582-8F26-2EE293D22502}" srcOrd="0" destOrd="0" presId="urn:microsoft.com/office/officeart/2018/2/layout/IconLabelList"/>
    <dgm:cxn modelId="{71338283-9E8D-4FF7-8856-185044D68F16}" type="presOf" srcId="{91B03CA9-90D2-40EE-B6F6-0BE8060AB5C1}" destId="{FA1C8A56-5B99-4BC7-B2DC-2623FDBC5630}" srcOrd="0" destOrd="0" presId="urn:microsoft.com/office/officeart/2018/2/layout/IconLabelList"/>
    <dgm:cxn modelId="{908F55AD-BD61-4C40-B046-DD56C89D3142}" srcId="{91B03CA9-90D2-40EE-B6F6-0BE8060AB5C1}" destId="{C957896D-CCE4-4CFE-A6C5-CB7E10B65DA6}" srcOrd="2" destOrd="0" parTransId="{571C2538-474A-4E79-B941-9D8167E8989B}" sibTransId="{CCA731BC-10AB-4850-8E2F-73919DD8EFE8}"/>
    <dgm:cxn modelId="{2D4E5EBA-FBC8-4D55-9C3E-7E5BD2E553F8}" srcId="{91B03CA9-90D2-40EE-B6F6-0BE8060AB5C1}" destId="{DDF4C41F-043F-405B-BD39-3B8397895D08}" srcOrd="1" destOrd="0" parTransId="{B670AF4F-FADB-4FB3-87AA-992D05E2C04D}" sibTransId="{2D247E36-287C-4614-8631-B22E6C706349}"/>
    <dgm:cxn modelId="{7D60A3C0-D159-44B4-81ED-1632A30E1820}" type="presOf" srcId="{DDF4C41F-043F-405B-BD39-3B8397895D08}" destId="{436E73DF-D017-4699-AE55-80EF89283D50}" srcOrd="0" destOrd="0" presId="urn:microsoft.com/office/officeart/2018/2/layout/IconLabelList"/>
    <dgm:cxn modelId="{078881F0-1A44-4D22-BDB7-FB5C61BFB03C}" type="presOf" srcId="{C957896D-CCE4-4CFE-A6C5-CB7E10B65DA6}" destId="{3CA58887-709A-4F9D-BE42-9E0B89EE25C3}" srcOrd="0" destOrd="0" presId="urn:microsoft.com/office/officeart/2018/2/layout/IconLabelList"/>
    <dgm:cxn modelId="{09DD4E74-8015-4EED-8620-3288E6161F6E}" type="presParOf" srcId="{FA1C8A56-5B99-4BC7-B2DC-2623FDBC5630}" destId="{E8E94BE8-1127-4913-BFBD-C8C9770C7B62}" srcOrd="0" destOrd="0" presId="urn:microsoft.com/office/officeart/2018/2/layout/IconLabelList"/>
    <dgm:cxn modelId="{DB24115B-CE66-46F7-A7BC-DC8BDE7988E7}" type="presParOf" srcId="{E8E94BE8-1127-4913-BFBD-C8C9770C7B62}" destId="{359F1926-7488-4421-91D8-0152F6A326FE}" srcOrd="0" destOrd="0" presId="urn:microsoft.com/office/officeart/2018/2/layout/IconLabelList"/>
    <dgm:cxn modelId="{8A2A4B78-3258-4D21-8E25-CFCEC8D4FEC1}" type="presParOf" srcId="{E8E94BE8-1127-4913-BFBD-C8C9770C7B62}" destId="{FB0945C9-62EE-4FCB-B756-B91D208E2D4F}" srcOrd="1" destOrd="0" presId="urn:microsoft.com/office/officeart/2018/2/layout/IconLabelList"/>
    <dgm:cxn modelId="{609EE2BC-C0B3-44FD-9F40-580E38710702}" type="presParOf" srcId="{E8E94BE8-1127-4913-BFBD-C8C9770C7B62}" destId="{395AEF45-15BB-4582-8F26-2EE293D22502}" srcOrd="2" destOrd="0" presId="urn:microsoft.com/office/officeart/2018/2/layout/IconLabelList"/>
    <dgm:cxn modelId="{BA925B0B-667B-4347-89F3-651DC5E3F56D}" type="presParOf" srcId="{FA1C8A56-5B99-4BC7-B2DC-2623FDBC5630}" destId="{118DBF1C-9671-4A12-9EB0-E5B2EBFB1BF0}" srcOrd="1" destOrd="0" presId="urn:microsoft.com/office/officeart/2018/2/layout/IconLabelList"/>
    <dgm:cxn modelId="{12170E5B-12EB-4E13-9012-2D3D3F6350A5}" type="presParOf" srcId="{FA1C8A56-5B99-4BC7-B2DC-2623FDBC5630}" destId="{E2DB3FA0-C7EE-405D-9D42-9463412A9172}" srcOrd="2" destOrd="0" presId="urn:microsoft.com/office/officeart/2018/2/layout/IconLabelList"/>
    <dgm:cxn modelId="{0A120522-4ECF-4279-BC91-F85B42EDE3CA}" type="presParOf" srcId="{E2DB3FA0-C7EE-405D-9D42-9463412A9172}" destId="{8160CE3C-AEA1-4C08-AB88-9DB46D43403A}" srcOrd="0" destOrd="0" presId="urn:microsoft.com/office/officeart/2018/2/layout/IconLabelList"/>
    <dgm:cxn modelId="{5936D2B1-FC53-4D3D-87A5-17CD7C4FE551}" type="presParOf" srcId="{E2DB3FA0-C7EE-405D-9D42-9463412A9172}" destId="{FBB454D3-F0EF-4E97-AFA1-7E8A19DB7A62}" srcOrd="1" destOrd="0" presId="urn:microsoft.com/office/officeart/2018/2/layout/IconLabelList"/>
    <dgm:cxn modelId="{1BBD5A02-76A5-4AA3-BB1F-FE4876A3A526}" type="presParOf" srcId="{E2DB3FA0-C7EE-405D-9D42-9463412A9172}" destId="{436E73DF-D017-4699-AE55-80EF89283D50}" srcOrd="2" destOrd="0" presId="urn:microsoft.com/office/officeart/2018/2/layout/IconLabelList"/>
    <dgm:cxn modelId="{ACDB0366-51D1-4214-8C7D-6C7F63E73B15}" type="presParOf" srcId="{FA1C8A56-5B99-4BC7-B2DC-2623FDBC5630}" destId="{2F15BE23-6422-4D1C-A057-A485FBC26AEB}" srcOrd="3" destOrd="0" presId="urn:microsoft.com/office/officeart/2018/2/layout/IconLabelList"/>
    <dgm:cxn modelId="{01825872-2C20-455C-AA5B-83626EDEE7F1}" type="presParOf" srcId="{FA1C8A56-5B99-4BC7-B2DC-2623FDBC5630}" destId="{713D8FE9-FE88-4DB3-8814-51984385232E}" srcOrd="4" destOrd="0" presId="urn:microsoft.com/office/officeart/2018/2/layout/IconLabelList"/>
    <dgm:cxn modelId="{E9F7668D-B26F-4964-9F1A-FB7CFD50CB22}" type="presParOf" srcId="{713D8FE9-FE88-4DB3-8814-51984385232E}" destId="{1AB7F6A8-81F9-4BD7-9D7B-8FAEBE47D55F}" srcOrd="0" destOrd="0" presId="urn:microsoft.com/office/officeart/2018/2/layout/IconLabelList"/>
    <dgm:cxn modelId="{FD6E463E-D80E-4949-AFCB-9C1075100CFA}" type="presParOf" srcId="{713D8FE9-FE88-4DB3-8814-51984385232E}" destId="{3A82BC06-0D98-401A-93BA-5586D5528992}" srcOrd="1" destOrd="0" presId="urn:microsoft.com/office/officeart/2018/2/layout/IconLabelList"/>
    <dgm:cxn modelId="{C37AFA6A-2342-482F-953F-EF74AF4D7161}" type="presParOf" srcId="{713D8FE9-FE88-4DB3-8814-51984385232E}" destId="{3CA58887-709A-4F9D-BE42-9E0B89EE25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ED40C2-24C8-4E4E-B9D8-5F82385A4D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222838D-BFC9-4613-B5DA-01E88CE32E92}">
      <dgm:prSet/>
      <dgm:spPr/>
      <dgm:t>
        <a:bodyPr/>
        <a:lstStyle/>
        <a:p>
          <a:pPr>
            <a:defRPr cap="all"/>
          </a:pPr>
          <a:r>
            <a:rPr lang="en-US"/>
            <a:t>Leadership modelling (Schlienger &amp; Teufel, 2003)</a:t>
          </a:r>
        </a:p>
      </dgm:t>
    </dgm:pt>
    <dgm:pt modelId="{D78FB0D9-5B54-4929-AF3F-63CE1624F709}" type="parTrans" cxnId="{41592622-751E-48AF-BC82-BD2D21F14311}">
      <dgm:prSet/>
      <dgm:spPr/>
      <dgm:t>
        <a:bodyPr/>
        <a:lstStyle/>
        <a:p>
          <a:endParaRPr lang="en-US"/>
        </a:p>
      </dgm:t>
    </dgm:pt>
    <dgm:pt modelId="{543BB90E-C119-4B4F-B804-F7B8A456F0FD}" type="sibTrans" cxnId="{41592622-751E-48AF-BC82-BD2D21F14311}">
      <dgm:prSet/>
      <dgm:spPr/>
      <dgm:t>
        <a:bodyPr/>
        <a:lstStyle/>
        <a:p>
          <a:endParaRPr lang="en-US"/>
        </a:p>
      </dgm:t>
    </dgm:pt>
    <dgm:pt modelId="{E8E2C4FF-D584-462D-966E-A55BA1C0EC58}">
      <dgm:prSet/>
      <dgm:spPr/>
      <dgm:t>
        <a:bodyPr/>
        <a:lstStyle/>
        <a:p>
          <a:pPr>
            <a:defRPr cap="all"/>
          </a:pPr>
          <a:r>
            <a:rPr lang="en-US"/>
            <a:t>Gamified, ongoing, scenario-based learning</a:t>
          </a:r>
        </a:p>
      </dgm:t>
    </dgm:pt>
    <dgm:pt modelId="{8DC77EF2-D2B8-4D94-A695-8152F2910CC8}" type="parTrans" cxnId="{B16014F5-51C7-49F4-8FBB-ED5A81F1ADCC}">
      <dgm:prSet/>
      <dgm:spPr/>
      <dgm:t>
        <a:bodyPr/>
        <a:lstStyle/>
        <a:p>
          <a:endParaRPr lang="en-US"/>
        </a:p>
      </dgm:t>
    </dgm:pt>
    <dgm:pt modelId="{87B7DD2B-9348-4F8F-9A52-67D5CEE00511}" type="sibTrans" cxnId="{B16014F5-51C7-49F4-8FBB-ED5A81F1ADCC}">
      <dgm:prSet/>
      <dgm:spPr/>
      <dgm:t>
        <a:bodyPr/>
        <a:lstStyle/>
        <a:p>
          <a:endParaRPr lang="en-US"/>
        </a:p>
      </dgm:t>
    </dgm:pt>
    <dgm:pt modelId="{B7EB458C-AD9B-4714-803A-B7C84B2B6DD9}">
      <dgm:prSet/>
      <dgm:spPr/>
      <dgm:t>
        <a:bodyPr/>
        <a:lstStyle/>
        <a:p>
          <a:pPr>
            <a:defRPr cap="all"/>
          </a:pPr>
          <a:r>
            <a:rPr lang="en-US"/>
            <a:t>Secure behaviours as cultural norms</a:t>
          </a:r>
        </a:p>
      </dgm:t>
    </dgm:pt>
    <dgm:pt modelId="{02EEACA5-E669-4AFE-8B05-66F902565E16}" type="parTrans" cxnId="{31DDDE61-D792-4BAF-8B42-34F60780E2A0}">
      <dgm:prSet/>
      <dgm:spPr/>
      <dgm:t>
        <a:bodyPr/>
        <a:lstStyle/>
        <a:p>
          <a:endParaRPr lang="en-US"/>
        </a:p>
      </dgm:t>
    </dgm:pt>
    <dgm:pt modelId="{B0E5D916-04B5-47F3-B4CA-1979CC75BBE8}" type="sibTrans" cxnId="{31DDDE61-D792-4BAF-8B42-34F60780E2A0}">
      <dgm:prSet/>
      <dgm:spPr/>
      <dgm:t>
        <a:bodyPr/>
        <a:lstStyle/>
        <a:p>
          <a:endParaRPr lang="en-US"/>
        </a:p>
      </dgm:t>
    </dgm:pt>
    <dgm:pt modelId="{A65C312A-592C-4849-93E2-BF40A38D92F5}" type="pres">
      <dgm:prSet presAssocID="{C1ED40C2-24C8-4E4E-B9D8-5F82385A4D8A}" presName="root" presStyleCnt="0">
        <dgm:presLayoutVars>
          <dgm:dir/>
          <dgm:resizeHandles val="exact"/>
        </dgm:presLayoutVars>
      </dgm:prSet>
      <dgm:spPr/>
    </dgm:pt>
    <dgm:pt modelId="{7C4B6C9F-C280-4E86-9E22-FD66FB06351C}" type="pres">
      <dgm:prSet presAssocID="{5222838D-BFC9-4613-B5DA-01E88CE32E92}" presName="compNode" presStyleCnt="0"/>
      <dgm:spPr/>
    </dgm:pt>
    <dgm:pt modelId="{CC4C4BCC-8F05-460C-A94C-745267D32EFD}" type="pres">
      <dgm:prSet presAssocID="{5222838D-BFC9-4613-B5DA-01E88CE32E92}" presName="iconBgRect" presStyleLbl="bgShp" presStyleIdx="0" presStyleCnt="3"/>
      <dgm:spPr/>
    </dgm:pt>
    <dgm:pt modelId="{F7316493-AC76-443F-A4BB-62EDA15730EB}" type="pres">
      <dgm:prSet presAssocID="{5222838D-BFC9-4613-B5DA-01E88CE32E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A79FB533-0DF8-49AA-9835-BA891B46FFD0}" type="pres">
      <dgm:prSet presAssocID="{5222838D-BFC9-4613-B5DA-01E88CE32E92}" presName="spaceRect" presStyleCnt="0"/>
      <dgm:spPr/>
    </dgm:pt>
    <dgm:pt modelId="{36E22A18-7A17-4A79-AC9A-1F47544ED514}" type="pres">
      <dgm:prSet presAssocID="{5222838D-BFC9-4613-B5DA-01E88CE32E92}" presName="textRect" presStyleLbl="revTx" presStyleIdx="0" presStyleCnt="3">
        <dgm:presLayoutVars>
          <dgm:chMax val="1"/>
          <dgm:chPref val="1"/>
        </dgm:presLayoutVars>
      </dgm:prSet>
      <dgm:spPr/>
    </dgm:pt>
    <dgm:pt modelId="{E234C864-8598-4DC3-A01B-FC1484198D3D}" type="pres">
      <dgm:prSet presAssocID="{543BB90E-C119-4B4F-B804-F7B8A456F0FD}" presName="sibTrans" presStyleCnt="0"/>
      <dgm:spPr/>
    </dgm:pt>
    <dgm:pt modelId="{D4C9C4B5-DCD6-4849-88AD-314D4AFF6F44}" type="pres">
      <dgm:prSet presAssocID="{E8E2C4FF-D584-462D-966E-A55BA1C0EC58}" presName="compNode" presStyleCnt="0"/>
      <dgm:spPr/>
    </dgm:pt>
    <dgm:pt modelId="{7C48584C-FF5A-4BA0-B9C7-6087829B0561}" type="pres">
      <dgm:prSet presAssocID="{E8E2C4FF-D584-462D-966E-A55BA1C0EC58}" presName="iconBgRect" presStyleLbl="bgShp" presStyleIdx="1" presStyleCnt="3"/>
      <dgm:spPr/>
    </dgm:pt>
    <dgm:pt modelId="{CD2D8300-69E4-491E-8DBF-E1EF2098D4D2}" type="pres">
      <dgm:prSet presAssocID="{E8E2C4FF-D584-462D-966E-A55BA1C0EC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5C4AB903-2137-4AB1-87B2-8C7C3B2A4C54}" type="pres">
      <dgm:prSet presAssocID="{E8E2C4FF-D584-462D-966E-A55BA1C0EC58}" presName="spaceRect" presStyleCnt="0"/>
      <dgm:spPr/>
    </dgm:pt>
    <dgm:pt modelId="{1B8442F0-371E-4595-8A77-A817FC41D8E5}" type="pres">
      <dgm:prSet presAssocID="{E8E2C4FF-D584-462D-966E-A55BA1C0EC58}" presName="textRect" presStyleLbl="revTx" presStyleIdx="1" presStyleCnt="3">
        <dgm:presLayoutVars>
          <dgm:chMax val="1"/>
          <dgm:chPref val="1"/>
        </dgm:presLayoutVars>
      </dgm:prSet>
      <dgm:spPr/>
    </dgm:pt>
    <dgm:pt modelId="{8EDC6A9B-D829-46E4-85D9-87490CA46F25}" type="pres">
      <dgm:prSet presAssocID="{87B7DD2B-9348-4F8F-9A52-67D5CEE00511}" presName="sibTrans" presStyleCnt="0"/>
      <dgm:spPr/>
    </dgm:pt>
    <dgm:pt modelId="{FE69759C-D64A-41C3-91F9-FE2EC010A441}" type="pres">
      <dgm:prSet presAssocID="{B7EB458C-AD9B-4714-803A-B7C84B2B6DD9}" presName="compNode" presStyleCnt="0"/>
      <dgm:spPr/>
    </dgm:pt>
    <dgm:pt modelId="{503ABCE3-DB4B-40D6-9754-351E931EB5AF}" type="pres">
      <dgm:prSet presAssocID="{B7EB458C-AD9B-4714-803A-B7C84B2B6DD9}" presName="iconBgRect" presStyleLbl="bgShp" presStyleIdx="2" presStyleCnt="3"/>
      <dgm:spPr/>
    </dgm:pt>
    <dgm:pt modelId="{5867C130-8446-4548-A3E5-946AA4009D60}" type="pres">
      <dgm:prSet presAssocID="{B7EB458C-AD9B-4714-803A-B7C84B2B6D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CF1D592-73C1-435F-8889-04FDF25EACCD}" type="pres">
      <dgm:prSet presAssocID="{B7EB458C-AD9B-4714-803A-B7C84B2B6DD9}" presName="spaceRect" presStyleCnt="0"/>
      <dgm:spPr/>
    </dgm:pt>
    <dgm:pt modelId="{FC6C147E-B4BD-4396-ACB9-663D07E38FA0}" type="pres">
      <dgm:prSet presAssocID="{B7EB458C-AD9B-4714-803A-B7C84B2B6DD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D313419-C4C7-4BBD-B34E-562BCD2851A8}" type="presOf" srcId="{E8E2C4FF-D584-462D-966E-A55BA1C0EC58}" destId="{1B8442F0-371E-4595-8A77-A817FC41D8E5}" srcOrd="0" destOrd="0" presId="urn:microsoft.com/office/officeart/2018/5/layout/IconCircleLabelList"/>
    <dgm:cxn modelId="{41592622-751E-48AF-BC82-BD2D21F14311}" srcId="{C1ED40C2-24C8-4E4E-B9D8-5F82385A4D8A}" destId="{5222838D-BFC9-4613-B5DA-01E88CE32E92}" srcOrd="0" destOrd="0" parTransId="{D78FB0D9-5B54-4929-AF3F-63CE1624F709}" sibTransId="{543BB90E-C119-4B4F-B804-F7B8A456F0FD}"/>
    <dgm:cxn modelId="{1F7EBE5C-7578-4B4A-AB62-980C8954593E}" type="presOf" srcId="{C1ED40C2-24C8-4E4E-B9D8-5F82385A4D8A}" destId="{A65C312A-592C-4849-93E2-BF40A38D92F5}" srcOrd="0" destOrd="0" presId="urn:microsoft.com/office/officeart/2018/5/layout/IconCircleLabelList"/>
    <dgm:cxn modelId="{31DDDE61-D792-4BAF-8B42-34F60780E2A0}" srcId="{C1ED40C2-24C8-4E4E-B9D8-5F82385A4D8A}" destId="{B7EB458C-AD9B-4714-803A-B7C84B2B6DD9}" srcOrd="2" destOrd="0" parTransId="{02EEACA5-E669-4AFE-8B05-66F902565E16}" sibTransId="{B0E5D916-04B5-47F3-B4CA-1979CC75BBE8}"/>
    <dgm:cxn modelId="{D74A4CCF-881A-4C0E-9BD4-85DA31915E9B}" type="presOf" srcId="{5222838D-BFC9-4613-B5DA-01E88CE32E92}" destId="{36E22A18-7A17-4A79-AC9A-1F47544ED514}" srcOrd="0" destOrd="0" presId="urn:microsoft.com/office/officeart/2018/5/layout/IconCircleLabelList"/>
    <dgm:cxn modelId="{B16014F5-51C7-49F4-8FBB-ED5A81F1ADCC}" srcId="{C1ED40C2-24C8-4E4E-B9D8-5F82385A4D8A}" destId="{E8E2C4FF-D584-462D-966E-A55BA1C0EC58}" srcOrd="1" destOrd="0" parTransId="{8DC77EF2-D2B8-4D94-A695-8152F2910CC8}" sibTransId="{87B7DD2B-9348-4F8F-9A52-67D5CEE00511}"/>
    <dgm:cxn modelId="{33F36BFD-B334-4648-8396-F9E4524DD641}" type="presOf" srcId="{B7EB458C-AD9B-4714-803A-B7C84B2B6DD9}" destId="{FC6C147E-B4BD-4396-ACB9-663D07E38FA0}" srcOrd="0" destOrd="0" presId="urn:microsoft.com/office/officeart/2018/5/layout/IconCircleLabelList"/>
    <dgm:cxn modelId="{B6D8BE57-C264-4304-9627-137F5E4B8D77}" type="presParOf" srcId="{A65C312A-592C-4849-93E2-BF40A38D92F5}" destId="{7C4B6C9F-C280-4E86-9E22-FD66FB06351C}" srcOrd="0" destOrd="0" presId="urn:microsoft.com/office/officeart/2018/5/layout/IconCircleLabelList"/>
    <dgm:cxn modelId="{CAE4288E-B972-4221-B521-228602076F6A}" type="presParOf" srcId="{7C4B6C9F-C280-4E86-9E22-FD66FB06351C}" destId="{CC4C4BCC-8F05-460C-A94C-745267D32EFD}" srcOrd="0" destOrd="0" presId="urn:microsoft.com/office/officeart/2018/5/layout/IconCircleLabelList"/>
    <dgm:cxn modelId="{3FA7E0E7-F0AA-42FE-920C-940AC097FA58}" type="presParOf" srcId="{7C4B6C9F-C280-4E86-9E22-FD66FB06351C}" destId="{F7316493-AC76-443F-A4BB-62EDA15730EB}" srcOrd="1" destOrd="0" presId="urn:microsoft.com/office/officeart/2018/5/layout/IconCircleLabelList"/>
    <dgm:cxn modelId="{67F7A334-7592-4569-A218-B0DD9DC3F55E}" type="presParOf" srcId="{7C4B6C9F-C280-4E86-9E22-FD66FB06351C}" destId="{A79FB533-0DF8-49AA-9835-BA891B46FFD0}" srcOrd="2" destOrd="0" presId="urn:microsoft.com/office/officeart/2018/5/layout/IconCircleLabelList"/>
    <dgm:cxn modelId="{9BFE0F20-238B-4CFD-B5EB-D159F7F8C2AE}" type="presParOf" srcId="{7C4B6C9F-C280-4E86-9E22-FD66FB06351C}" destId="{36E22A18-7A17-4A79-AC9A-1F47544ED514}" srcOrd="3" destOrd="0" presId="urn:microsoft.com/office/officeart/2018/5/layout/IconCircleLabelList"/>
    <dgm:cxn modelId="{E50AE6FA-33C7-4060-86E1-E12BF58C3C12}" type="presParOf" srcId="{A65C312A-592C-4849-93E2-BF40A38D92F5}" destId="{E234C864-8598-4DC3-A01B-FC1484198D3D}" srcOrd="1" destOrd="0" presId="urn:microsoft.com/office/officeart/2018/5/layout/IconCircleLabelList"/>
    <dgm:cxn modelId="{7D266660-5055-4FC1-A61B-9F3B7E4AA2E9}" type="presParOf" srcId="{A65C312A-592C-4849-93E2-BF40A38D92F5}" destId="{D4C9C4B5-DCD6-4849-88AD-314D4AFF6F44}" srcOrd="2" destOrd="0" presId="urn:microsoft.com/office/officeart/2018/5/layout/IconCircleLabelList"/>
    <dgm:cxn modelId="{E274135C-ECB5-48EE-9BA8-B6DDF4EE5937}" type="presParOf" srcId="{D4C9C4B5-DCD6-4849-88AD-314D4AFF6F44}" destId="{7C48584C-FF5A-4BA0-B9C7-6087829B0561}" srcOrd="0" destOrd="0" presId="urn:microsoft.com/office/officeart/2018/5/layout/IconCircleLabelList"/>
    <dgm:cxn modelId="{DEDC29A0-3DC6-4686-8188-AB4831421099}" type="presParOf" srcId="{D4C9C4B5-DCD6-4849-88AD-314D4AFF6F44}" destId="{CD2D8300-69E4-491E-8DBF-E1EF2098D4D2}" srcOrd="1" destOrd="0" presId="urn:microsoft.com/office/officeart/2018/5/layout/IconCircleLabelList"/>
    <dgm:cxn modelId="{E3528434-E49F-4572-86D1-6C0CE7095A34}" type="presParOf" srcId="{D4C9C4B5-DCD6-4849-88AD-314D4AFF6F44}" destId="{5C4AB903-2137-4AB1-87B2-8C7C3B2A4C54}" srcOrd="2" destOrd="0" presId="urn:microsoft.com/office/officeart/2018/5/layout/IconCircleLabelList"/>
    <dgm:cxn modelId="{8F6B8434-E5DA-4145-B005-77396250D722}" type="presParOf" srcId="{D4C9C4B5-DCD6-4849-88AD-314D4AFF6F44}" destId="{1B8442F0-371E-4595-8A77-A817FC41D8E5}" srcOrd="3" destOrd="0" presId="urn:microsoft.com/office/officeart/2018/5/layout/IconCircleLabelList"/>
    <dgm:cxn modelId="{3CF9C3E4-2B99-4CEB-A38E-539359655EE6}" type="presParOf" srcId="{A65C312A-592C-4849-93E2-BF40A38D92F5}" destId="{8EDC6A9B-D829-46E4-85D9-87490CA46F25}" srcOrd="3" destOrd="0" presId="urn:microsoft.com/office/officeart/2018/5/layout/IconCircleLabelList"/>
    <dgm:cxn modelId="{927C4437-F24F-49CD-9DA9-2EC4582EB79F}" type="presParOf" srcId="{A65C312A-592C-4849-93E2-BF40A38D92F5}" destId="{FE69759C-D64A-41C3-91F9-FE2EC010A441}" srcOrd="4" destOrd="0" presId="urn:microsoft.com/office/officeart/2018/5/layout/IconCircleLabelList"/>
    <dgm:cxn modelId="{5A09F860-A270-4067-9E60-D37B65326B63}" type="presParOf" srcId="{FE69759C-D64A-41C3-91F9-FE2EC010A441}" destId="{503ABCE3-DB4B-40D6-9754-351E931EB5AF}" srcOrd="0" destOrd="0" presId="urn:microsoft.com/office/officeart/2018/5/layout/IconCircleLabelList"/>
    <dgm:cxn modelId="{F259581C-3AC2-4384-9D0F-320B930FEFA4}" type="presParOf" srcId="{FE69759C-D64A-41C3-91F9-FE2EC010A441}" destId="{5867C130-8446-4548-A3E5-946AA4009D60}" srcOrd="1" destOrd="0" presId="urn:microsoft.com/office/officeart/2018/5/layout/IconCircleLabelList"/>
    <dgm:cxn modelId="{2ABD31EB-B42B-4D7B-8663-CCE5DBEBF84F}" type="presParOf" srcId="{FE69759C-D64A-41C3-91F9-FE2EC010A441}" destId="{CCF1D592-73C1-435F-8889-04FDF25EACCD}" srcOrd="2" destOrd="0" presId="urn:microsoft.com/office/officeart/2018/5/layout/IconCircleLabelList"/>
    <dgm:cxn modelId="{EAC33ED8-DF9E-4C5A-BF11-BFB38DABB0FE}" type="presParOf" srcId="{FE69759C-D64A-41C3-91F9-FE2EC010A441}" destId="{FC6C147E-B4BD-4396-ACB9-663D07E38FA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58653D-2593-41D2-A963-FA76500E1A2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3D3A65-A5B5-41D9-9992-A96D3D00055B}">
      <dgm:prSet/>
      <dgm:spPr/>
      <dgm:t>
        <a:bodyPr/>
        <a:lstStyle/>
        <a:p>
          <a:r>
            <a:rPr lang="en-US"/>
            <a:t>Realistic phishing, deepfakes, identity spoofing</a:t>
          </a:r>
        </a:p>
      </dgm:t>
    </dgm:pt>
    <dgm:pt modelId="{17D29563-63D3-46B9-B4CD-173009D504EA}" type="parTrans" cxnId="{490F7F3A-1D45-413A-A71C-80FA211C45DC}">
      <dgm:prSet/>
      <dgm:spPr/>
      <dgm:t>
        <a:bodyPr/>
        <a:lstStyle/>
        <a:p>
          <a:endParaRPr lang="en-US"/>
        </a:p>
      </dgm:t>
    </dgm:pt>
    <dgm:pt modelId="{1182C459-3AA7-4E98-A669-129EB3915206}" type="sibTrans" cxnId="{490F7F3A-1D45-413A-A71C-80FA211C45DC}">
      <dgm:prSet/>
      <dgm:spPr/>
      <dgm:t>
        <a:bodyPr/>
        <a:lstStyle/>
        <a:p>
          <a:endParaRPr lang="en-US"/>
        </a:p>
      </dgm:t>
    </dgm:pt>
    <dgm:pt modelId="{BDAD0167-07ED-4EE5-A88D-12B0A0267A70}">
      <dgm:prSet/>
      <dgm:spPr/>
      <dgm:t>
        <a:bodyPr/>
        <a:lstStyle/>
        <a:p>
          <a:r>
            <a:rPr lang="en-US"/>
            <a:t>AI policy must include transparency and explainability (NIST AI RMF, 2023)</a:t>
          </a:r>
        </a:p>
      </dgm:t>
    </dgm:pt>
    <dgm:pt modelId="{7C152398-0217-46DD-B7F1-4E6E1F8F1813}" type="parTrans" cxnId="{BC4D804E-6BD1-48FE-977C-F818C3E22BCA}">
      <dgm:prSet/>
      <dgm:spPr/>
      <dgm:t>
        <a:bodyPr/>
        <a:lstStyle/>
        <a:p>
          <a:endParaRPr lang="en-US"/>
        </a:p>
      </dgm:t>
    </dgm:pt>
    <dgm:pt modelId="{C871175A-1DEE-431B-988B-69663ADFAAA6}" type="sibTrans" cxnId="{BC4D804E-6BD1-48FE-977C-F818C3E22BCA}">
      <dgm:prSet/>
      <dgm:spPr/>
      <dgm:t>
        <a:bodyPr/>
        <a:lstStyle/>
        <a:p>
          <a:endParaRPr lang="en-US"/>
        </a:p>
      </dgm:t>
    </dgm:pt>
    <dgm:pt modelId="{C3CB43E5-2F14-4640-9D53-59A4C0DF3767}">
      <dgm:prSet/>
      <dgm:spPr/>
      <dgm:t>
        <a:bodyPr/>
        <a:lstStyle/>
        <a:p>
          <a:r>
            <a:rPr lang="en-US"/>
            <a:t>Prepare teams to recognise and respond to AI threats</a:t>
          </a:r>
        </a:p>
      </dgm:t>
    </dgm:pt>
    <dgm:pt modelId="{1AA2BA55-EF1E-40D7-99C5-2A78925975C5}" type="parTrans" cxnId="{18A56A4A-CBBA-43B4-ABFD-873553343394}">
      <dgm:prSet/>
      <dgm:spPr/>
      <dgm:t>
        <a:bodyPr/>
        <a:lstStyle/>
        <a:p>
          <a:endParaRPr lang="en-US"/>
        </a:p>
      </dgm:t>
    </dgm:pt>
    <dgm:pt modelId="{CDF698B7-A87F-4C4F-A6AB-B5F8492B2CD2}" type="sibTrans" cxnId="{18A56A4A-CBBA-43B4-ABFD-873553343394}">
      <dgm:prSet/>
      <dgm:spPr/>
      <dgm:t>
        <a:bodyPr/>
        <a:lstStyle/>
        <a:p>
          <a:endParaRPr lang="en-US"/>
        </a:p>
      </dgm:t>
    </dgm:pt>
    <dgm:pt modelId="{48C6A40E-C035-451A-B711-C59F660E140A}" type="pres">
      <dgm:prSet presAssocID="{A958653D-2593-41D2-A963-FA76500E1A27}" presName="root" presStyleCnt="0">
        <dgm:presLayoutVars>
          <dgm:dir/>
          <dgm:resizeHandles val="exact"/>
        </dgm:presLayoutVars>
      </dgm:prSet>
      <dgm:spPr/>
    </dgm:pt>
    <dgm:pt modelId="{5E8CCF5A-69EC-4D7C-B72B-4B5F5B4C4F20}" type="pres">
      <dgm:prSet presAssocID="{563D3A65-A5B5-41D9-9992-A96D3D00055B}" presName="compNode" presStyleCnt="0"/>
      <dgm:spPr/>
    </dgm:pt>
    <dgm:pt modelId="{8934FAA2-C576-4AA0-B3A0-FFFC0C1D76C7}" type="pres">
      <dgm:prSet presAssocID="{563D3A65-A5B5-41D9-9992-A96D3D0005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8B6B00C-C1E1-49C3-8F33-087B69A3650A}" type="pres">
      <dgm:prSet presAssocID="{563D3A65-A5B5-41D9-9992-A96D3D00055B}" presName="spaceRect" presStyleCnt="0"/>
      <dgm:spPr/>
    </dgm:pt>
    <dgm:pt modelId="{108DE962-010D-4F6C-BC65-BF83AFCE0E4E}" type="pres">
      <dgm:prSet presAssocID="{563D3A65-A5B5-41D9-9992-A96D3D00055B}" presName="textRect" presStyleLbl="revTx" presStyleIdx="0" presStyleCnt="3">
        <dgm:presLayoutVars>
          <dgm:chMax val="1"/>
          <dgm:chPref val="1"/>
        </dgm:presLayoutVars>
      </dgm:prSet>
      <dgm:spPr/>
    </dgm:pt>
    <dgm:pt modelId="{F2A93C48-FB72-40A3-A82F-96627BDB8648}" type="pres">
      <dgm:prSet presAssocID="{1182C459-3AA7-4E98-A669-129EB3915206}" presName="sibTrans" presStyleCnt="0"/>
      <dgm:spPr/>
    </dgm:pt>
    <dgm:pt modelId="{17FA7532-BC1C-41FB-896E-F7AEC6376634}" type="pres">
      <dgm:prSet presAssocID="{BDAD0167-07ED-4EE5-A88D-12B0A0267A70}" presName="compNode" presStyleCnt="0"/>
      <dgm:spPr/>
    </dgm:pt>
    <dgm:pt modelId="{2F034246-49FD-4127-B7A4-33AC24171E49}" type="pres">
      <dgm:prSet presAssocID="{BDAD0167-07ED-4EE5-A88D-12B0A0267A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49C1A1B-9311-4045-A435-36E9722DAB99}" type="pres">
      <dgm:prSet presAssocID="{BDAD0167-07ED-4EE5-A88D-12B0A0267A70}" presName="spaceRect" presStyleCnt="0"/>
      <dgm:spPr/>
    </dgm:pt>
    <dgm:pt modelId="{E1BB233A-01CB-4051-A195-9D0E99BE625F}" type="pres">
      <dgm:prSet presAssocID="{BDAD0167-07ED-4EE5-A88D-12B0A0267A70}" presName="textRect" presStyleLbl="revTx" presStyleIdx="1" presStyleCnt="3">
        <dgm:presLayoutVars>
          <dgm:chMax val="1"/>
          <dgm:chPref val="1"/>
        </dgm:presLayoutVars>
      </dgm:prSet>
      <dgm:spPr/>
    </dgm:pt>
    <dgm:pt modelId="{E7382500-CB7D-4005-8712-312E43B74220}" type="pres">
      <dgm:prSet presAssocID="{C871175A-1DEE-431B-988B-69663ADFAAA6}" presName="sibTrans" presStyleCnt="0"/>
      <dgm:spPr/>
    </dgm:pt>
    <dgm:pt modelId="{81976376-175B-4CF1-9273-7875238734D0}" type="pres">
      <dgm:prSet presAssocID="{C3CB43E5-2F14-4640-9D53-59A4C0DF3767}" presName="compNode" presStyleCnt="0"/>
      <dgm:spPr/>
    </dgm:pt>
    <dgm:pt modelId="{C07E72C1-061F-48CE-AB06-A76E9EB2E153}" type="pres">
      <dgm:prSet presAssocID="{C3CB43E5-2F14-4640-9D53-59A4C0DF37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D479A09-18C9-4BBB-88B3-EF3A6F8D2C89}" type="pres">
      <dgm:prSet presAssocID="{C3CB43E5-2F14-4640-9D53-59A4C0DF3767}" presName="spaceRect" presStyleCnt="0"/>
      <dgm:spPr/>
    </dgm:pt>
    <dgm:pt modelId="{5197A64C-AD03-4588-89C9-1D7461E9EFAF}" type="pres">
      <dgm:prSet presAssocID="{C3CB43E5-2F14-4640-9D53-59A4C0DF376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0B600D-9C45-439E-AEB8-65BD589F03C5}" type="presOf" srcId="{C3CB43E5-2F14-4640-9D53-59A4C0DF3767}" destId="{5197A64C-AD03-4588-89C9-1D7461E9EFAF}" srcOrd="0" destOrd="0" presId="urn:microsoft.com/office/officeart/2018/2/layout/IconLabelList"/>
    <dgm:cxn modelId="{490F7F3A-1D45-413A-A71C-80FA211C45DC}" srcId="{A958653D-2593-41D2-A963-FA76500E1A27}" destId="{563D3A65-A5B5-41D9-9992-A96D3D00055B}" srcOrd="0" destOrd="0" parTransId="{17D29563-63D3-46B9-B4CD-173009D504EA}" sibTransId="{1182C459-3AA7-4E98-A669-129EB3915206}"/>
    <dgm:cxn modelId="{18A56A4A-CBBA-43B4-ABFD-873553343394}" srcId="{A958653D-2593-41D2-A963-FA76500E1A27}" destId="{C3CB43E5-2F14-4640-9D53-59A4C0DF3767}" srcOrd="2" destOrd="0" parTransId="{1AA2BA55-EF1E-40D7-99C5-2A78925975C5}" sibTransId="{CDF698B7-A87F-4C4F-A6AB-B5F8492B2CD2}"/>
    <dgm:cxn modelId="{BC4D804E-6BD1-48FE-977C-F818C3E22BCA}" srcId="{A958653D-2593-41D2-A963-FA76500E1A27}" destId="{BDAD0167-07ED-4EE5-A88D-12B0A0267A70}" srcOrd="1" destOrd="0" parTransId="{7C152398-0217-46DD-B7F1-4E6E1F8F1813}" sibTransId="{C871175A-1DEE-431B-988B-69663ADFAAA6}"/>
    <dgm:cxn modelId="{2E0F7B81-230A-40B2-8E9E-8308120E5A77}" type="presOf" srcId="{563D3A65-A5B5-41D9-9992-A96D3D00055B}" destId="{108DE962-010D-4F6C-BC65-BF83AFCE0E4E}" srcOrd="0" destOrd="0" presId="urn:microsoft.com/office/officeart/2018/2/layout/IconLabelList"/>
    <dgm:cxn modelId="{64596783-9251-4623-B951-DD5E940C5957}" type="presOf" srcId="{BDAD0167-07ED-4EE5-A88D-12B0A0267A70}" destId="{E1BB233A-01CB-4051-A195-9D0E99BE625F}" srcOrd="0" destOrd="0" presId="urn:microsoft.com/office/officeart/2018/2/layout/IconLabelList"/>
    <dgm:cxn modelId="{74E39AAE-855E-476A-93DF-E3C0729AFF1B}" type="presOf" srcId="{A958653D-2593-41D2-A963-FA76500E1A27}" destId="{48C6A40E-C035-451A-B711-C59F660E140A}" srcOrd="0" destOrd="0" presId="urn:microsoft.com/office/officeart/2018/2/layout/IconLabelList"/>
    <dgm:cxn modelId="{2BCED7F5-8298-45A6-950E-2722FC147FF2}" type="presParOf" srcId="{48C6A40E-C035-451A-B711-C59F660E140A}" destId="{5E8CCF5A-69EC-4D7C-B72B-4B5F5B4C4F20}" srcOrd="0" destOrd="0" presId="urn:microsoft.com/office/officeart/2018/2/layout/IconLabelList"/>
    <dgm:cxn modelId="{EDC83F47-9FF0-4093-81A1-F4F44C5BE594}" type="presParOf" srcId="{5E8CCF5A-69EC-4D7C-B72B-4B5F5B4C4F20}" destId="{8934FAA2-C576-4AA0-B3A0-FFFC0C1D76C7}" srcOrd="0" destOrd="0" presId="urn:microsoft.com/office/officeart/2018/2/layout/IconLabelList"/>
    <dgm:cxn modelId="{A3B6586F-D230-4BE9-85FE-FFC37F6BE7D3}" type="presParOf" srcId="{5E8CCF5A-69EC-4D7C-B72B-4B5F5B4C4F20}" destId="{08B6B00C-C1E1-49C3-8F33-087B69A3650A}" srcOrd="1" destOrd="0" presId="urn:microsoft.com/office/officeart/2018/2/layout/IconLabelList"/>
    <dgm:cxn modelId="{7178FD75-5866-427A-85C5-D35E9FFDF180}" type="presParOf" srcId="{5E8CCF5A-69EC-4D7C-B72B-4B5F5B4C4F20}" destId="{108DE962-010D-4F6C-BC65-BF83AFCE0E4E}" srcOrd="2" destOrd="0" presId="urn:microsoft.com/office/officeart/2018/2/layout/IconLabelList"/>
    <dgm:cxn modelId="{C6A26402-C56E-49C3-B1C6-AE6183A6E4AD}" type="presParOf" srcId="{48C6A40E-C035-451A-B711-C59F660E140A}" destId="{F2A93C48-FB72-40A3-A82F-96627BDB8648}" srcOrd="1" destOrd="0" presId="urn:microsoft.com/office/officeart/2018/2/layout/IconLabelList"/>
    <dgm:cxn modelId="{2DBE021D-D7D1-4B6D-9356-FD8348D23746}" type="presParOf" srcId="{48C6A40E-C035-451A-B711-C59F660E140A}" destId="{17FA7532-BC1C-41FB-896E-F7AEC6376634}" srcOrd="2" destOrd="0" presId="urn:microsoft.com/office/officeart/2018/2/layout/IconLabelList"/>
    <dgm:cxn modelId="{793B3F7F-7D73-4226-AC51-40AA2EA38153}" type="presParOf" srcId="{17FA7532-BC1C-41FB-896E-F7AEC6376634}" destId="{2F034246-49FD-4127-B7A4-33AC24171E49}" srcOrd="0" destOrd="0" presId="urn:microsoft.com/office/officeart/2018/2/layout/IconLabelList"/>
    <dgm:cxn modelId="{FCC97311-30EB-45E1-9BD2-3780C9B3AE66}" type="presParOf" srcId="{17FA7532-BC1C-41FB-896E-F7AEC6376634}" destId="{C49C1A1B-9311-4045-A435-36E9722DAB99}" srcOrd="1" destOrd="0" presId="urn:microsoft.com/office/officeart/2018/2/layout/IconLabelList"/>
    <dgm:cxn modelId="{DF01A06E-5709-4865-AB61-106DCBF2BEDC}" type="presParOf" srcId="{17FA7532-BC1C-41FB-896E-F7AEC6376634}" destId="{E1BB233A-01CB-4051-A195-9D0E99BE625F}" srcOrd="2" destOrd="0" presId="urn:microsoft.com/office/officeart/2018/2/layout/IconLabelList"/>
    <dgm:cxn modelId="{2294431E-9E08-4493-BF7B-843843B8DD1C}" type="presParOf" srcId="{48C6A40E-C035-451A-B711-C59F660E140A}" destId="{E7382500-CB7D-4005-8712-312E43B74220}" srcOrd="3" destOrd="0" presId="urn:microsoft.com/office/officeart/2018/2/layout/IconLabelList"/>
    <dgm:cxn modelId="{961F9DF6-2D59-41D5-B65A-A25725952311}" type="presParOf" srcId="{48C6A40E-C035-451A-B711-C59F660E140A}" destId="{81976376-175B-4CF1-9273-7875238734D0}" srcOrd="4" destOrd="0" presId="urn:microsoft.com/office/officeart/2018/2/layout/IconLabelList"/>
    <dgm:cxn modelId="{45981265-CA7D-402C-91B3-7C8AD4163F5D}" type="presParOf" srcId="{81976376-175B-4CF1-9273-7875238734D0}" destId="{C07E72C1-061F-48CE-AB06-A76E9EB2E153}" srcOrd="0" destOrd="0" presId="urn:microsoft.com/office/officeart/2018/2/layout/IconLabelList"/>
    <dgm:cxn modelId="{8E45B95A-C0D3-4E63-8EE0-3B0510567FA5}" type="presParOf" srcId="{81976376-175B-4CF1-9273-7875238734D0}" destId="{6D479A09-18C9-4BBB-88B3-EF3A6F8D2C89}" srcOrd="1" destOrd="0" presId="urn:microsoft.com/office/officeart/2018/2/layout/IconLabelList"/>
    <dgm:cxn modelId="{766EAB78-510F-4463-ACCD-842763F9259B}" type="presParOf" srcId="{81976376-175B-4CF1-9273-7875238734D0}" destId="{5197A64C-AD03-4588-89C9-1D7461E9EFA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2EA78F-A646-4159-A63A-2ED9694870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A225F00-9C87-43A6-976C-BE7B60D66AD4}">
      <dgm:prSet/>
      <dgm:spPr/>
      <dgm:t>
        <a:bodyPr/>
        <a:lstStyle/>
        <a:p>
          <a:r>
            <a:rPr lang="en-US"/>
            <a:t>Security isn't a technical add-on—it's a behavioural foundation</a:t>
          </a:r>
        </a:p>
      </dgm:t>
    </dgm:pt>
    <dgm:pt modelId="{132BD158-CF6D-4AB4-9253-51471235208A}" type="parTrans" cxnId="{B621AE0F-A1CC-413A-B863-294DDBE532BF}">
      <dgm:prSet/>
      <dgm:spPr/>
      <dgm:t>
        <a:bodyPr/>
        <a:lstStyle/>
        <a:p>
          <a:endParaRPr lang="en-US"/>
        </a:p>
      </dgm:t>
    </dgm:pt>
    <dgm:pt modelId="{676F27C0-7DF9-4766-841F-9F15A9EBFB36}" type="sibTrans" cxnId="{B621AE0F-A1CC-413A-B863-294DDBE532BF}">
      <dgm:prSet/>
      <dgm:spPr/>
      <dgm:t>
        <a:bodyPr/>
        <a:lstStyle/>
        <a:p>
          <a:endParaRPr lang="en-US"/>
        </a:p>
      </dgm:t>
    </dgm:pt>
    <dgm:pt modelId="{AB9BB8EB-7A3D-4890-94EC-15C08A9E05FD}">
      <dgm:prSet/>
      <dgm:spPr/>
      <dgm:t>
        <a:bodyPr/>
        <a:lstStyle/>
        <a:p>
          <a:r>
            <a:rPr lang="en-US"/>
            <a:t>Sustainability comes from trust, culture, and inclusion</a:t>
          </a:r>
        </a:p>
      </dgm:t>
    </dgm:pt>
    <dgm:pt modelId="{F8E4FDF8-EF24-465B-BA49-73959029A16D}" type="parTrans" cxnId="{CDF58DD4-4638-4B79-952D-377BDB8E8201}">
      <dgm:prSet/>
      <dgm:spPr/>
      <dgm:t>
        <a:bodyPr/>
        <a:lstStyle/>
        <a:p>
          <a:endParaRPr lang="en-US"/>
        </a:p>
      </dgm:t>
    </dgm:pt>
    <dgm:pt modelId="{F49162CD-015F-4BC1-8B8E-94A0DD990592}" type="sibTrans" cxnId="{CDF58DD4-4638-4B79-952D-377BDB8E8201}">
      <dgm:prSet/>
      <dgm:spPr/>
      <dgm:t>
        <a:bodyPr/>
        <a:lstStyle/>
        <a:p>
          <a:endParaRPr lang="en-US"/>
        </a:p>
      </dgm:t>
    </dgm:pt>
    <dgm:pt modelId="{ED1AAED0-0306-4F63-B0F5-0E8CD59A6F38}">
      <dgm:prSet/>
      <dgm:spPr/>
      <dgm:t>
        <a:bodyPr/>
        <a:lstStyle/>
        <a:p>
          <a:r>
            <a:rPr lang="en-US"/>
            <a:t>Ethical, usable, and proactive solutions lead to resilience</a:t>
          </a:r>
        </a:p>
      </dgm:t>
    </dgm:pt>
    <dgm:pt modelId="{BA22AE11-7F32-46D6-8287-129744B28C07}" type="parTrans" cxnId="{CC5F5FED-DD94-42B2-BA93-DFFFE19D136E}">
      <dgm:prSet/>
      <dgm:spPr/>
      <dgm:t>
        <a:bodyPr/>
        <a:lstStyle/>
        <a:p>
          <a:endParaRPr lang="en-US"/>
        </a:p>
      </dgm:t>
    </dgm:pt>
    <dgm:pt modelId="{EBE6B646-FE6F-47E6-9F25-ACD6F7D4F399}" type="sibTrans" cxnId="{CC5F5FED-DD94-42B2-BA93-DFFFE19D136E}">
      <dgm:prSet/>
      <dgm:spPr/>
      <dgm:t>
        <a:bodyPr/>
        <a:lstStyle/>
        <a:p>
          <a:endParaRPr lang="en-US"/>
        </a:p>
      </dgm:t>
    </dgm:pt>
    <dgm:pt modelId="{41376425-DE80-4DDA-B7FB-CAFFA3AF4DE8}" type="pres">
      <dgm:prSet presAssocID="{372EA78F-A646-4159-A63A-2ED9694870F8}" presName="root" presStyleCnt="0">
        <dgm:presLayoutVars>
          <dgm:dir/>
          <dgm:resizeHandles val="exact"/>
        </dgm:presLayoutVars>
      </dgm:prSet>
      <dgm:spPr/>
    </dgm:pt>
    <dgm:pt modelId="{4FA067F5-BD10-4759-BB79-38BE0B12845C}" type="pres">
      <dgm:prSet presAssocID="{9A225F00-9C87-43A6-976C-BE7B60D66AD4}" presName="compNode" presStyleCnt="0"/>
      <dgm:spPr/>
    </dgm:pt>
    <dgm:pt modelId="{6B88C876-07F3-4B18-9E1F-3843481FBECD}" type="pres">
      <dgm:prSet presAssocID="{9A225F00-9C87-43A6-976C-BE7B60D66AD4}" presName="bgRect" presStyleLbl="bgShp" presStyleIdx="0" presStyleCnt="3"/>
      <dgm:spPr/>
    </dgm:pt>
    <dgm:pt modelId="{F5C0E066-04B6-462C-A43B-0B0171365DA4}" type="pres">
      <dgm:prSet presAssocID="{9A225F00-9C87-43A6-976C-BE7B60D66A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6DCC843-D778-4ED3-AC0D-F10CD0AFC61D}" type="pres">
      <dgm:prSet presAssocID="{9A225F00-9C87-43A6-976C-BE7B60D66AD4}" presName="spaceRect" presStyleCnt="0"/>
      <dgm:spPr/>
    </dgm:pt>
    <dgm:pt modelId="{A1A6432A-55C8-49F9-9BA9-8DE2EE6D4B80}" type="pres">
      <dgm:prSet presAssocID="{9A225F00-9C87-43A6-976C-BE7B60D66AD4}" presName="parTx" presStyleLbl="revTx" presStyleIdx="0" presStyleCnt="3">
        <dgm:presLayoutVars>
          <dgm:chMax val="0"/>
          <dgm:chPref val="0"/>
        </dgm:presLayoutVars>
      </dgm:prSet>
      <dgm:spPr/>
    </dgm:pt>
    <dgm:pt modelId="{594F9AC0-F873-428B-8815-6B394051DA49}" type="pres">
      <dgm:prSet presAssocID="{676F27C0-7DF9-4766-841F-9F15A9EBFB36}" presName="sibTrans" presStyleCnt="0"/>
      <dgm:spPr/>
    </dgm:pt>
    <dgm:pt modelId="{B6590B56-0D22-4201-BB51-2ABA0F06CBD4}" type="pres">
      <dgm:prSet presAssocID="{AB9BB8EB-7A3D-4890-94EC-15C08A9E05FD}" presName="compNode" presStyleCnt="0"/>
      <dgm:spPr/>
    </dgm:pt>
    <dgm:pt modelId="{51A90F03-E1A5-4992-B0CE-56DF46F97FA8}" type="pres">
      <dgm:prSet presAssocID="{AB9BB8EB-7A3D-4890-94EC-15C08A9E05FD}" presName="bgRect" presStyleLbl="bgShp" presStyleIdx="1" presStyleCnt="3"/>
      <dgm:spPr/>
    </dgm:pt>
    <dgm:pt modelId="{512A5B9B-99D5-4297-803C-277AF35CDF0F}" type="pres">
      <dgm:prSet presAssocID="{AB9BB8EB-7A3D-4890-94EC-15C08A9E05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9BC2286-DE91-4093-B5C3-6DBA430093A5}" type="pres">
      <dgm:prSet presAssocID="{AB9BB8EB-7A3D-4890-94EC-15C08A9E05FD}" presName="spaceRect" presStyleCnt="0"/>
      <dgm:spPr/>
    </dgm:pt>
    <dgm:pt modelId="{972ECAB1-A4B2-424D-A166-46E276A9B165}" type="pres">
      <dgm:prSet presAssocID="{AB9BB8EB-7A3D-4890-94EC-15C08A9E05FD}" presName="parTx" presStyleLbl="revTx" presStyleIdx="1" presStyleCnt="3">
        <dgm:presLayoutVars>
          <dgm:chMax val="0"/>
          <dgm:chPref val="0"/>
        </dgm:presLayoutVars>
      </dgm:prSet>
      <dgm:spPr/>
    </dgm:pt>
    <dgm:pt modelId="{468C022E-434B-482C-880C-6D14CB176F2F}" type="pres">
      <dgm:prSet presAssocID="{F49162CD-015F-4BC1-8B8E-94A0DD990592}" presName="sibTrans" presStyleCnt="0"/>
      <dgm:spPr/>
    </dgm:pt>
    <dgm:pt modelId="{651A0563-E921-40C4-8A97-4DDCB6DDC707}" type="pres">
      <dgm:prSet presAssocID="{ED1AAED0-0306-4F63-B0F5-0E8CD59A6F38}" presName="compNode" presStyleCnt="0"/>
      <dgm:spPr/>
    </dgm:pt>
    <dgm:pt modelId="{1C866DC4-D80F-4D20-AFDA-96E343CF4C2B}" type="pres">
      <dgm:prSet presAssocID="{ED1AAED0-0306-4F63-B0F5-0E8CD59A6F38}" presName="bgRect" presStyleLbl="bgShp" presStyleIdx="2" presStyleCnt="3"/>
      <dgm:spPr/>
    </dgm:pt>
    <dgm:pt modelId="{59122C86-6560-4ADB-97EF-F1AA80A04A76}" type="pres">
      <dgm:prSet presAssocID="{ED1AAED0-0306-4F63-B0F5-0E8CD59A6F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423E4CF1-B454-45E3-8627-3C1C71896A3D}" type="pres">
      <dgm:prSet presAssocID="{ED1AAED0-0306-4F63-B0F5-0E8CD59A6F38}" presName="spaceRect" presStyleCnt="0"/>
      <dgm:spPr/>
    </dgm:pt>
    <dgm:pt modelId="{F7E3DDA2-A5C8-48BD-8050-79A543B1540C}" type="pres">
      <dgm:prSet presAssocID="{ED1AAED0-0306-4F63-B0F5-0E8CD59A6F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614CE07-4BD4-428C-B796-EEAA1C07F34E}" type="presOf" srcId="{ED1AAED0-0306-4F63-B0F5-0E8CD59A6F38}" destId="{F7E3DDA2-A5C8-48BD-8050-79A543B1540C}" srcOrd="0" destOrd="0" presId="urn:microsoft.com/office/officeart/2018/2/layout/IconVerticalSolidList"/>
    <dgm:cxn modelId="{B621AE0F-A1CC-413A-B863-294DDBE532BF}" srcId="{372EA78F-A646-4159-A63A-2ED9694870F8}" destId="{9A225F00-9C87-43A6-976C-BE7B60D66AD4}" srcOrd="0" destOrd="0" parTransId="{132BD158-CF6D-4AB4-9253-51471235208A}" sibTransId="{676F27C0-7DF9-4766-841F-9F15A9EBFB36}"/>
    <dgm:cxn modelId="{24DAEE26-8BA3-4A92-A8F6-EF0DA5C5C146}" type="presOf" srcId="{AB9BB8EB-7A3D-4890-94EC-15C08A9E05FD}" destId="{972ECAB1-A4B2-424D-A166-46E276A9B165}" srcOrd="0" destOrd="0" presId="urn:microsoft.com/office/officeart/2018/2/layout/IconVerticalSolidList"/>
    <dgm:cxn modelId="{E055539F-FD0B-4317-81AE-8894972ACD2C}" type="presOf" srcId="{372EA78F-A646-4159-A63A-2ED9694870F8}" destId="{41376425-DE80-4DDA-B7FB-CAFFA3AF4DE8}" srcOrd="0" destOrd="0" presId="urn:microsoft.com/office/officeart/2018/2/layout/IconVerticalSolidList"/>
    <dgm:cxn modelId="{D55171B8-E8F8-4A51-B3D8-28DB5EC88D9A}" type="presOf" srcId="{9A225F00-9C87-43A6-976C-BE7B60D66AD4}" destId="{A1A6432A-55C8-49F9-9BA9-8DE2EE6D4B80}" srcOrd="0" destOrd="0" presId="urn:microsoft.com/office/officeart/2018/2/layout/IconVerticalSolidList"/>
    <dgm:cxn modelId="{CDF58DD4-4638-4B79-952D-377BDB8E8201}" srcId="{372EA78F-A646-4159-A63A-2ED9694870F8}" destId="{AB9BB8EB-7A3D-4890-94EC-15C08A9E05FD}" srcOrd="1" destOrd="0" parTransId="{F8E4FDF8-EF24-465B-BA49-73959029A16D}" sibTransId="{F49162CD-015F-4BC1-8B8E-94A0DD990592}"/>
    <dgm:cxn modelId="{CC5F5FED-DD94-42B2-BA93-DFFFE19D136E}" srcId="{372EA78F-A646-4159-A63A-2ED9694870F8}" destId="{ED1AAED0-0306-4F63-B0F5-0E8CD59A6F38}" srcOrd="2" destOrd="0" parTransId="{BA22AE11-7F32-46D6-8287-129744B28C07}" sibTransId="{EBE6B646-FE6F-47E6-9F25-ACD6F7D4F399}"/>
    <dgm:cxn modelId="{3E81E167-5F73-41CA-8ECF-AA3C6EC27C9B}" type="presParOf" srcId="{41376425-DE80-4DDA-B7FB-CAFFA3AF4DE8}" destId="{4FA067F5-BD10-4759-BB79-38BE0B12845C}" srcOrd="0" destOrd="0" presId="urn:microsoft.com/office/officeart/2018/2/layout/IconVerticalSolidList"/>
    <dgm:cxn modelId="{C6CCFA0A-823F-4E56-8C8F-6B0EFF8DE1C2}" type="presParOf" srcId="{4FA067F5-BD10-4759-BB79-38BE0B12845C}" destId="{6B88C876-07F3-4B18-9E1F-3843481FBECD}" srcOrd="0" destOrd="0" presId="urn:microsoft.com/office/officeart/2018/2/layout/IconVerticalSolidList"/>
    <dgm:cxn modelId="{6ACBEBF4-570A-4784-B50A-66868A7C9EE2}" type="presParOf" srcId="{4FA067F5-BD10-4759-BB79-38BE0B12845C}" destId="{F5C0E066-04B6-462C-A43B-0B0171365DA4}" srcOrd="1" destOrd="0" presId="urn:microsoft.com/office/officeart/2018/2/layout/IconVerticalSolidList"/>
    <dgm:cxn modelId="{0F477F38-6860-4418-AE45-5297FE9A59D8}" type="presParOf" srcId="{4FA067F5-BD10-4759-BB79-38BE0B12845C}" destId="{F6DCC843-D778-4ED3-AC0D-F10CD0AFC61D}" srcOrd="2" destOrd="0" presId="urn:microsoft.com/office/officeart/2018/2/layout/IconVerticalSolidList"/>
    <dgm:cxn modelId="{CB8300F1-4E42-452E-A6A9-2B7FDBBECE82}" type="presParOf" srcId="{4FA067F5-BD10-4759-BB79-38BE0B12845C}" destId="{A1A6432A-55C8-49F9-9BA9-8DE2EE6D4B80}" srcOrd="3" destOrd="0" presId="urn:microsoft.com/office/officeart/2018/2/layout/IconVerticalSolidList"/>
    <dgm:cxn modelId="{6ECDF817-552F-4232-B027-F1573525DE3B}" type="presParOf" srcId="{41376425-DE80-4DDA-B7FB-CAFFA3AF4DE8}" destId="{594F9AC0-F873-428B-8815-6B394051DA49}" srcOrd="1" destOrd="0" presId="urn:microsoft.com/office/officeart/2018/2/layout/IconVerticalSolidList"/>
    <dgm:cxn modelId="{26812799-A773-40C1-8A0F-D52FAC3095DF}" type="presParOf" srcId="{41376425-DE80-4DDA-B7FB-CAFFA3AF4DE8}" destId="{B6590B56-0D22-4201-BB51-2ABA0F06CBD4}" srcOrd="2" destOrd="0" presId="urn:microsoft.com/office/officeart/2018/2/layout/IconVerticalSolidList"/>
    <dgm:cxn modelId="{CA02E1BA-6DF0-4A62-BCD2-67BC9C92AF25}" type="presParOf" srcId="{B6590B56-0D22-4201-BB51-2ABA0F06CBD4}" destId="{51A90F03-E1A5-4992-B0CE-56DF46F97FA8}" srcOrd="0" destOrd="0" presId="urn:microsoft.com/office/officeart/2018/2/layout/IconVerticalSolidList"/>
    <dgm:cxn modelId="{E92E494B-D8A7-467B-84E5-1E137CCECAAE}" type="presParOf" srcId="{B6590B56-0D22-4201-BB51-2ABA0F06CBD4}" destId="{512A5B9B-99D5-4297-803C-277AF35CDF0F}" srcOrd="1" destOrd="0" presId="urn:microsoft.com/office/officeart/2018/2/layout/IconVerticalSolidList"/>
    <dgm:cxn modelId="{DA592CF4-BAA2-408B-BA56-6B2F10B5DC72}" type="presParOf" srcId="{B6590B56-0D22-4201-BB51-2ABA0F06CBD4}" destId="{69BC2286-DE91-4093-B5C3-6DBA430093A5}" srcOrd="2" destOrd="0" presId="urn:microsoft.com/office/officeart/2018/2/layout/IconVerticalSolidList"/>
    <dgm:cxn modelId="{FD9809A3-F743-4166-A148-21E0C5EF1FF0}" type="presParOf" srcId="{B6590B56-0D22-4201-BB51-2ABA0F06CBD4}" destId="{972ECAB1-A4B2-424D-A166-46E276A9B165}" srcOrd="3" destOrd="0" presId="urn:microsoft.com/office/officeart/2018/2/layout/IconVerticalSolidList"/>
    <dgm:cxn modelId="{AA2B1824-2A1C-42A7-9BEB-C81E8731BF26}" type="presParOf" srcId="{41376425-DE80-4DDA-B7FB-CAFFA3AF4DE8}" destId="{468C022E-434B-482C-880C-6D14CB176F2F}" srcOrd="3" destOrd="0" presId="urn:microsoft.com/office/officeart/2018/2/layout/IconVerticalSolidList"/>
    <dgm:cxn modelId="{DBAEF4FD-1A9A-4C0D-99CE-0AB95887418B}" type="presParOf" srcId="{41376425-DE80-4DDA-B7FB-CAFFA3AF4DE8}" destId="{651A0563-E921-40C4-8A97-4DDCB6DDC707}" srcOrd="4" destOrd="0" presId="urn:microsoft.com/office/officeart/2018/2/layout/IconVerticalSolidList"/>
    <dgm:cxn modelId="{B361FD30-3122-4D03-9676-06044EF965E5}" type="presParOf" srcId="{651A0563-E921-40C4-8A97-4DDCB6DDC707}" destId="{1C866DC4-D80F-4D20-AFDA-96E343CF4C2B}" srcOrd="0" destOrd="0" presId="urn:microsoft.com/office/officeart/2018/2/layout/IconVerticalSolidList"/>
    <dgm:cxn modelId="{53A7E032-CBE5-4B7F-ABEF-D4776B50A3A3}" type="presParOf" srcId="{651A0563-E921-40C4-8A97-4DDCB6DDC707}" destId="{59122C86-6560-4ADB-97EF-F1AA80A04A76}" srcOrd="1" destOrd="0" presId="urn:microsoft.com/office/officeart/2018/2/layout/IconVerticalSolidList"/>
    <dgm:cxn modelId="{F1116D5B-7F1A-4028-AFCF-8B3CBFA5DB41}" type="presParOf" srcId="{651A0563-E921-40C4-8A97-4DDCB6DDC707}" destId="{423E4CF1-B454-45E3-8627-3C1C71896A3D}" srcOrd="2" destOrd="0" presId="urn:microsoft.com/office/officeart/2018/2/layout/IconVerticalSolidList"/>
    <dgm:cxn modelId="{19B045DE-6BEA-4CEE-9879-E12D6AA722BE}" type="presParOf" srcId="{651A0563-E921-40C4-8A97-4DDCB6DDC707}" destId="{F7E3DDA2-A5C8-48BD-8050-79A543B154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33A54-1574-4C87-BEBC-5D6A2EA1AFD7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37F4D-5414-44A9-AD5F-D05D1EFA2AFE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AB7E6-708E-4F6A-AECA-F5DD47C22EE5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Security </a:t>
          </a:r>
          <a:r>
            <a:rPr lang="en-GB" sz="2500" kern="1200"/>
            <a:t>is </a:t>
          </a:r>
          <a:r>
            <a:rPr lang="en-US" sz="2500" kern="1200"/>
            <a:t>shaped by behaviour, not just technology</a:t>
          </a:r>
        </a:p>
      </dsp:txBody>
      <dsp:txXfrm>
        <a:off x="1819120" y="673"/>
        <a:ext cx="4545103" cy="1574995"/>
      </dsp:txXfrm>
    </dsp:sp>
    <dsp:sp modelId="{67722F4C-74B9-4FCF-A35E-CFBA348672B6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AA979-3264-4B70-972B-52528944425F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6E7DB-EFB1-4F36-81D9-4957EB8175C6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Importance in agile, resource-limited start-up environments</a:t>
          </a:r>
        </a:p>
      </dsp:txBody>
      <dsp:txXfrm>
        <a:off x="1819120" y="1969418"/>
        <a:ext cx="4545103" cy="1574995"/>
      </dsp:txXfrm>
    </dsp:sp>
    <dsp:sp modelId="{57D03B8C-954D-4CC6-A5A7-52DA91A4B375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136F3-8B72-4245-AFE6-0506D795338F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55F46-51FA-4961-B94E-DF65FB19CD74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Security is everyone's responsibility</a:t>
          </a:r>
        </a:p>
      </dsp:txBody>
      <dsp:txXfrm>
        <a:off x="1819120" y="3938162"/>
        <a:ext cx="4545103" cy="1574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B1FC1-8E7F-4514-9840-B61EF3CDB2CE}">
      <dsp:nvSpPr>
        <dsp:cNvPr id="0" name=""/>
        <dsp:cNvSpPr/>
      </dsp:nvSpPr>
      <dsp:spPr>
        <a:xfrm>
          <a:off x="647429" y="23057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E9033-895D-4444-9D00-1FEA93CFC123}">
      <dsp:nvSpPr>
        <dsp:cNvPr id="0" name=""/>
        <dsp:cNvSpPr/>
      </dsp:nvSpPr>
      <dsp:spPr>
        <a:xfrm>
          <a:off x="1034992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71942-922D-4739-8EA2-114D17A95D15}">
      <dsp:nvSpPr>
        <dsp:cNvPr id="0" name=""/>
        <dsp:cNvSpPr/>
      </dsp:nvSpPr>
      <dsp:spPr>
        <a:xfrm>
          <a:off x="66086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Personalised phishing simulations</a:t>
          </a:r>
        </a:p>
      </dsp:txBody>
      <dsp:txXfrm>
        <a:off x="66086" y="2615580"/>
        <a:ext cx="2981250" cy="720000"/>
      </dsp:txXfrm>
    </dsp:sp>
    <dsp:sp modelId="{881ABDD7-2FA5-49CB-B018-A00B7E74BC3E}">
      <dsp:nvSpPr>
        <dsp:cNvPr id="0" name=""/>
        <dsp:cNvSpPr/>
      </dsp:nvSpPr>
      <dsp:spPr>
        <a:xfrm>
          <a:off x="4150398" y="23057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57B0E-4D91-454D-8F79-D3F9B1BA88E3}">
      <dsp:nvSpPr>
        <dsp:cNvPr id="0" name=""/>
        <dsp:cNvSpPr/>
      </dsp:nvSpPr>
      <dsp:spPr>
        <a:xfrm>
          <a:off x="4537961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6AC78-24B8-4C08-9AD4-DF9500B2F1C7}">
      <dsp:nvSpPr>
        <dsp:cNvPr id="0" name=""/>
        <dsp:cNvSpPr/>
      </dsp:nvSpPr>
      <dsp:spPr>
        <a:xfrm>
          <a:off x="3569054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Security nudges and proactive verification protocols</a:t>
          </a:r>
        </a:p>
      </dsp:txBody>
      <dsp:txXfrm>
        <a:off x="3569054" y="2615580"/>
        <a:ext cx="2981250" cy="720000"/>
      </dsp:txXfrm>
    </dsp:sp>
    <dsp:sp modelId="{56BC9B7D-AF9C-4849-9780-80AEA8E8A774}">
      <dsp:nvSpPr>
        <dsp:cNvPr id="0" name=""/>
        <dsp:cNvSpPr/>
      </dsp:nvSpPr>
      <dsp:spPr>
        <a:xfrm>
          <a:off x="7653367" y="23057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C235C-399A-46CD-AA7C-6134FD6B2814}">
      <dsp:nvSpPr>
        <dsp:cNvPr id="0" name=""/>
        <dsp:cNvSpPr/>
      </dsp:nvSpPr>
      <dsp:spPr>
        <a:xfrm>
          <a:off x="8040930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0DA7B-EDE5-4E80-BD6D-7EB521E26A74}">
      <dsp:nvSpPr>
        <dsp:cNvPr id="0" name=""/>
        <dsp:cNvSpPr/>
      </dsp:nvSpPr>
      <dsp:spPr>
        <a:xfrm>
          <a:off x="7072023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Mental models help reshape risky behaviours</a:t>
          </a:r>
        </a:p>
      </dsp:txBody>
      <dsp:txXfrm>
        <a:off x="7072023" y="2615580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2825B-F38C-4BC9-AEF9-079312236E04}">
      <dsp:nvSpPr>
        <dsp:cNvPr id="0" name=""/>
        <dsp:cNvSpPr/>
      </dsp:nvSpPr>
      <dsp:spPr>
        <a:xfrm>
          <a:off x="0" y="0"/>
          <a:ext cx="3381375" cy="37337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625" tIns="330200" rIns="26362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Negligence is more common than malice</a:t>
          </a:r>
          <a:endParaRPr lang="en-US" sz="2600" kern="1200"/>
        </a:p>
      </dsp:txBody>
      <dsp:txXfrm>
        <a:off x="0" y="1418843"/>
        <a:ext cx="3381375" cy="2240279"/>
      </dsp:txXfrm>
    </dsp:sp>
    <dsp:sp modelId="{645497F2-1E00-4B19-ACB8-FD042A9C6622}">
      <dsp:nvSpPr>
        <dsp:cNvPr id="0" name=""/>
        <dsp:cNvSpPr/>
      </dsp:nvSpPr>
      <dsp:spPr>
        <a:xfrm>
          <a:off x="1130617" y="373379"/>
          <a:ext cx="1120139" cy="11201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330" tIns="12700" rIns="873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94658" y="537420"/>
        <a:ext cx="792057" cy="792057"/>
      </dsp:txXfrm>
    </dsp:sp>
    <dsp:sp modelId="{3A07AE82-1B96-49F3-8C24-982AC5B2DE47}">
      <dsp:nvSpPr>
        <dsp:cNvPr id="0" name=""/>
        <dsp:cNvSpPr/>
      </dsp:nvSpPr>
      <dsp:spPr>
        <a:xfrm>
          <a:off x="0" y="3733727"/>
          <a:ext cx="338137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6E9E8-CDA6-43BA-B36E-A04312904250}">
      <dsp:nvSpPr>
        <dsp:cNvPr id="0" name=""/>
        <dsp:cNvSpPr/>
      </dsp:nvSpPr>
      <dsp:spPr>
        <a:xfrm>
          <a:off x="3719512" y="0"/>
          <a:ext cx="3381375" cy="37337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625" tIns="330200" rIns="26362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NIST SP 800-53: Least privilege and access control</a:t>
          </a:r>
          <a:endParaRPr lang="en-US" sz="2600" kern="1200"/>
        </a:p>
      </dsp:txBody>
      <dsp:txXfrm>
        <a:off x="3719512" y="1418843"/>
        <a:ext cx="3381375" cy="2240279"/>
      </dsp:txXfrm>
    </dsp:sp>
    <dsp:sp modelId="{B900DE87-9009-4659-95B6-4ACD98800F14}">
      <dsp:nvSpPr>
        <dsp:cNvPr id="0" name=""/>
        <dsp:cNvSpPr/>
      </dsp:nvSpPr>
      <dsp:spPr>
        <a:xfrm>
          <a:off x="4850130" y="373379"/>
          <a:ext cx="1120139" cy="11201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330" tIns="12700" rIns="873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14171" y="537420"/>
        <a:ext cx="792057" cy="792057"/>
      </dsp:txXfrm>
    </dsp:sp>
    <dsp:sp modelId="{C80CF790-248B-456A-B5E9-58AB7C217228}">
      <dsp:nvSpPr>
        <dsp:cNvPr id="0" name=""/>
        <dsp:cNvSpPr/>
      </dsp:nvSpPr>
      <dsp:spPr>
        <a:xfrm>
          <a:off x="3719512" y="3733727"/>
          <a:ext cx="338137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9D711-869E-41E1-9344-02E843CBD8ED}">
      <dsp:nvSpPr>
        <dsp:cNvPr id="0" name=""/>
        <dsp:cNvSpPr/>
      </dsp:nvSpPr>
      <dsp:spPr>
        <a:xfrm>
          <a:off x="7439025" y="0"/>
          <a:ext cx="3381375" cy="37337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625" tIns="330200" rIns="26362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Greitzer &amp; Frincke (2010): Detecting psychosocial indicators</a:t>
          </a:r>
          <a:endParaRPr lang="en-US" sz="2600" kern="1200"/>
        </a:p>
      </dsp:txBody>
      <dsp:txXfrm>
        <a:off x="7439025" y="1418843"/>
        <a:ext cx="3381375" cy="2240279"/>
      </dsp:txXfrm>
    </dsp:sp>
    <dsp:sp modelId="{21F715E7-E620-4F7F-9816-132A28782147}">
      <dsp:nvSpPr>
        <dsp:cNvPr id="0" name=""/>
        <dsp:cNvSpPr/>
      </dsp:nvSpPr>
      <dsp:spPr>
        <a:xfrm>
          <a:off x="8569642" y="373379"/>
          <a:ext cx="1120139" cy="11201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330" tIns="12700" rIns="873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33683" y="537420"/>
        <a:ext cx="792057" cy="792057"/>
      </dsp:txXfrm>
    </dsp:sp>
    <dsp:sp modelId="{124A9A64-8CE5-4BD4-9B85-92E1549432D2}">
      <dsp:nvSpPr>
        <dsp:cNvPr id="0" name=""/>
        <dsp:cNvSpPr/>
      </dsp:nvSpPr>
      <dsp:spPr>
        <a:xfrm>
          <a:off x="7439025" y="3733727"/>
          <a:ext cx="338137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F1926-7488-4421-91D8-0152F6A326FE}">
      <dsp:nvSpPr>
        <dsp:cNvPr id="0" name=""/>
        <dsp:cNvSpPr/>
      </dsp:nvSpPr>
      <dsp:spPr>
        <a:xfrm>
          <a:off x="916987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AEF45-15BB-4582-8F26-2EE293D22502}">
      <dsp:nvSpPr>
        <dsp:cNvPr id="0" name=""/>
        <dsp:cNvSpPr/>
      </dsp:nvSpPr>
      <dsp:spPr>
        <a:xfrm>
          <a:off x="34392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Excessive monitoring erodes trust (Reeves et al., 2021)</a:t>
          </a:r>
        </a:p>
      </dsp:txBody>
      <dsp:txXfrm>
        <a:off x="34392" y="2420015"/>
        <a:ext cx="3209437" cy="720000"/>
      </dsp:txXfrm>
    </dsp:sp>
    <dsp:sp modelId="{8160CE3C-AEA1-4C08-AB88-9DB46D43403A}">
      <dsp:nvSpPr>
        <dsp:cNvPr id="0" name=""/>
        <dsp:cNvSpPr/>
      </dsp:nvSpPr>
      <dsp:spPr>
        <a:xfrm>
          <a:off x="4688076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E73DF-D017-4699-AE55-80EF89283D50}">
      <dsp:nvSpPr>
        <dsp:cNvPr id="0" name=""/>
        <dsp:cNvSpPr/>
      </dsp:nvSpPr>
      <dsp:spPr>
        <a:xfrm>
          <a:off x="3805481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opt-in transparency and data ethics</a:t>
          </a:r>
        </a:p>
      </dsp:txBody>
      <dsp:txXfrm>
        <a:off x="3805481" y="2420015"/>
        <a:ext cx="3209437" cy="720000"/>
      </dsp:txXfrm>
    </dsp:sp>
    <dsp:sp modelId="{1AB7F6A8-81F9-4BD7-9D7B-8FAEBE47D55F}">
      <dsp:nvSpPr>
        <dsp:cNvPr id="0" name=""/>
        <dsp:cNvSpPr/>
      </dsp:nvSpPr>
      <dsp:spPr>
        <a:xfrm>
          <a:off x="8459165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58887-709A-4F9D-BE42-9E0B89EE25C3}">
      <dsp:nvSpPr>
        <dsp:cNvPr id="0" name=""/>
        <dsp:cNvSpPr/>
      </dsp:nvSpPr>
      <dsp:spPr>
        <a:xfrm>
          <a:off x="7576570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Balance security with dignity</a:t>
          </a:r>
        </a:p>
      </dsp:txBody>
      <dsp:txXfrm>
        <a:off x="7576570" y="2420015"/>
        <a:ext cx="3209437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C4BCC-8F05-460C-A94C-745267D32EFD}">
      <dsp:nvSpPr>
        <dsp:cNvPr id="0" name=""/>
        <dsp:cNvSpPr/>
      </dsp:nvSpPr>
      <dsp:spPr>
        <a:xfrm>
          <a:off x="664949" y="224399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16493-AC76-443F-A4BB-62EDA15730EB}">
      <dsp:nvSpPr>
        <dsp:cNvPr id="0" name=""/>
        <dsp:cNvSpPr/>
      </dsp:nvSpPr>
      <dsp:spPr>
        <a:xfrm>
          <a:off x="1081762" y="641211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22A18-7A17-4A79-AC9A-1F47544ED514}">
      <dsp:nvSpPr>
        <dsp:cNvPr id="0" name=""/>
        <dsp:cNvSpPr/>
      </dsp:nvSpPr>
      <dsp:spPr>
        <a:xfrm>
          <a:off x="39731" y="278939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Leadership modelling (Schlienger &amp; Teufel, 2003)</a:t>
          </a:r>
        </a:p>
      </dsp:txBody>
      <dsp:txXfrm>
        <a:off x="39731" y="2789399"/>
        <a:ext cx="3206250" cy="720000"/>
      </dsp:txXfrm>
    </dsp:sp>
    <dsp:sp modelId="{7C48584C-FF5A-4BA0-B9C7-6087829B0561}">
      <dsp:nvSpPr>
        <dsp:cNvPr id="0" name=""/>
        <dsp:cNvSpPr/>
      </dsp:nvSpPr>
      <dsp:spPr>
        <a:xfrm>
          <a:off x="4432293" y="224399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D8300-69E4-491E-8DBF-E1EF2098D4D2}">
      <dsp:nvSpPr>
        <dsp:cNvPr id="0" name=""/>
        <dsp:cNvSpPr/>
      </dsp:nvSpPr>
      <dsp:spPr>
        <a:xfrm>
          <a:off x="4849106" y="641211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442F0-371E-4595-8A77-A817FC41D8E5}">
      <dsp:nvSpPr>
        <dsp:cNvPr id="0" name=""/>
        <dsp:cNvSpPr/>
      </dsp:nvSpPr>
      <dsp:spPr>
        <a:xfrm>
          <a:off x="3807075" y="278939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Gamified, ongoing, scenario-based learning</a:t>
          </a:r>
        </a:p>
      </dsp:txBody>
      <dsp:txXfrm>
        <a:off x="3807075" y="2789399"/>
        <a:ext cx="3206250" cy="720000"/>
      </dsp:txXfrm>
    </dsp:sp>
    <dsp:sp modelId="{503ABCE3-DB4B-40D6-9754-351E931EB5AF}">
      <dsp:nvSpPr>
        <dsp:cNvPr id="0" name=""/>
        <dsp:cNvSpPr/>
      </dsp:nvSpPr>
      <dsp:spPr>
        <a:xfrm>
          <a:off x="8199637" y="224399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7C130-8446-4548-A3E5-946AA4009D60}">
      <dsp:nvSpPr>
        <dsp:cNvPr id="0" name=""/>
        <dsp:cNvSpPr/>
      </dsp:nvSpPr>
      <dsp:spPr>
        <a:xfrm>
          <a:off x="8616450" y="641211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C147E-B4BD-4396-ACB9-663D07E38FA0}">
      <dsp:nvSpPr>
        <dsp:cNvPr id="0" name=""/>
        <dsp:cNvSpPr/>
      </dsp:nvSpPr>
      <dsp:spPr>
        <a:xfrm>
          <a:off x="7574418" y="278939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Secure behaviours as cultural norms</a:t>
          </a:r>
        </a:p>
      </dsp:txBody>
      <dsp:txXfrm>
        <a:off x="7574418" y="2789399"/>
        <a:ext cx="32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4FAA2-C576-4AA0-B3A0-FFFC0C1D76C7}">
      <dsp:nvSpPr>
        <dsp:cNvPr id="0" name=""/>
        <dsp:cNvSpPr/>
      </dsp:nvSpPr>
      <dsp:spPr>
        <a:xfrm>
          <a:off x="916987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DE962-010D-4F6C-BC65-BF83AFCE0E4E}">
      <dsp:nvSpPr>
        <dsp:cNvPr id="0" name=""/>
        <dsp:cNvSpPr/>
      </dsp:nvSpPr>
      <dsp:spPr>
        <a:xfrm>
          <a:off x="34392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Realistic phishing, deepfakes, identity spoofing</a:t>
          </a:r>
        </a:p>
      </dsp:txBody>
      <dsp:txXfrm>
        <a:off x="34392" y="2420015"/>
        <a:ext cx="3209437" cy="720000"/>
      </dsp:txXfrm>
    </dsp:sp>
    <dsp:sp modelId="{2F034246-49FD-4127-B7A4-33AC24171E49}">
      <dsp:nvSpPr>
        <dsp:cNvPr id="0" name=""/>
        <dsp:cNvSpPr/>
      </dsp:nvSpPr>
      <dsp:spPr>
        <a:xfrm>
          <a:off x="4688076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B233A-01CB-4051-A195-9D0E99BE625F}">
      <dsp:nvSpPr>
        <dsp:cNvPr id="0" name=""/>
        <dsp:cNvSpPr/>
      </dsp:nvSpPr>
      <dsp:spPr>
        <a:xfrm>
          <a:off x="3805481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AI policy must include transparency and explainability (NIST AI RMF, 2023)</a:t>
          </a:r>
        </a:p>
      </dsp:txBody>
      <dsp:txXfrm>
        <a:off x="3805481" y="2420015"/>
        <a:ext cx="3209437" cy="720000"/>
      </dsp:txXfrm>
    </dsp:sp>
    <dsp:sp modelId="{C07E72C1-061F-48CE-AB06-A76E9EB2E153}">
      <dsp:nvSpPr>
        <dsp:cNvPr id="0" name=""/>
        <dsp:cNvSpPr/>
      </dsp:nvSpPr>
      <dsp:spPr>
        <a:xfrm>
          <a:off x="8459165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7A64C-AD03-4588-89C9-1D7461E9EFAF}">
      <dsp:nvSpPr>
        <dsp:cNvPr id="0" name=""/>
        <dsp:cNvSpPr/>
      </dsp:nvSpPr>
      <dsp:spPr>
        <a:xfrm>
          <a:off x="7576570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Prepare teams to recognise and respond to AI threats</a:t>
          </a:r>
        </a:p>
      </dsp:txBody>
      <dsp:txXfrm>
        <a:off x="7576570" y="2420015"/>
        <a:ext cx="3209437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8C876-07F3-4B18-9E1F-3843481FBECD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0E066-04B6-462C-A43B-0B0171365DA4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6432A-55C8-49F9-9BA9-8DE2EE6D4B80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Security isn't a technical add-on—it's a behavioural foundation</a:t>
          </a:r>
        </a:p>
      </dsp:txBody>
      <dsp:txXfrm>
        <a:off x="1819120" y="673"/>
        <a:ext cx="4545103" cy="1574995"/>
      </dsp:txXfrm>
    </dsp:sp>
    <dsp:sp modelId="{51A90F03-E1A5-4992-B0CE-56DF46F97FA8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A5B9B-99D5-4297-803C-277AF35CDF0F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ECAB1-A4B2-424D-A166-46E276A9B165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Sustainability comes from trust, culture, and inclusion</a:t>
          </a:r>
        </a:p>
      </dsp:txBody>
      <dsp:txXfrm>
        <a:off x="1819120" y="1969418"/>
        <a:ext cx="4545103" cy="1574995"/>
      </dsp:txXfrm>
    </dsp:sp>
    <dsp:sp modelId="{1C866DC4-D80F-4D20-AFDA-96E343CF4C2B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22C86-6560-4ADB-97EF-F1AA80A04A76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3DDA2-A5C8-48BD-8050-79A543B1540C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Ethical, usable, and proactive solutions lead to resilience</a:t>
          </a:r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4501-06E8-FCAF-7D0B-CA3A503AE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26B42-112D-7A6D-0483-97C060A4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D7380-76CF-D01B-EFC4-5F6CBF48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EBB8-446D-415A-829A-F593A5B9C35A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DC6C3-7CF8-BB66-9F51-B409AC7E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8C5E-F06D-24A9-DFB6-8F943B7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0999-D6AD-449F-80D4-D0FE77764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417E-9EA7-70AE-75C7-334ADABC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A187C-937A-E100-A890-A9BA1081A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45AEA-7ED2-2292-F49B-593CDA41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EBB8-446D-415A-829A-F593A5B9C35A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13C8C-220F-17A4-D7A9-5459BB1F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83F43-7D20-7422-365F-E61726F9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0999-D6AD-449F-80D4-D0FE77764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16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BE67C-B3BE-29AB-1971-F7505FF78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53FC4-5C23-B7FB-D75C-C83DB3434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86B97-D56D-EBE8-40CB-9FFF1656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EBB8-446D-415A-829A-F593A5B9C35A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70A71-EA57-8881-C715-93AD28DC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3CC04-64E5-DC63-433B-4B2C65D8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0999-D6AD-449F-80D4-D0FE77764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55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A311-04CD-8B1C-A97D-A9C8356B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AD1D-64AE-92E2-19C0-A0AC321BB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C9289-E962-9A66-EB52-1DCEA936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EBB8-446D-415A-829A-F593A5B9C35A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3D7CD-95D5-0F4B-806B-61E5E828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73179-8814-C818-95FB-065FF383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0999-D6AD-449F-80D4-D0FE77764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7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934B-1251-CC05-4583-3756D312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913E7-6D33-564F-E981-09399686E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BAD0C-8437-8E07-2C23-3F463E4E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EBB8-446D-415A-829A-F593A5B9C35A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EA2D-FAFA-4933-4EE4-F3A28FAF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E961-758D-E8DE-ED78-E31D0745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0999-D6AD-449F-80D4-D0FE77764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98CF-113E-BF4F-2C2B-C0147B36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DEB2-0771-1590-B960-D57782C28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5ED2F-62C8-36C5-A385-01338E247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C322A-01CC-20F8-273F-E523B460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EBB8-446D-415A-829A-F593A5B9C35A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863D3-1068-1DE2-18FA-8931E012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3E3B3-C430-0483-4805-67BD3151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0999-D6AD-449F-80D4-D0FE77764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79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E8A1-AB4E-6C17-216B-958CEFB2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F3036-7364-95A9-2768-8457B1F7D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918D0-1F98-4BCE-E186-63C440253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58926-8CED-1867-54C3-BE398D9D4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B765E-7BB8-FD63-131C-4DAD96E3A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B2B0-AE54-0D19-C995-A780C18D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EBB8-446D-415A-829A-F593A5B9C35A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4CE7A-9325-6437-7731-5CC874CB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4E685-01ED-CF08-C8EA-63B3EEC3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0999-D6AD-449F-80D4-D0FE77764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43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3361-6845-0233-19BA-600F0CB9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88AE7-F1D6-7A6C-63D6-20CD469F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EBB8-446D-415A-829A-F593A5B9C35A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CB469-0C01-C704-DA15-B1E4BB29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8C65F-3AB3-7044-1A5A-00B2B00C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0999-D6AD-449F-80D4-D0FE77764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4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DA2B1-A078-47CC-7424-9E120F8A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EBB8-446D-415A-829A-F593A5B9C35A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C0A75-3780-1122-ED21-3E923713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E2FE1-DD3E-9A22-A219-4C903364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0999-D6AD-449F-80D4-D0FE77764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78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CDA6-42FF-9F90-FEA3-9A14D9CA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F7C6-14DF-D555-3673-074523CC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BA1E1-84D2-95A2-75EF-03368AFD3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C0CF6-E58A-F8AD-1C56-809EC304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EBB8-446D-415A-829A-F593A5B9C35A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78BEB-9720-A4D4-5210-18A23374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4059-8F4B-EAAE-7EF4-2DFC15D8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0999-D6AD-449F-80D4-D0FE77764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05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05C-09C4-EDE3-1F23-08341F03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1439E-1A5A-7725-2B6C-364C14600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F2537-9C50-38D2-6430-655C46F3D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DF890-1014-8526-173E-C0C26DD0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EBB8-446D-415A-829A-F593A5B9C35A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5A7EC-F920-AB02-99C5-30A0FC8C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11DA-EE92-6D40-556F-A46EE948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0999-D6AD-449F-80D4-D0FE77764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32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3582A-5742-0DE8-A7E8-C68ECA09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19FEB-C244-E962-5B4F-4F8232BE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C2EA0-96DD-73C4-B252-E906034F7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7EBB8-446D-415A-829A-F593A5B9C35A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59F04-DB7F-19F5-7E0C-34BE9AFD1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5DFEB-45B2-661B-6A1F-25857BE41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40999-D6AD-449F-80D4-D0FE77764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65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7BD9068A-0748-5BDC-D4FA-10F74DC5C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7072" y="778904"/>
            <a:ext cx="6272980" cy="15227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Embedding Human-Centric Cybersecurity in Start-Up Environments</a:t>
            </a:r>
            <a:endParaRPr lang="en-US" sz="28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9924" y="2969342"/>
            <a:ext cx="6607276" cy="32463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endParaRPr lang="en-US" sz="2200" dirty="0">
              <a:solidFill>
                <a:srgbClr val="FFFFFF"/>
              </a:solidFill>
            </a:endParaRP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Solutions to Human Factors and Ethical Challenges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endParaRPr lang="en-US" sz="2200" dirty="0">
              <a:solidFill>
                <a:srgbClr val="FFFFFF"/>
              </a:solidFill>
            </a:endParaRPr>
          </a:p>
          <a:p>
            <a:endParaRPr lang="en-US" sz="2200" dirty="0">
              <a:solidFill>
                <a:srgbClr val="FFFFFF"/>
              </a:solidFill>
            </a:endParaRPr>
          </a:p>
          <a:p>
            <a:endParaRPr lang="en-US" sz="2200" dirty="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Presenter: Milad Chowdhury</a:t>
            </a:r>
          </a:p>
          <a:p>
            <a:r>
              <a:rPr lang="en-US" sz="2200" dirty="0">
                <a:solidFill>
                  <a:srgbClr val="FFFFFF"/>
                </a:solidFill>
              </a:rPr>
              <a:t>Date: 18/04/2025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GB" sz="4000"/>
              <a:t>Generative AI: New Frontiers of Risk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F309B8-B91D-E4DC-B6BE-5847F5435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396157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/>
              <a:t>Final Thoughts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B5626F-A425-9909-902D-AEC3AC42B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89963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GB" sz="400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55000"/>
                  </a:schemeClr>
                </a:solidFill>
              </a:rPr>
              <a:t>Wash (2010), Schlienger &amp; Teufel (2003), Menlo Report (Bailey et al., 2012)</a:t>
            </a:r>
          </a:p>
          <a:p>
            <a:r>
              <a:rPr lang="en-GB" sz="2400" dirty="0">
                <a:solidFill>
                  <a:schemeClr val="tx1">
                    <a:alpha val="55000"/>
                  </a:schemeClr>
                </a:solidFill>
              </a:rPr>
              <a:t>Greitzer &amp; Frincke (2010), Reeves et al. (2021), NIST SP 800-53</a:t>
            </a:r>
          </a:p>
          <a:p>
            <a:r>
              <a:rPr lang="en-GB" sz="2400" dirty="0">
                <a:solidFill>
                  <a:schemeClr val="tx1">
                    <a:alpha val="55000"/>
                  </a:schemeClr>
                </a:solidFill>
              </a:rPr>
              <a:t>NIST AI RMF (2023)</a:t>
            </a:r>
          </a:p>
          <a:p>
            <a:endParaRPr lang="en-GB" sz="2400" dirty="0">
              <a:solidFill>
                <a:schemeClr val="tx1">
                  <a:alpha val="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 dirty="0"/>
              <a:t>Introduction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93" y="2071316"/>
            <a:ext cx="7025736" cy="4329484"/>
          </a:xfrm>
        </p:spPr>
        <p:txBody>
          <a:bodyPr anchor="t">
            <a:normAutofit/>
          </a:bodyPr>
          <a:lstStyle/>
          <a:p>
            <a:r>
              <a:rPr lang="en-GB" dirty="0"/>
              <a:t>Recap of Unit 3 findings: Human error, insider threats, and awareness gaps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shift from technical to socio-technical and ethical strategies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Overview of today's roadmap</a:t>
            </a:r>
          </a:p>
          <a:p>
            <a:endParaRPr lang="en-GB" sz="2200" dirty="0"/>
          </a:p>
        </p:txBody>
      </p:sp>
      <p:pic>
        <p:nvPicPr>
          <p:cNvPr id="5" name="Picture 4" descr="Colorful carved figures of humans">
            <a:extLst>
              <a:ext uri="{FF2B5EF4-FFF2-40B4-BE49-F238E27FC236}">
                <a16:creationId xmlns:a16="http://schemas.microsoft.com/office/drawing/2014/main" id="{AE9C298A-6A4D-332D-82AF-51082501F7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87" r="15368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/>
              <a:t>Understanding Human-Centric Cybersecurity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C09F752-158F-E8BE-2DEF-F42028CE1C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33947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2"/>
                </a:solidFill>
              </a:rPr>
              <a:t>Tackling Social Engineering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154846-54B7-9F7D-CE46-90E9B9465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778451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 dirty="0"/>
              <a:t>Ethical Training Design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GB" sz="2200" dirty="0"/>
              <a:t>Respect for Persons (Menlo Report): Avoid shame-based tactics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Training as empowerment, not punishment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Beneficence: support learning while reducing harm</a:t>
            </a:r>
          </a:p>
          <a:p>
            <a:endParaRPr lang="en-GB" sz="2200" dirty="0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ED5CD89F-C483-0EE2-BA79-1FC98B4577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85" r="16460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GB" sz="4000"/>
              <a:t>Insider Threats in Start-Ups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B4E6DA8-A590-ECD1-781D-30CFFA851E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216903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GB" sz="4000"/>
              <a:t>Surveillance vs. Trust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5630EBD-C4B5-8DC3-74B5-AE16CA787B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842830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GB" sz="4000"/>
              <a:t>Building a Security-First Culture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0F80A7-8760-5AC1-1B37-141F98A4B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485893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 dirty="0"/>
              <a:t>Inclusive and Equitable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2636196"/>
            <a:ext cx="5016821" cy="3720154"/>
          </a:xfrm>
        </p:spPr>
        <p:txBody>
          <a:bodyPr anchor="ctr">
            <a:normAutofit/>
          </a:bodyPr>
          <a:lstStyle/>
          <a:p>
            <a:r>
              <a:rPr lang="en-GB" sz="2400" dirty="0"/>
              <a:t>Justice principle (Menlo Report): avoid marginalisation</a:t>
            </a:r>
          </a:p>
          <a:p>
            <a:r>
              <a:rPr lang="en-GB" sz="2400" dirty="0"/>
              <a:t>Design for diversity in learning styles and accessibility</a:t>
            </a:r>
          </a:p>
          <a:p>
            <a:r>
              <a:rPr lang="en-GB" sz="2400" dirty="0"/>
              <a:t>Security that reaches everyone fairly</a:t>
            </a:r>
          </a:p>
          <a:p>
            <a:endParaRPr lang="en-GB" sz="2000" dirty="0"/>
          </a:p>
        </p:txBody>
      </p:sp>
      <p:pic>
        <p:nvPicPr>
          <p:cNvPr id="5" name="Picture 4" descr="3D rendering of game pieces tied together with a rope">
            <a:extLst>
              <a:ext uri="{FF2B5EF4-FFF2-40B4-BE49-F238E27FC236}">
                <a16:creationId xmlns:a16="http://schemas.microsoft.com/office/drawing/2014/main" id="{D8B6CFAE-8637-3A04-98CC-CAA82F367E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44" r="2971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328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Cambria</vt:lpstr>
      <vt:lpstr>Office Theme</vt:lpstr>
      <vt:lpstr>Embedding Human-Centric Cybersecurity in Start-Up Environments</vt:lpstr>
      <vt:lpstr>Introduction</vt:lpstr>
      <vt:lpstr>Understanding Human-Centric Cybersecurity</vt:lpstr>
      <vt:lpstr>Tackling Social Engineering</vt:lpstr>
      <vt:lpstr>Ethical Training Design</vt:lpstr>
      <vt:lpstr>Insider Threats in Start-Ups</vt:lpstr>
      <vt:lpstr>Surveillance vs. Trust</vt:lpstr>
      <vt:lpstr>Building a Security-First Culture</vt:lpstr>
      <vt:lpstr>Inclusive and Equitable Training</vt:lpstr>
      <vt:lpstr>Generative AI: New Frontiers of Risk</vt:lpstr>
      <vt:lpstr>Final Thoughts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 C</dc:creator>
  <cp:lastModifiedBy>M C</cp:lastModifiedBy>
  <cp:revision>1</cp:revision>
  <dcterms:created xsi:type="dcterms:W3CDTF">2025-04-17T03:28:30Z</dcterms:created>
  <dcterms:modified xsi:type="dcterms:W3CDTF">2025-04-18T16:06:24Z</dcterms:modified>
</cp:coreProperties>
</file>