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0"/>
  </p:notesMasterIdLst>
  <p:sldIdLst>
    <p:sldId id="256" r:id="rId2"/>
    <p:sldId id="269" r:id="rId3"/>
    <p:sldId id="257" r:id="rId4"/>
    <p:sldId id="258" r:id="rId5"/>
    <p:sldId id="259" r:id="rId6"/>
    <p:sldId id="273" r:id="rId7"/>
    <p:sldId id="260" r:id="rId8"/>
    <p:sldId id="261" r:id="rId9"/>
    <p:sldId id="274" r:id="rId10"/>
    <p:sldId id="275" r:id="rId11"/>
    <p:sldId id="276" r:id="rId12"/>
    <p:sldId id="262" r:id="rId13"/>
    <p:sldId id="263" r:id="rId14"/>
    <p:sldId id="264" r:id="rId15"/>
    <p:sldId id="281" r:id="rId16"/>
    <p:sldId id="265" r:id="rId17"/>
    <p:sldId id="266" r:id="rId18"/>
    <p:sldId id="284" r:id="rId19"/>
    <p:sldId id="267" r:id="rId20"/>
    <p:sldId id="268" r:id="rId21"/>
    <p:sldId id="280" r:id="rId22"/>
    <p:sldId id="283" r:id="rId23"/>
    <p:sldId id="282" r:id="rId24"/>
    <p:sldId id="285" r:id="rId25"/>
    <p:sldId id="277" r:id="rId26"/>
    <p:sldId id="278" r:id="rId27"/>
    <p:sldId id="270" r:id="rId28"/>
    <p:sldId id="271" r:id="rId29"/>
  </p:sldIdLst>
  <p:sldSz cx="9144000" cy="6858000" type="screen4x3"/>
  <p:notesSz cx="6858000" cy="1514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AA"/>
    <a:srgbClr val="89009F"/>
    <a:srgbClr val="4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71074" autoAdjust="0"/>
  </p:normalViewPr>
  <p:slideViewPr>
    <p:cSldViewPr snapToGrid="0">
      <p:cViewPr>
        <p:scale>
          <a:sx n="70" d="100"/>
          <a:sy n="70" d="100"/>
        </p:scale>
        <p:origin x="158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CEDE52-814D-4FF8-915A-4CACF2B20FD5}"/>
    <pc:docChg chg="modSld sldOrd">
      <pc:chgData name="" userId="" providerId="" clId="Web-{13CEDE52-814D-4FF8-915A-4CACF2B20FD5}" dt="2018-10-23T10:39:59.735" v="81" actId="20577"/>
      <pc:docMkLst>
        <pc:docMk/>
      </pc:docMkLst>
      <pc:sldChg chg="modSp">
        <pc:chgData name="" userId="" providerId="" clId="Web-{13CEDE52-814D-4FF8-915A-4CACF2B20FD5}" dt="2018-10-23T10:39:59.735" v="80" actId="20577"/>
        <pc:sldMkLst>
          <pc:docMk/>
          <pc:sldMk cId="3979635327" sldId="275"/>
        </pc:sldMkLst>
        <pc:spChg chg="mod">
          <ac:chgData name="" userId="" providerId="" clId="Web-{13CEDE52-814D-4FF8-915A-4CACF2B20FD5}" dt="2018-10-23T10:39:59.735" v="80" actId="20577"/>
          <ac:spMkLst>
            <pc:docMk/>
            <pc:sldMk cId="3979635327" sldId="275"/>
            <ac:spMk id="3" creationId="{50A20249-0F39-4AE7-8CCD-9486B9F2FD32}"/>
          </ac:spMkLst>
        </pc:spChg>
      </pc:sldChg>
      <pc:sldChg chg="modSp ord">
        <pc:chgData name="" userId="" providerId="" clId="Web-{13CEDE52-814D-4FF8-915A-4CACF2B20FD5}" dt="2018-10-23T10:37:31.829" v="23"/>
        <pc:sldMkLst>
          <pc:docMk/>
          <pc:sldMk cId="2637066117" sldId="281"/>
        </pc:sldMkLst>
        <pc:spChg chg="mod">
          <ac:chgData name="" userId="" providerId="" clId="Web-{13CEDE52-814D-4FF8-915A-4CACF2B20FD5}" dt="2018-10-23T10:37:09.954" v="18" actId="20577"/>
          <ac:spMkLst>
            <pc:docMk/>
            <pc:sldMk cId="2637066117" sldId="281"/>
            <ac:spMk id="3" creationId="{B7B9A265-0D64-4777-A0CC-2ADBE08C617B}"/>
          </ac:spMkLst>
        </pc:spChg>
        <pc:picChg chg="mod">
          <ac:chgData name="" userId="" providerId="" clId="Web-{13CEDE52-814D-4FF8-915A-4CACF2B20FD5}" dt="2018-10-23T10:37:21.736" v="22" actId="1076"/>
          <ac:picMkLst>
            <pc:docMk/>
            <pc:sldMk cId="2637066117" sldId="281"/>
            <ac:picMk id="5" creationId="{7CD4370D-1F1A-40C0-9F3D-8B2FC06AE99E}"/>
          </ac:picMkLst>
        </pc:picChg>
      </pc:sldChg>
    </pc:docChg>
  </pc:docChgLst>
  <pc:docChgLst>
    <pc:chgData clId="Web-{E3705481-B84D-4A57-AB0F-B6D766730B9A}"/>
    <pc:docChg chg="addSld delSld modSld">
      <pc:chgData name="" userId="" providerId="" clId="Web-{E3705481-B84D-4A57-AB0F-B6D766730B9A}" dt="2018-10-23T11:22:33.390" v="372" actId="1076"/>
      <pc:docMkLst>
        <pc:docMk/>
      </pc:docMkLst>
      <pc:sldChg chg="modNotes">
        <pc:chgData name="" userId="" providerId="" clId="Web-{E3705481-B84D-4A57-AB0F-B6D766730B9A}" dt="2018-10-23T11:07:43.880" v="281"/>
        <pc:sldMkLst>
          <pc:docMk/>
          <pc:sldMk cId="2667408107" sldId="256"/>
        </pc:sldMkLst>
      </pc:sldChg>
      <pc:sldChg chg="modNotes">
        <pc:chgData name="" userId="" providerId="" clId="Web-{E3705481-B84D-4A57-AB0F-B6D766730B9A}" dt="2018-10-23T11:07:14.052" v="277"/>
        <pc:sldMkLst>
          <pc:docMk/>
          <pc:sldMk cId="2337743467" sldId="269"/>
        </pc:sldMkLst>
      </pc:sldChg>
      <pc:sldChg chg="modSp">
        <pc:chgData name="" userId="" providerId="" clId="Web-{E3705481-B84D-4A57-AB0F-B6D766730B9A}" dt="2018-10-23T10:49:39.184" v="243" actId="20577"/>
        <pc:sldMkLst>
          <pc:docMk/>
          <pc:sldMk cId="2069081740" sldId="270"/>
        </pc:sldMkLst>
        <pc:spChg chg="mod">
          <ac:chgData name="" userId="" providerId="" clId="Web-{E3705481-B84D-4A57-AB0F-B6D766730B9A}" dt="2018-10-23T10:46:45.763" v="142" actId="20577"/>
          <ac:spMkLst>
            <pc:docMk/>
            <pc:sldMk cId="2069081740" sldId="270"/>
            <ac:spMk id="2" creationId="{77CDA870-09A1-4CC7-9E6E-0FA9C5C5D8C6}"/>
          </ac:spMkLst>
        </pc:spChg>
        <pc:spChg chg="mod">
          <ac:chgData name="" userId="" providerId="" clId="Web-{E3705481-B84D-4A57-AB0F-B6D766730B9A}" dt="2018-10-23T10:49:39.184" v="243" actId="20577"/>
          <ac:spMkLst>
            <pc:docMk/>
            <pc:sldMk cId="2069081740" sldId="270"/>
            <ac:spMk id="3" creationId="{B521CE69-5EE9-465A-94CE-BF35D7528576}"/>
          </ac:spMkLst>
        </pc:spChg>
      </pc:sldChg>
      <pc:sldChg chg="addSp delSp modSp del">
        <pc:chgData name="" userId="" providerId="" clId="Web-{E3705481-B84D-4A57-AB0F-B6D766730B9A}" dt="2018-10-23T11:20:58.766" v="296"/>
        <pc:sldMkLst>
          <pc:docMk/>
          <pc:sldMk cId="729663887" sldId="279"/>
        </pc:sldMkLst>
        <pc:spChg chg="mod">
          <ac:chgData name="" userId="" providerId="" clId="Web-{E3705481-B84D-4A57-AB0F-B6D766730B9A}" dt="2018-10-23T11:17:32.939" v="286" actId="20577"/>
          <ac:spMkLst>
            <pc:docMk/>
            <pc:sldMk cId="729663887" sldId="279"/>
            <ac:spMk id="2" creationId="{890173DA-26DC-447B-B979-AC9ED9671381}"/>
          </ac:spMkLst>
        </pc:spChg>
        <pc:spChg chg="del">
          <ac:chgData name="" userId="" providerId="" clId="Web-{E3705481-B84D-4A57-AB0F-B6D766730B9A}" dt="2018-10-23T11:19:49.641" v="288"/>
          <ac:spMkLst>
            <pc:docMk/>
            <pc:sldMk cId="729663887" sldId="279"/>
            <ac:spMk id="3" creationId="{AA7AB814-25C2-4172-A5D3-831C14093A6C}"/>
          </ac:spMkLst>
        </pc:spChg>
        <pc:spChg chg="add mod">
          <ac:chgData name="" userId="" providerId="" clId="Web-{E3705481-B84D-4A57-AB0F-B6D766730B9A}" dt="2018-10-23T11:20:22.578" v="292" actId="14100"/>
          <ac:spMkLst>
            <pc:docMk/>
            <pc:sldMk cId="729663887" sldId="279"/>
            <ac:spMk id="6" creationId="{93F9E7F0-8271-4FC9-872E-0C2FB48EE80B}"/>
          </ac:spMkLst>
        </pc:spChg>
        <pc:picChg chg="add mod ord">
          <ac:chgData name="" userId="" providerId="" clId="Web-{E3705481-B84D-4A57-AB0F-B6D766730B9A}" dt="2018-10-23T11:19:55.297" v="289" actId="14100"/>
          <ac:picMkLst>
            <pc:docMk/>
            <pc:sldMk cId="729663887" sldId="279"/>
            <ac:picMk id="4" creationId="{613AC0DF-AA90-41EF-8D59-4F1DB0ECDBF3}"/>
          </ac:picMkLst>
        </pc:picChg>
      </pc:sldChg>
      <pc:sldChg chg="addSp delSp modSp add replId">
        <pc:chgData name="" userId="" providerId="" clId="Web-{E3705481-B84D-4A57-AB0F-B6D766730B9A}" dt="2018-10-23T11:22:33.390" v="372" actId="1076"/>
        <pc:sldMkLst>
          <pc:docMk/>
          <pc:sldMk cId="4004618838" sldId="282"/>
        </pc:sldMkLst>
        <pc:spChg chg="mod">
          <ac:chgData name="" userId="" providerId="" clId="Web-{E3705481-B84D-4A57-AB0F-B6D766730B9A}" dt="2018-10-23T11:21:09.375" v="299" actId="20577"/>
          <ac:spMkLst>
            <pc:docMk/>
            <pc:sldMk cId="4004618838" sldId="282"/>
            <ac:spMk id="2" creationId="{4FE45E90-1B6E-4729-9EBB-7179136F8E09}"/>
          </ac:spMkLst>
        </pc:spChg>
        <pc:spChg chg="mod">
          <ac:chgData name="" userId="" providerId="" clId="Web-{E3705481-B84D-4A57-AB0F-B6D766730B9A}" dt="2018-10-23T11:22:26.546" v="368" actId="20577"/>
          <ac:spMkLst>
            <pc:docMk/>
            <pc:sldMk cId="4004618838" sldId="282"/>
            <ac:spMk id="3" creationId="{C602AC30-D1D2-4ACC-8086-44E7E1C4B217}"/>
          </ac:spMkLst>
        </pc:spChg>
        <pc:picChg chg="add mod">
          <ac:chgData name="" userId="" providerId="" clId="Web-{E3705481-B84D-4A57-AB0F-B6D766730B9A}" dt="2018-10-23T11:22:33.390" v="372" actId="1076"/>
          <ac:picMkLst>
            <pc:docMk/>
            <pc:sldMk cId="4004618838" sldId="282"/>
            <ac:picMk id="5" creationId="{0F90505F-F7ED-4F76-AF38-DB9259CF2C71}"/>
          </ac:picMkLst>
        </pc:picChg>
        <pc:picChg chg="del">
          <ac:chgData name="" userId="" providerId="" clId="Web-{E3705481-B84D-4A57-AB0F-B6D766730B9A}" dt="2018-10-23T11:20:55.656" v="295"/>
          <ac:picMkLst>
            <pc:docMk/>
            <pc:sldMk cId="4004618838" sldId="282"/>
            <ac:picMk id="6" creationId="{7746706A-AB27-4CB2-A1FE-AED021226C12}"/>
          </ac:picMkLst>
        </pc:picChg>
      </pc:sldChg>
    </pc:docChg>
  </pc:docChgLst>
  <pc:docChgLst>
    <pc:chgData clId="Web-{09B0C610-3259-4A2F-9F2E-9ECB62580B8A}"/>
    <pc:docChg chg="modSld">
      <pc:chgData name="" userId="" providerId="" clId="Web-{09B0C610-3259-4A2F-9F2E-9ECB62580B8A}" dt="2018-10-23T12:47:03.016" v="0" actId="1076"/>
      <pc:docMkLst>
        <pc:docMk/>
      </pc:docMkLst>
      <pc:sldChg chg="modSp">
        <pc:chgData name="" userId="" providerId="" clId="Web-{09B0C610-3259-4A2F-9F2E-9ECB62580B8A}" dt="2018-10-23T12:47:03.016" v="0" actId="1076"/>
        <pc:sldMkLst>
          <pc:docMk/>
          <pc:sldMk cId="723291966" sldId="265"/>
        </pc:sldMkLst>
        <pc:picChg chg="mod">
          <ac:chgData name="" userId="" providerId="" clId="Web-{09B0C610-3259-4A2F-9F2E-9ECB62580B8A}" dt="2018-10-23T12:47:03.016" v="0" actId="1076"/>
          <ac:picMkLst>
            <pc:docMk/>
            <pc:sldMk cId="723291966" sldId="265"/>
            <ac:picMk id="6" creationId="{A1B9BC80-219F-4F01-9723-EDC27B1339EC}"/>
          </ac:picMkLst>
        </pc:picChg>
      </pc:sldChg>
    </pc:docChg>
  </pc:docChgLst>
  <pc:docChgLst>
    <pc:chgData clId="Web-{3B303393-DFAB-48C7-8A14-19601E6FD6D1}"/>
    <pc:docChg chg="addSld modSld">
      <pc:chgData name="" userId="" providerId="" clId="Web-{3B303393-DFAB-48C7-8A14-19601E6FD6D1}" dt="2018-10-23T12:09:08.584" v="267" actId="20577"/>
      <pc:docMkLst>
        <pc:docMk/>
      </pc:docMkLst>
      <pc:sldChg chg="modNotes">
        <pc:chgData name="" userId="" providerId="" clId="Web-{3B303393-DFAB-48C7-8A14-19601E6FD6D1}" dt="2018-10-23T11:59:50.642" v="8"/>
        <pc:sldMkLst>
          <pc:docMk/>
          <pc:sldMk cId="723291966" sldId="265"/>
        </pc:sldMkLst>
      </pc:sldChg>
      <pc:sldChg chg="addSp delSp modSp">
        <pc:chgData name="" userId="" providerId="" clId="Web-{3B303393-DFAB-48C7-8A14-19601E6FD6D1}" dt="2018-10-23T12:09:08.584" v="266" actId="20577"/>
        <pc:sldMkLst>
          <pc:docMk/>
          <pc:sldMk cId="1062312321" sldId="266"/>
        </pc:sldMkLst>
        <pc:spChg chg="mod">
          <ac:chgData name="" userId="" providerId="" clId="Web-{3B303393-DFAB-48C7-8A14-19601E6FD6D1}" dt="2018-10-23T12:09:08.584" v="266" actId="20577"/>
          <ac:spMkLst>
            <pc:docMk/>
            <pc:sldMk cId="1062312321" sldId="266"/>
            <ac:spMk id="3" creationId="{D813B40E-9713-439C-8E84-17BC7AE85817}"/>
          </ac:spMkLst>
        </pc:spChg>
        <pc:picChg chg="del">
          <ac:chgData name="" userId="" providerId="" clId="Web-{3B303393-DFAB-48C7-8A14-19601E6FD6D1}" dt="2018-10-23T12:03:01.013" v="9"/>
          <ac:picMkLst>
            <pc:docMk/>
            <pc:sldMk cId="1062312321" sldId="266"/>
            <ac:picMk id="6" creationId="{6DC1496C-6BB6-40FB-B9DF-46790E4860EF}"/>
          </ac:picMkLst>
        </pc:picChg>
        <pc:picChg chg="add mod">
          <ac:chgData name="" userId="" providerId="" clId="Web-{3B303393-DFAB-48C7-8A14-19601E6FD6D1}" dt="2018-10-23T12:03:25.809" v="12" actId="1076"/>
          <ac:picMkLst>
            <pc:docMk/>
            <pc:sldMk cId="1062312321" sldId="266"/>
            <ac:picMk id="7" creationId="{3A3DB719-312B-48A7-8EE5-C8CB89774A4E}"/>
          </ac:picMkLst>
        </pc:picChg>
      </pc:sldChg>
      <pc:sldChg chg="addSp modSp new">
        <pc:chgData name="" userId="" providerId="" clId="Web-{3B303393-DFAB-48C7-8A14-19601E6FD6D1}" dt="2018-10-23T12:07:36.289" v="233" actId="1076"/>
        <pc:sldMkLst>
          <pc:docMk/>
          <pc:sldMk cId="3948615646" sldId="284"/>
        </pc:sldMkLst>
        <pc:spChg chg="mod">
          <ac:chgData name="" userId="" providerId="" clId="Web-{3B303393-DFAB-48C7-8A14-19601E6FD6D1}" dt="2018-10-23T12:03:48.153" v="30" actId="20577"/>
          <ac:spMkLst>
            <pc:docMk/>
            <pc:sldMk cId="3948615646" sldId="284"/>
            <ac:spMk id="2" creationId="{AE1E3D07-B558-43DC-806D-0FF995FEABEF}"/>
          </ac:spMkLst>
        </pc:spChg>
        <pc:spChg chg="mod">
          <ac:chgData name="" userId="" providerId="" clId="Web-{3B303393-DFAB-48C7-8A14-19601E6FD6D1}" dt="2018-10-23T12:07:05.680" v="223" actId="20577"/>
          <ac:spMkLst>
            <pc:docMk/>
            <pc:sldMk cId="3948615646" sldId="284"/>
            <ac:spMk id="3" creationId="{40C02852-279A-40E0-ABEF-5B621005484C}"/>
          </ac:spMkLst>
        </pc:spChg>
        <pc:picChg chg="add mod">
          <ac:chgData name="" userId="" providerId="" clId="Web-{3B303393-DFAB-48C7-8A14-19601E6FD6D1}" dt="2018-10-23T12:07:36.289" v="233" actId="1076"/>
          <ac:picMkLst>
            <pc:docMk/>
            <pc:sldMk cId="3948615646" sldId="284"/>
            <ac:picMk id="4" creationId="{1B610BE6-2CBE-4EFA-B89B-A99526D8BE32}"/>
          </ac:picMkLst>
        </pc:picChg>
        <pc:picChg chg="add mod">
          <ac:chgData name="" userId="" providerId="" clId="Web-{3B303393-DFAB-48C7-8A14-19601E6FD6D1}" dt="2018-10-23T12:07:34.539" v="232" actId="1076"/>
          <ac:picMkLst>
            <pc:docMk/>
            <pc:sldMk cId="3948615646" sldId="284"/>
            <ac:picMk id="6" creationId="{68338005-6E5F-4615-A786-DE9E69AC5F67}"/>
          </ac:picMkLst>
        </pc:picChg>
      </pc:sldChg>
    </pc:docChg>
  </pc:docChgLst>
  <pc:docChgLst>
    <pc:chgData clId="Web-{7FBA9093-B2F6-4581-8626-8C8E587A0ECD}"/>
    <pc:docChg chg="modSld sldOrd">
      <pc:chgData name="" userId="" providerId="" clId="Web-{7FBA9093-B2F6-4581-8626-8C8E587A0ECD}" dt="2018-10-23T12:18:27.964" v="164" actId="20577"/>
      <pc:docMkLst>
        <pc:docMk/>
      </pc:docMkLst>
      <pc:sldChg chg="modSp">
        <pc:chgData name="" userId="" providerId="" clId="Web-{7FBA9093-B2F6-4581-8626-8C8E587A0ECD}" dt="2018-10-23T12:18:27.964" v="163" actId="20577"/>
        <pc:sldMkLst>
          <pc:docMk/>
          <pc:sldMk cId="2337743467" sldId="269"/>
        </pc:sldMkLst>
        <pc:spChg chg="mod">
          <ac:chgData name="" userId="" providerId="" clId="Web-{7FBA9093-B2F6-4581-8626-8C8E587A0ECD}" dt="2018-10-23T12:18:27.964" v="163" actId="20577"/>
          <ac:spMkLst>
            <pc:docMk/>
            <pc:sldMk cId="2337743467" sldId="269"/>
            <ac:spMk id="3" creationId="{7942A9E9-FA76-49AD-9282-22C7C4D9E7A6}"/>
          </ac:spMkLst>
        </pc:spChg>
      </pc:sldChg>
      <pc:sldChg chg="ord">
        <pc:chgData name="" userId="" providerId="" clId="Web-{7FBA9093-B2F6-4581-8626-8C8E587A0ECD}" dt="2018-10-23T12:16:47.824" v="88"/>
        <pc:sldMkLst>
          <pc:docMk/>
          <pc:sldMk cId="627521217" sldId="283"/>
        </pc:sldMkLst>
      </pc:sldChg>
    </pc:docChg>
  </pc:docChgLst>
  <pc:docChgLst>
    <pc:chgData clId="Web-{66C69E8C-4C13-4898-BA4F-F7C37AA45D35}"/>
    <pc:docChg chg="addSld modSld sldOrd">
      <pc:chgData name="" userId="" providerId="" clId="Web-{66C69E8C-4C13-4898-BA4F-F7C37AA45D35}" dt="2018-10-21T13:54:25.322" v="305" actId="14100"/>
      <pc:docMkLst>
        <pc:docMk/>
      </pc:docMkLst>
      <pc:sldChg chg="addSp delSp modSp delAnim">
        <pc:chgData name="" userId="" providerId="" clId="Web-{66C69E8C-4C13-4898-BA4F-F7C37AA45D35}" dt="2018-10-21T13:15:47.444" v="5" actId="1076"/>
        <pc:sldMkLst>
          <pc:docMk/>
          <pc:sldMk cId="3567924739" sldId="257"/>
        </pc:sldMkLst>
        <pc:picChg chg="del">
          <ac:chgData name="" userId="" providerId="" clId="Web-{66C69E8C-4C13-4898-BA4F-F7C37AA45D35}" dt="2018-10-21T13:15:32.694" v="0"/>
          <ac:picMkLst>
            <pc:docMk/>
            <pc:sldMk cId="3567924739" sldId="257"/>
            <ac:picMk id="7" creationId="{39F63246-8CD5-4B09-AE7B-B2E6EA30D871}"/>
          </ac:picMkLst>
        </pc:picChg>
        <pc:picChg chg="add mod">
          <ac:chgData name="" userId="" providerId="" clId="Web-{66C69E8C-4C13-4898-BA4F-F7C37AA45D35}" dt="2018-10-21T13:15:47.444" v="5" actId="1076"/>
          <ac:picMkLst>
            <pc:docMk/>
            <pc:sldMk cId="3567924739" sldId="257"/>
            <ac:picMk id="9" creationId="{B39E1EE6-2582-401C-AB39-299D3C2D41C0}"/>
          </ac:picMkLst>
        </pc:picChg>
      </pc:sldChg>
      <pc:sldChg chg="modSp">
        <pc:chgData name="" userId="" providerId="" clId="Web-{66C69E8C-4C13-4898-BA4F-F7C37AA45D35}" dt="2018-10-21T13:20:21.707" v="62" actId="20577"/>
        <pc:sldMkLst>
          <pc:docMk/>
          <pc:sldMk cId="2479702782" sldId="259"/>
        </pc:sldMkLst>
        <pc:spChg chg="mod">
          <ac:chgData name="" userId="" providerId="" clId="Web-{66C69E8C-4C13-4898-BA4F-F7C37AA45D35}" dt="2018-10-21T13:20:21.707" v="62" actId="20577"/>
          <ac:spMkLst>
            <pc:docMk/>
            <pc:sldMk cId="2479702782" sldId="259"/>
            <ac:spMk id="3" creationId="{5F090F26-ACE8-4119-B6DA-835899528D38}"/>
          </ac:spMkLst>
        </pc:spChg>
      </pc:sldChg>
      <pc:sldChg chg="addSp modSp">
        <pc:chgData name="" userId="" providerId="" clId="Web-{66C69E8C-4C13-4898-BA4F-F7C37AA45D35}" dt="2018-10-21T13:34:16.915" v="95" actId="14100"/>
        <pc:sldMkLst>
          <pc:docMk/>
          <pc:sldMk cId="2940826419" sldId="260"/>
        </pc:sldMkLst>
        <pc:spChg chg="mod">
          <ac:chgData name="" userId="" providerId="" clId="Web-{66C69E8C-4C13-4898-BA4F-F7C37AA45D35}" dt="2018-10-21T13:33:07.416" v="76" actId="14100"/>
          <ac:spMkLst>
            <pc:docMk/>
            <pc:sldMk cId="2940826419" sldId="260"/>
            <ac:spMk id="3" creationId="{6EFA0CB3-F1FD-4DA2-A88E-3F8B2E91F27A}"/>
          </ac:spMkLst>
        </pc:spChg>
        <pc:spChg chg="add mod">
          <ac:chgData name="" userId="" providerId="" clId="Web-{66C69E8C-4C13-4898-BA4F-F7C37AA45D35}" dt="2018-10-21T13:33:59.166" v="90" actId="1076"/>
          <ac:spMkLst>
            <pc:docMk/>
            <pc:sldMk cId="2940826419" sldId="260"/>
            <ac:spMk id="7" creationId="{B0FFC84C-D91E-44DC-BB8D-2ADCBCCEEB8D}"/>
          </ac:spMkLst>
        </pc:spChg>
        <pc:picChg chg="mod">
          <ac:chgData name="" userId="" providerId="" clId="Web-{66C69E8C-4C13-4898-BA4F-F7C37AA45D35}" dt="2018-10-21T13:34:05.338" v="92" actId="14100"/>
          <ac:picMkLst>
            <pc:docMk/>
            <pc:sldMk cId="2940826419" sldId="260"/>
            <ac:picMk id="5" creationId="{97687C37-5F96-4557-B836-AD058B5F9A65}"/>
          </ac:picMkLst>
        </pc:picChg>
        <pc:picChg chg="add mod">
          <ac:chgData name="" userId="" providerId="" clId="Web-{66C69E8C-4C13-4898-BA4F-F7C37AA45D35}" dt="2018-10-21T13:33:41.432" v="85" actId="1076"/>
          <ac:picMkLst>
            <pc:docMk/>
            <pc:sldMk cId="2940826419" sldId="260"/>
            <ac:picMk id="8" creationId="{27952681-573A-4125-9D5E-217FD9D826BA}"/>
          </ac:picMkLst>
        </pc:picChg>
        <pc:picChg chg="add mod">
          <ac:chgData name="" userId="" providerId="" clId="Web-{66C69E8C-4C13-4898-BA4F-F7C37AA45D35}" dt="2018-10-21T13:34:16.915" v="95" actId="14100"/>
          <ac:picMkLst>
            <pc:docMk/>
            <pc:sldMk cId="2940826419" sldId="260"/>
            <ac:picMk id="10" creationId="{7640E5A8-87FC-4795-A056-2B0E36BD41B0}"/>
          </ac:picMkLst>
        </pc:picChg>
      </pc:sldChg>
      <pc:sldChg chg="delSp modSp ord">
        <pc:chgData name="" userId="" providerId="" clId="Web-{66C69E8C-4C13-4898-BA4F-F7C37AA45D35}" dt="2018-10-21T13:47:27.546" v="273"/>
        <pc:sldMkLst>
          <pc:docMk/>
          <pc:sldMk cId="2526361579" sldId="273"/>
        </pc:sldMkLst>
        <pc:spChg chg="mod">
          <ac:chgData name="" userId="" providerId="" clId="Web-{66C69E8C-4C13-4898-BA4F-F7C37AA45D35}" dt="2018-10-21T13:34:39.556" v="96" actId="20577"/>
          <ac:spMkLst>
            <pc:docMk/>
            <pc:sldMk cId="2526361579" sldId="273"/>
            <ac:spMk id="2" creationId="{D880FFFF-7EFE-40FA-8A8C-5E0E960EDA79}"/>
          </ac:spMkLst>
        </pc:spChg>
        <pc:spChg chg="mod">
          <ac:chgData name="" userId="" providerId="" clId="Web-{66C69E8C-4C13-4898-BA4F-F7C37AA45D35}" dt="2018-10-21T13:42:31.503" v="271" actId="20577"/>
          <ac:spMkLst>
            <pc:docMk/>
            <pc:sldMk cId="2526361579" sldId="273"/>
            <ac:spMk id="3" creationId="{6EFA0CB3-F1FD-4DA2-A88E-3F8B2E91F27A}"/>
          </ac:spMkLst>
        </pc:spChg>
        <pc:picChg chg="del">
          <ac:chgData name="" userId="" providerId="" clId="Web-{66C69E8C-4C13-4898-BA4F-F7C37AA45D35}" dt="2018-10-21T13:33:34.932" v="83"/>
          <ac:picMkLst>
            <pc:docMk/>
            <pc:sldMk cId="2526361579" sldId="273"/>
            <ac:picMk id="6" creationId="{00000000-0000-0000-0000-000000000000}"/>
          </ac:picMkLst>
        </pc:picChg>
        <pc:picChg chg="del">
          <ac:chgData name="" userId="" providerId="" clId="Web-{66C69E8C-4C13-4898-BA4F-F7C37AA45D35}" dt="2018-10-21T13:33:44.025" v="86"/>
          <ac:picMkLst>
            <pc:docMk/>
            <pc:sldMk cId="2526361579" sldId="273"/>
            <ac:picMk id="7" creationId="{00000000-0000-0000-0000-000000000000}"/>
          </ac:picMkLst>
        </pc:picChg>
      </pc:sldChg>
      <pc:sldChg chg="addSp delSp modSp">
        <pc:chgData name="" userId="" providerId="" clId="Web-{66C69E8C-4C13-4898-BA4F-F7C37AA45D35}" dt="2018-10-21T13:49:50.529" v="278" actId="1076"/>
        <pc:sldMkLst>
          <pc:docMk/>
          <pc:sldMk cId="1286050412" sldId="274"/>
        </pc:sldMkLst>
        <pc:spChg chg="del">
          <ac:chgData name="" userId="" providerId="" clId="Web-{66C69E8C-4C13-4898-BA4F-F7C37AA45D35}" dt="2018-10-21T13:49:36.888" v="274"/>
          <ac:spMkLst>
            <pc:docMk/>
            <pc:sldMk cId="1286050412" sldId="274"/>
            <ac:spMk id="2" creationId="{0681EAB6-D7CA-4E44-B9F3-BAD1E677DB03}"/>
          </ac:spMkLst>
        </pc:spChg>
        <pc:spChg chg="mod">
          <ac:chgData name="" userId="" providerId="" clId="Web-{66C69E8C-4C13-4898-BA4F-F7C37AA45D35}" dt="2018-10-21T13:49:45.013" v="277" actId="1076"/>
          <ac:spMkLst>
            <pc:docMk/>
            <pc:sldMk cId="1286050412" sldId="274"/>
            <ac:spMk id="3" creationId="{8CEE7DA7-72B0-4721-962A-5ED0994D1667}"/>
          </ac:spMkLst>
        </pc:spChg>
        <pc:spChg chg="add del mod">
          <ac:chgData name="" userId="" providerId="" clId="Web-{66C69E8C-4C13-4898-BA4F-F7C37AA45D35}" dt="2018-10-21T13:49:41.122" v="276"/>
          <ac:spMkLst>
            <pc:docMk/>
            <pc:sldMk cId="1286050412" sldId="274"/>
            <ac:spMk id="7" creationId="{14363D30-7333-470F-8FE5-0C4655BAA993}"/>
          </ac:spMkLst>
        </pc:spChg>
        <pc:picChg chg="mod">
          <ac:chgData name="" userId="" providerId="" clId="Web-{66C69E8C-4C13-4898-BA4F-F7C37AA45D35}" dt="2018-10-21T13:49:50.529" v="278" actId="1076"/>
          <ac:picMkLst>
            <pc:docMk/>
            <pc:sldMk cId="1286050412" sldId="274"/>
            <ac:picMk id="5" creationId="{F23EB1AE-2B6F-4C30-85AF-7E556C6329E4}"/>
          </ac:picMkLst>
        </pc:picChg>
      </pc:sldChg>
      <pc:sldChg chg="addSp delSp modSp new">
        <pc:chgData name="" userId="" providerId="" clId="Web-{66C69E8C-4C13-4898-BA4F-F7C37AA45D35}" dt="2018-10-21T13:54:25.322" v="305" actId="14100"/>
        <pc:sldMkLst>
          <pc:docMk/>
          <pc:sldMk cId="3979635327" sldId="275"/>
        </pc:sldMkLst>
        <pc:spChg chg="mod">
          <ac:chgData name="" userId="" providerId="" clId="Web-{66C69E8C-4C13-4898-BA4F-F7C37AA45D35}" dt="2018-10-21T13:50:49.715" v="296" actId="20577"/>
          <ac:spMkLst>
            <pc:docMk/>
            <pc:sldMk cId="3979635327" sldId="275"/>
            <ac:spMk id="2" creationId="{5F943701-E0DC-4043-9206-CC4270B9E594}"/>
          </ac:spMkLst>
        </pc:spChg>
        <pc:spChg chg="del">
          <ac:chgData name="" userId="" providerId="" clId="Web-{66C69E8C-4C13-4898-BA4F-F7C37AA45D35}" dt="2018-10-21T13:50:51.903" v="298"/>
          <ac:spMkLst>
            <pc:docMk/>
            <pc:sldMk cId="3979635327" sldId="275"/>
            <ac:spMk id="3" creationId="{5B7CCAC4-C3A2-43F9-9775-A58AA53B5306}"/>
          </ac:spMkLst>
        </pc:spChg>
        <pc:spChg chg="add del mod">
          <ac:chgData name="" userId="" providerId="" clId="Web-{66C69E8C-4C13-4898-BA4F-F7C37AA45D35}" dt="2018-10-21T13:51:37.730" v="301"/>
          <ac:spMkLst>
            <pc:docMk/>
            <pc:sldMk cId="3979635327" sldId="275"/>
            <ac:spMk id="7" creationId="{892839F5-4216-4EEA-84D8-C2C64BAC8F94}"/>
          </ac:spMkLst>
        </pc:spChg>
        <pc:picChg chg="add del mod ord">
          <ac:chgData name="" userId="" providerId="" clId="Web-{66C69E8C-4C13-4898-BA4F-F7C37AA45D35}" dt="2018-10-21T13:51:36.090" v="300"/>
          <ac:picMkLst>
            <pc:docMk/>
            <pc:sldMk cId="3979635327" sldId="275"/>
            <ac:picMk id="4" creationId="{D5D88F2F-79AD-4D42-9DCD-5294D8B8FE49}"/>
          </ac:picMkLst>
        </pc:picChg>
        <pc:picChg chg="add mod ord">
          <ac:chgData name="" userId="" providerId="" clId="Web-{66C69E8C-4C13-4898-BA4F-F7C37AA45D35}" dt="2018-10-21T13:51:39.840" v="302" actId="1076"/>
          <ac:picMkLst>
            <pc:docMk/>
            <pc:sldMk cId="3979635327" sldId="275"/>
            <ac:picMk id="8" creationId="{AB34B28A-2197-4546-8EDD-549765F5729C}"/>
          </ac:picMkLst>
        </pc:picChg>
        <pc:picChg chg="add mod">
          <ac:chgData name="" userId="" providerId="" clId="Web-{66C69E8C-4C13-4898-BA4F-F7C37AA45D35}" dt="2018-10-21T13:54:25.322" v="305" actId="14100"/>
          <ac:picMkLst>
            <pc:docMk/>
            <pc:sldMk cId="3979635327" sldId="275"/>
            <ac:picMk id="10" creationId="{3FE38BBC-8B0E-48BC-8A40-80F782F61AD9}"/>
          </ac:picMkLst>
        </pc:picChg>
      </pc:sldChg>
    </pc:docChg>
  </pc:docChgLst>
  <pc:docChgLst>
    <pc:chgData clId="Web-{5868B4CD-C0C7-43EE-AA59-6D18B6CA590E}"/>
    <pc:docChg chg="modSld sldOrd">
      <pc:chgData name="" userId="" providerId="" clId="Web-{5868B4CD-C0C7-43EE-AA59-6D18B6CA590E}" dt="2018-10-23T12:58:44.976" v="21" actId="1076"/>
      <pc:docMkLst>
        <pc:docMk/>
      </pc:docMkLst>
      <pc:sldChg chg="delSp modSp">
        <pc:chgData name="" userId="" providerId="" clId="Web-{5868B4CD-C0C7-43EE-AA59-6D18B6CA590E}" dt="2018-10-23T12:57:48.551" v="9" actId="20577"/>
        <pc:sldMkLst>
          <pc:docMk/>
          <pc:sldMk cId="3182284574" sldId="267"/>
        </pc:sldMkLst>
        <pc:spChg chg="mod">
          <ac:chgData name="" userId="" providerId="" clId="Web-{5868B4CD-C0C7-43EE-AA59-6D18B6CA590E}" dt="2018-10-23T12:57:48.551" v="9" actId="20577"/>
          <ac:spMkLst>
            <pc:docMk/>
            <pc:sldMk cId="3182284574" sldId="267"/>
            <ac:spMk id="3" creationId="{480C53F9-CDE2-4348-9197-B83E5C890B22}"/>
          </ac:spMkLst>
        </pc:spChg>
        <pc:picChg chg="del">
          <ac:chgData name="" userId="" providerId="" clId="Web-{5868B4CD-C0C7-43EE-AA59-6D18B6CA590E}" dt="2018-10-23T12:56:58.519" v="6"/>
          <ac:picMkLst>
            <pc:docMk/>
            <pc:sldMk cId="3182284574" sldId="267"/>
            <ac:picMk id="7" creationId="{579E6677-7B61-4FAF-8CA9-B3E117FF2D65}"/>
          </ac:picMkLst>
        </pc:picChg>
      </pc:sldChg>
      <pc:sldChg chg="modSp ord">
        <pc:chgData name="" userId="" providerId="" clId="Web-{5868B4CD-C0C7-43EE-AA59-6D18B6CA590E}" dt="2018-10-23T12:58:44.976" v="21" actId="1076"/>
        <pc:sldMkLst>
          <pc:docMk/>
          <pc:sldMk cId="3203777311" sldId="268"/>
        </pc:sldMkLst>
        <pc:spChg chg="mod">
          <ac:chgData name="" userId="" providerId="" clId="Web-{5868B4CD-C0C7-43EE-AA59-6D18B6CA590E}" dt="2018-10-23T12:58:37.801" v="16" actId="20577"/>
          <ac:spMkLst>
            <pc:docMk/>
            <pc:sldMk cId="3203777311" sldId="268"/>
            <ac:spMk id="3" creationId="{C602AC30-D1D2-4ACC-8086-44E7E1C4B217}"/>
          </ac:spMkLst>
        </pc:spChg>
        <pc:picChg chg="mod">
          <ac:chgData name="" userId="" providerId="" clId="Web-{5868B4CD-C0C7-43EE-AA59-6D18B6CA590E}" dt="2018-10-23T12:58:44.976" v="21" actId="1076"/>
          <ac:picMkLst>
            <pc:docMk/>
            <pc:sldMk cId="3203777311" sldId="268"/>
            <ac:picMk id="6" creationId="{7746706A-AB27-4CB2-A1FE-AED021226C12}"/>
          </ac:picMkLst>
        </pc:picChg>
      </pc:sldChg>
      <pc:sldChg chg="addSp delSp modSp">
        <pc:chgData name="" userId="" providerId="" clId="Web-{5868B4CD-C0C7-43EE-AA59-6D18B6CA590E}" dt="2018-10-23T12:54:56.151" v="4" actId="1076"/>
        <pc:sldMkLst>
          <pc:docMk/>
          <pc:sldMk cId="1869056328" sldId="280"/>
        </pc:sldMkLst>
        <pc:picChg chg="add mod">
          <ac:chgData name="" userId="" providerId="" clId="Web-{5868B4CD-C0C7-43EE-AA59-6D18B6CA590E}" dt="2018-10-23T12:54:56.151" v="4" actId="1076"/>
          <ac:picMkLst>
            <pc:docMk/>
            <pc:sldMk cId="1869056328" sldId="280"/>
            <ac:picMk id="4" creationId="{D739A091-0960-4118-AE04-872311922552}"/>
          </ac:picMkLst>
        </pc:picChg>
        <pc:picChg chg="del">
          <ac:chgData name="" userId="" providerId="" clId="Web-{5868B4CD-C0C7-43EE-AA59-6D18B6CA590E}" dt="2018-10-23T12:54:35.988" v="0"/>
          <ac:picMkLst>
            <pc:docMk/>
            <pc:sldMk cId="1869056328" sldId="280"/>
            <ac:picMk id="5" creationId="{8212ECB7-6390-4775-9B6B-BB28A4DEA9D2}"/>
          </ac:picMkLst>
        </pc:picChg>
      </pc:sldChg>
    </pc:docChg>
  </pc:docChgLst>
  <pc:docChgLst>
    <pc:chgData clId="Web-{5B684C9D-2FD6-44B6-920F-590566AC69A2}"/>
    <pc:docChg chg="modSld">
      <pc:chgData name="" userId="" providerId="" clId="Web-{5B684C9D-2FD6-44B6-920F-590566AC69A2}" dt="2018-10-24T12:56:26.662" v="16"/>
      <pc:docMkLst>
        <pc:docMk/>
      </pc:docMkLst>
      <pc:sldChg chg="modNotes">
        <pc:chgData name="" userId="" providerId="" clId="Web-{5B684C9D-2FD6-44B6-920F-590566AC69A2}" dt="2018-10-24T12:54:39.662" v="2"/>
        <pc:sldMkLst>
          <pc:docMk/>
          <pc:sldMk cId="723291966" sldId="265"/>
        </pc:sldMkLst>
      </pc:sldChg>
      <pc:sldChg chg="modNotes">
        <pc:chgData name="" userId="" providerId="" clId="Web-{5B684C9D-2FD6-44B6-920F-590566AC69A2}" dt="2018-10-24T12:54:57.928" v="4"/>
        <pc:sldMkLst>
          <pc:docMk/>
          <pc:sldMk cId="1062312321" sldId="266"/>
        </pc:sldMkLst>
      </pc:sldChg>
      <pc:sldChg chg="modNotes">
        <pc:chgData name="" userId="" providerId="" clId="Web-{5B684C9D-2FD6-44B6-920F-590566AC69A2}" dt="2018-10-24T12:55:41.662" v="8"/>
        <pc:sldMkLst>
          <pc:docMk/>
          <pc:sldMk cId="3182284574" sldId="267"/>
        </pc:sldMkLst>
      </pc:sldChg>
      <pc:sldChg chg="modNotes">
        <pc:chgData name="" userId="" providerId="" clId="Web-{5B684C9D-2FD6-44B6-920F-590566AC69A2}" dt="2018-10-24T12:55:58.069" v="10"/>
        <pc:sldMkLst>
          <pc:docMk/>
          <pc:sldMk cId="3203777311" sldId="268"/>
        </pc:sldMkLst>
      </pc:sldChg>
      <pc:sldChg chg="modNotes">
        <pc:chgData name="" userId="" providerId="" clId="Web-{5B684C9D-2FD6-44B6-920F-590566AC69A2}" dt="2018-10-24T12:56:11.162" v="12"/>
        <pc:sldMkLst>
          <pc:docMk/>
          <pc:sldMk cId="1869056328" sldId="280"/>
        </pc:sldMkLst>
      </pc:sldChg>
      <pc:sldChg chg="modNotes">
        <pc:chgData name="" userId="" providerId="" clId="Web-{5B684C9D-2FD6-44B6-920F-590566AC69A2}" dt="2018-10-24T12:56:26.662" v="16"/>
        <pc:sldMkLst>
          <pc:docMk/>
          <pc:sldMk cId="4004618838" sldId="282"/>
        </pc:sldMkLst>
      </pc:sldChg>
      <pc:sldChg chg="modNotes">
        <pc:chgData name="" userId="" providerId="" clId="Web-{5B684C9D-2FD6-44B6-920F-590566AC69A2}" dt="2018-10-24T12:56:14.553" v="14"/>
        <pc:sldMkLst>
          <pc:docMk/>
          <pc:sldMk cId="627521217" sldId="283"/>
        </pc:sldMkLst>
      </pc:sldChg>
      <pc:sldChg chg="modNotes">
        <pc:chgData name="" userId="" providerId="" clId="Web-{5B684C9D-2FD6-44B6-920F-590566AC69A2}" dt="2018-10-24T12:55:21.772" v="6"/>
        <pc:sldMkLst>
          <pc:docMk/>
          <pc:sldMk cId="3948615646" sldId="284"/>
        </pc:sldMkLst>
      </pc:sldChg>
    </pc:docChg>
  </pc:docChgLst>
  <pc:docChgLst>
    <pc:chgData clId="Web-{7147E67A-B360-4E9D-AFC1-B1BD2552624F}"/>
    <pc:docChg chg="modSld">
      <pc:chgData name="" userId="" providerId="" clId="Web-{7147E67A-B360-4E9D-AFC1-B1BD2552624F}" dt="2018-10-24T21:14:02.693" v="3"/>
      <pc:docMkLst>
        <pc:docMk/>
      </pc:docMkLst>
      <pc:sldChg chg="modNotes">
        <pc:chgData name="" userId="" providerId="" clId="Web-{7147E67A-B360-4E9D-AFC1-B1BD2552624F}" dt="2018-10-24T21:14:02.693" v="3"/>
        <pc:sldMkLst>
          <pc:docMk/>
          <pc:sldMk cId="3948615646" sldId="284"/>
        </pc:sldMkLst>
      </pc:sldChg>
    </pc:docChg>
  </pc:docChgLst>
  <pc:docChgLst>
    <pc:chgData clId="Web-{2F55B0A3-DE8F-441D-A73C-4D8F36F13859}"/>
    <pc:docChg chg="modSld">
      <pc:chgData name="" userId="" providerId="" clId="Web-{2F55B0A3-DE8F-441D-A73C-4D8F36F13859}" dt="2018-10-25T06:46:20.089" v="5"/>
      <pc:docMkLst>
        <pc:docMk/>
      </pc:docMkLst>
      <pc:sldChg chg="modNotes">
        <pc:chgData name="" userId="" providerId="" clId="Web-{2F55B0A3-DE8F-441D-A73C-4D8F36F13859}" dt="2018-10-25T06:46:20.089" v="5"/>
        <pc:sldMkLst>
          <pc:docMk/>
          <pc:sldMk cId="3948615646" sldId="284"/>
        </pc:sldMkLst>
      </pc:sldChg>
    </pc:docChg>
  </pc:docChgLst>
  <pc:docChgLst>
    <pc:chgData clId="Web-{46BB922C-5485-4BE4-8194-C50FDF4BDDF2}"/>
    <pc:docChg chg="addSld modSld">
      <pc:chgData name="" userId="" providerId="" clId="Web-{46BB922C-5485-4BE4-8194-C50FDF4BDDF2}" dt="2018-10-23T11:44:37.022" v="63" actId="1076"/>
      <pc:docMkLst>
        <pc:docMk/>
      </pc:docMkLst>
      <pc:sldChg chg="modSp">
        <pc:chgData name="" userId="" providerId="" clId="Web-{46BB922C-5485-4BE4-8194-C50FDF4BDDF2}" dt="2018-10-23T11:42:46.382" v="9" actId="20577"/>
        <pc:sldMkLst>
          <pc:docMk/>
          <pc:sldMk cId="4004618838" sldId="282"/>
        </pc:sldMkLst>
        <pc:spChg chg="mod">
          <ac:chgData name="" userId="" providerId="" clId="Web-{46BB922C-5485-4BE4-8194-C50FDF4BDDF2}" dt="2018-10-23T11:42:46.382" v="9" actId="20577"/>
          <ac:spMkLst>
            <pc:docMk/>
            <pc:sldMk cId="4004618838" sldId="282"/>
            <ac:spMk id="2" creationId="{4FE45E90-1B6E-4729-9EBB-7179136F8E09}"/>
          </ac:spMkLst>
        </pc:spChg>
      </pc:sldChg>
      <pc:sldChg chg="addSp delSp modSp add replId">
        <pc:chgData name="" userId="" providerId="" clId="Web-{46BB922C-5485-4BE4-8194-C50FDF4BDDF2}" dt="2018-10-23T11:44:37.022" v="63" actId="1076"/>
        <pc:sldMkLst>
          <pc:docMk/>
          <pc:sldMk cId="627521217" sldId="283"/>
        </pc:sldMkLst>
        <pc:spChg chg="mod">
          <ac:chgData name="" userId="" providerId="" clId="Web-{46BB922C-5485-4BE4-8194-C50FDF4BDDF2}" dt="2018-10-23T11:42:59.773" v="17" actId="20577"/>
          <ac:spMkLst>
            <pc:docMk/>
            <pc:sldMk cId="627521217" sldId="283"/>
            <ac:spMk id="2" creationId="{4FE45E90-1B6E-4729-9EBB-7179136F8E09}"/>
          </ac:spMkLst>
        </pc:spChg>
        <pc:spChg chg="mod">
          <ac:chgData name="" userId="" providerId="" clId="Web-{46BB922C-5485-4BE4-8194-C50FDF4BDDF2}" dt="2018-10-23T11:43:33.288" v="47" actId="20577"/>
          <ac:spMkLst>
            <pc:docMk/>
            <pc:sldMk cId="627521217" sldId="283"/>
            <ac:spMk id="3" creationId="{C602AC30-D1D2-4ACC-8086-44E7E1C4B217}"/>
          </ac:spMkLst>
        </pc:spChg>
        <pc:spChg chg="add mod">
          <ac:chgData name="" userId="" providerId="" clId="Web-{46BB922C-5485-4BE4-8194-C50FDF4BDDF2}" dt="2018-10-23T11:44:02.819" v="57" actId="20577"/>
          <ac:spMkLst>
            <pc:docMk/>
            <pc:sldMk cId="627521217" sldId="283"/>
            <ac:spMk id="9" creationId="{61D8E0BC-C2F8-4F56-9B3D-2691F3F4C395}"/>
          </ac:spMkLst>
        </pc:spChg>
        <pc:picChg chg="del">
          <ac:chgData name="" userId="" providerId="" clId="Web-{46BB922C-5485-4BE4-8194-C50FDF4BDDF2}" dt="2018-10-23T11:43:02.664" v="20"/>
          <ac:picMkLst>
            <pc:docMk/>
            <pc:sldMk cId="627521217" sldId="283"/>
            <ac:picMk id="5" creationId="{0F90505F-F7ED-4F76-AF38-DB9259CF2C71}"/>
          </ac:picMkLst>
        </pc:picChg>
        <pc:picChg chg="add mod">
          <ac:chgData name="" userId="" providerId="" clId="Web-{46BB922C-5485-4BE4-8194-C50FDF4BDDF2}" dt="2018-10-23T11:44:30.788" v="62" actId="1076"/>
          <ac:picMkLst>
            <pc:docMk/>
            <pc:sldMk cId="627521217" sldId="283"/>
            <ac:picMk id="6" creationId="{9230BA54-1824-4C81-BB0C-0D8334D59E43}"/>
          </ac:picMkLst>
        </pc:picChg>
        <pc:picChg chg="add mod">
          <ac:chgData name="" userId="" providerId="" clId="Web-{46BB922C-5485-4BE4-8194-C50FDF4BDDF2}" dt="2018-10-23T11:44:37.022" v="63" actId="1076"/>
          <ac:picMkLst>
            <pc:docMk/>
            <pc:sldMk cId="627521217" sldId="283"/>
            <ac:picMk id="10" creationId="{5CDA391B-002D-40CE-9811-5D223BC443D0}"/>
          </ac:picMkLst>
        </pc:picChg>
      </pc:sldChg>
    </pc:docChg>
  </pc:docChgLst>
  <pc:docChgLst>
    <pc:chgData clId="Web-{CF205BD7-CC45-429E-B5D2-9C01B18A10EA}"/>
    <pc:docChg chg="modSld">
      <pc:chgData name="" userId="" providerId="" clId="Web-{CF205BD7-CC45-429E-B5D2-9C01B18A10EA}" dt="2018-10-25T08:02:26.816" v="10"/>
      <pc:docMkLst>
        <pc:docMk/>
      </pc:docMkLst>
      <pc:sldChg chg="modNotes">
        <pc:chgData name="" userId="" providerId="" clId="Web-{CF205BD7-CC45-429E-B5D2-9C01B18A10EA}" dt="2018-10-25T08:02:26.816" v="10"/>
        <pc:sldMkLst>
          <pc:docMk/>
          <pc:sldMk cId="802711200" sldId="278"/>
        </pc:sldMkLst>
      </pc:sldChg>
    </pc:docChg>
  </pc:docChgLst>
  <pc:docChgLst>
    <pc:chgData clId="Web-{4C02999F-3080-4D37-93CA-B2900E6A6E75}"/>
    <pc:docChg chg="modSld">
      <pc:chgData name="" userId="" providerId="" clId="Web-{4C02999F-3080-4D37-93CA-B2900E6A6E75}" dt="2018-10-25T06:55:42.914" v="8"/>
      <pc:docMkLst>
        <pc:docMk/>
      </pc:docMkLst>
      <pc:sldChg chg="modNotes">
        <pc:chgData name="" userId="" providerId="" clId="Web-{4C02999F-3080-4D37-93CA-B2900E6A6E75}" dt="2018-10-25T06:55:42.914" v="8"/>
        <pc:sldMkLst>
          <pc:docMk/>
          <pc:sldMk cId="3948615646" sldId="284"/>
        </pc:sldMkLst>
      </pc:sldChg>
    </pc:docChg>
  </pc:docChgLst>
  <pc:docChgLst>
    <pc:chgData clId="Web-{14DC44CB-4293-4431-B528-AD6EC4AF9F57}"/>
    <pc:docChg chg="modSld">
      <pc:chgData name="" userId="" providerId="" clId="Web-{14DC44CB-4293-4431-B528-AD6EC4AF9F57}" dt="2018-10-23T17:41:17.593" v="110"/>
      <pc:docMkLst>
        <pc:docMk/>
      </pc:docMkLst>
      <pc:sldChg chg="modNotes">
        <pc:chgData name="" userId="" providerId="" clId="Web-{14DC44CB-4293-4431-B528-AD6EC4AF9F57}" dt="2018-10-23T17:41:17.593" v="110"/>
        <pc:sldMkLst>
          <pc:docMk/>
          <pc:sldMk cId="723291966" sldId="265"/>
        </pc:sldMkLst>
      </pc:sldChg>
      <pc:sldChg chg="modNotes">
        <pc:chgData name="" userId="" providerId="" clId="Web-{14DC44CB-4293-4431-B528-AD6EC4AF9F57}" dt="2018-10-23T17:38:35.125" v="81"/>
        <pc:sldMkLst>
          <pc:docMk/>
          <pc:sldMk cId="1062312321" sldId="266"/>
        </pc:sldMkLst>
      </pc:sldChg>
      <pc:sldChg chg="modNotes">
        <pc:chgData name="" userId="" providerId="" clId="Web-{14DC44CB-4293-4431-B528-AD6EC4AF9F57}" dt="2018-10-23T17:40:53.500" v="101"/>
        <pc:sldMkLst>
          <pc:docMk/>
          <pc:sldMk cId="1869056328" sldId="280"/>
        </pc:sldMkLst>
      </pc:sldChg>
      <pc:sldChg chg="modNotes">
        <pc:chgData name="" userId="" providerId="" clId="Web-{14DC44CB-4293-4431-B528-AD6EC4AF9F57}" dt="2018-10-23T17:39:31.328" v="98"/>
        <pc:sldMkLst>
          <pc:docMk/>
          <pc:sldMk cId="394861564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53C85-0FDA-4456-9E0E-769C261D5BA6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CBFC-BD9D-4BC3-B222-281A639FB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34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adminjiracloud/connect-jira-cloud-to-github-814188429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today we're going to talk about Jira and hope that </a:t>
            </a:r>
            <a:r>
              <a:rPr lang="en-US"/>
              <a:t>you will lern</a:t>
            </a:r>
            <a:r>
              <a:rPr lang="en-US" dirty="0"/>
              <a:t> something new. </a:t>
            </a:r>
          </a:p>
          <a:p>
            <a:r>
              <a:rPr lang="en-US" dirty="0"/>
              <a:t>First off all we will show you our presentation, after that we'll show you the basics live in Jira and at the end we'll have a task for you.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8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new issue, click on the plus sign on the left side.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window will open with some sections to fill in, for example the assignment to a project and the selection between four different task types.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is called </a:t>
            </a:r>
            <a:r>
              <a:rPr lang="de-DE" dirty="0"/>
              <a:t>Epic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Use-Case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Story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together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-type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use-case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Task is just a task that needs to be done and a Bug for Bug-fixing.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there are some more sections, like the description, etc.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3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other important sections are the assignment of a priority and the status.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set your issue as highest priority it means that the issue can cause problems because it will block other progresses.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 is also a serious problem and could block progresses too, so those are the issues in sprints, that you have to do first.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Medium has the potential to affect progress.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 is a minor problem or easily worked around and lowest is a trivial problem with little or no impact on progress.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Also you have the information about its status.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most of them are self-speaking, like “open” or “in work”.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Building means that the source code has been committed and Jira is waiting for the code to be built before moving to the next status.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And Build Broken means that the source code committed for this issue has possibly broken the build.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4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-type „Epic“. Like I </a:t>
            </a:r>
            <a:r>
              <a:rPr lang="de-DE" dirty="0" err="1"/>
              <a:t>said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Epic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Use-Case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20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Story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together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progress</a:t>
            </a:r>
            <a:r>
              <a:rPr lang="de-DE" dirty="0"/>
              <a:t>-type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use-case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Within a created Story, you could define an Epic.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8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„Task“,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like a „normal“ </a:t>
            </a:r>
            <a:r>
              <a:rPr lang="de-DE" dirty="0" err="1"/>
              <a:t>task</a:t>
            </a:r>
            <a:r>
              <a:rPr lang="de-DE" dirty="0"/>
              <a:t> and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.</a:t>
            </a:r>
          </a:p>
          <a:p>
            <a:r>
              <a:rPr lang="de-DE" dirty="0"/>
              <a:t>In Jira </a:t>
            </a:r>
            <a:r>
              <a:rPr lang="de-DE" dirty="0" err="1"/>
              <a:t>you</a:t>
            </a:r>
            <a:r>
              <a:rPr lang="de-DE" dirty="0"/>
              <a:t> also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subtasks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type.</a:t>
            </a:r>
          </a:p>
          <a:p>
            <a:r>
              <a:rPr lang="de-DE" dirty="0"/>
              <a:t>Just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and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84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last </a:t>
            </a:r>
            <a:r>
              <a:rPr lang="de-DE" dirty="0" err="1"/>
              <a:t>progress</a:t>
            </a:r>
            <a:r>
              <a:rPr lang="de-DE" dirty="0"/>
              <a:t>-type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bug</a:t>
            </a:r>
            <a:r>
              <a:rPr lang="de-DE" dirty="0"/>
              <a:t>“.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bug-fixing.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Sprint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methode</a:t>
            </a:r>
            <a:r>
              <a:rPr lang="de-DE" dirty="0"/>
              <a:t> </a:t>
            </a:r>
            <a:r>
              <a:rPr lang="de-DE" dirty="0" err="1"/>
              <a:t>scrum</a:t>
            </a:r>
          </a:p>
          <a:p>
            <a:r>
              <a:rPr lang="de-DE" dirty="0" err="1"/>
              <a:t>It's</a:t>
            </a:r>
            <a:r>
              <a:rPr lang="de-DE" dirty="0"/>
              <a:t> a </a:t>
            </a:r>
            <a:r>
              <a:rPr lang="de-DE" dirty="0" err="1"/>
              <a:t>periode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sprint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</a:t>
            </a:r>
            <a:endParaRPr lang="de-DE" dirty="0">
              <a:cs typeface="Calibri"/>
            </a:endParaRP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(</a:t>
            </a:r>
            <a:r>
              <a:rPr lang="de-DE" dirty="0" err="1"/>
              <a:t>then</a:t>
            </a:r>
            <a:r>
              <a:rPr lang="de-DE" dirty="0"/>
              <a:t> 2-4 </a:t>
            </a:r>
            <a:r>
              <a:rPr lang="de-DE" dirty="0" err="1"/>
              <a:t>weeks</a:t>
            </a:r>
            <a:r>
              <a:rPr lang="de-DE" dirty="0"/>
              <a:t>)</a:t>
            </a: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2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you created will be placed at the bottom of the page.</a:t>
            </a:r>
            <a:endParaRPr lang="de-DE" dirty="0"/>
          </a:p>
          <a:p>
            <a:r>
              <a:rPr lang="en-US" dirty="0"/>
              <a:t>By clicking on an issue you can see its details. </a:t>
            </a:r>
            <a:endParaRPr lang="de-DE" dirty="0"/>
          </a:p>
          <a:p>
            <a:r>
              <a:rPr lang="en-US" dirty="0"/>
              <a:t>Here you can set different fields e.g. “Issue Links” there can be set links between different issues. </a:t>
            </a:r>
            <a:endParaRPr lang="de-DE" dirty="0"/>
          </a:p>
          <a:p>
            <a:r>
              <a:rPr lang="en-US" dirty="0"/>
              <a:t>Jira will not however check if you do these issues in the right order.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2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Create Sprint button you can create a sprint.</a:t>
            </a:r>
            <a:endParaRPr lang="de-DE" dirty="0">
              <a:cs typeface="Calibri"/>
            </a:endParaRPr>
          </a:p>
          <a:p>
            <a:r>
              <a:rPr lang="en-US" dirty="0"/>
              <a:t>Now you can drag and drop the different issues you want to work on in the particular sprints.</a:t>
            </a:r>
            <a:endParaRPr lang="en-US" dirty="0">
              <a:cs typeface="Calibri"/>
            </a:endParaRPr>
          </a:p>
          <a:p>
            <a:r>
              <a:rPr lang="en-US" dirty="0"/>
              <a:t>Issues can be added even after the sprint is started so this is decision is not final, but should be close to final.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Press start sprint.</a:t>
            </a:r>
          </a:p>
          <a:p>
            <a:r>
              <a:rPr lang="en-US" dirty="0"/>
              <a:t>After that should you can set the time and name for it.</a:t>
            </a:r>
            <a:endParaRPr lang="en-US" dirty="0">
              <a:cs typeface="Calibri"/>
            </a:endParaRPr>
          </a:p>
          <a:p>
            <a:r>
              <a:rPr lang="en-US" dirty="0"/>
              <a:t>It will automatically show you how many workdays are in this </a:t>
            </a:r>
            <a:r>
              <a:rPr lang="en-US" dirty="0" err="1"/>
              <a:t>periode</a:t>
            </a:r>
            <a:r>
              <a:rPr lang="en-US" dirty="0"/>
              <a:t> of time  </a:t>
            </a:r>
            <a:endParaRPr lang="en-US" dirty="0">
              <a:cs typeface="Calibri"/>
            </a:endParaRPr>
          </a:p>
          <a:p>
            <a:r>
              <a:rPr lang="en-US" dirty="0"/>
              <a:t>Depending on how long you Sprint is going </a:t>
            </a:r>
            <a:r>
              <a:rPr lang="en-US" dirty="0" err="1"/>
              <a:t>e.g.the</a:t>
            </a:r>
            <a:r>
              <a:rPr lang="en-US" dirty="0"/>
              <a:t> letters of the alphabet.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If you go to active sprints look like this</a:t>
            </a:r>
            <a:endParaRPr lang="en-US" dirty="0">
              <a:cs typeface="Calibri"/>
            </a:endParaRPr>
          </a:p>
          <a:p>
            <a:r>
              <a:rPr lang="en-US" dirty="0"/>
              <a:t>3 Columns: To Do, In Progress, Done.</a:t>
            </a:r>
          </a:p>
          <a:p>
            <a:r>
              <a:rPr lang="en-US" dirty="0"/>
              <a:t>You can add </a:t>
            </a:r>
            <a:r>
              <a:rPr lang="en-US" dirty="0" err="1"/>
              <a:t>ColumnsChoose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The Status from the left, drag it and drop it.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you create an issue you can estimate how long this issue will take.</a:t>
            </a:r>
            <a:endParaRPr lang="de-DE" dirty="0"/>
          </a:p>
          <a:p>
            <a:r>
              <a:rPr lang="en-US" b="0" i="0" u="none" strike="noStrike" kern="1200" baseline="0" dirty="0"/>
              <a:t>If you</a:t>
            </a:r>
            <a:r>
              <a:rPr lang="en-US" dirty="0"/>
              <a:t> worked on that issue </a:t>
            </a:r>
            <a:r>
              <a:rPr lang="en-US" b="0" i="0" u="none" strike="noStrike" kern="1200" baseline="0" dirty="0"/>
              <a:t>you can log </a:t>
            </a:r>
            <a:r>
              <a:rPr lang="en-US" dirty="0"/>
              <a:t>the </a:t>
            </a:r>
            <a:r>
              <a:rPr lang="en-US" b="0" i="0" u="none" strike="noStrike" kern="1200" baseline="0" dirty="0"/>
              <a:t>time </a:t>
            </a:r>
            <a:r>
              <a:rPr lang="en-US" dirty="0"/>
              <a:t>you needed on it.</a:t>
            </a:r>
            <a:endParaRPr lang="en-US" dirty="0">
              <a:cs typeface="Calibri"/>
            </a:endParaRPr>
          </a:p>
          <a:p>
            <a:r>
              <a:rPr lang="en-US" dirty="0"/>
              <a:t>This </a:t>
            </a:r>
            <a:r>
              <a:rPr lang="en-US" b="0" i="0" u="none" strike="noStrike" kern="1200" baseline="0" dirty="0"/>
              <a:t>is a very useful tool to</a:t>
            </a:r>
            <a:r>
              <a:rPr lang="en-US" dirty="0"/>
              <a:t> </a:t>
            </a:r>
            <a:r>
              <a:rPr lang="en-US" b="0" i="0" u="none" strike="noStrike" kern="1200" baseline="0" dirty="0"/>
              <a:t>keep track of </a:t>
            </a:r>
            <a:r>
              <a:rPr lang="en-US" dirty="0"/>
              <a:t>the </a:t>
            </a:r>
            <a:r>
              <a:rPr lang="en-US" b="0" i="0" u="none" strike="noStrike" kern="1200" baseline="0" dirty="0"/>
              <a:t>time you needed.</a:t>
            </a:r>
            <a:endParaRPr lang="de-DE" dirty="0"/>
          </a:p>
          <a:p>
            <a:r>
              <a:rPr lang="en-US" dirty="0"/>
              <a:t>And it will help you to illustrate your workflow in charts, which will be mentioned a little later.</a:t>
            </a:r>
            <a:endParaRPr lang="de-DE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5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you can see our table of contents. </a:t>
            </a:r>
          </a:p>
          <a:p>
            <a:r>
              <a:rPr lang="en-US" dirty="0">
                <a:cs typeface="Calibri"/>
              </a:rPr>
              <a:t>I'll begin with some information about Jira, after that I'll list some alternatives and advantages of it. </a:t>
            </a:r>
          </a:p>
          <a:p>
            <a:r>
              <a:rPr lang="en-US" dirty="0">
                <a:cs typeface="Calibri"/>
              </a:rPr>
              <a:t>Followed by some basics, like creating a board, issue, epic, story, task and bug. </a:t>
            </a:r>
          </a:p>
          <a:p>
            <a:r>
              <a:rPr lang="en-US" dirty="0">
                <a:cs typeface="Calibri"/>
              </a:rPr>
              <a:t>After that Lea will continue with creating a sprint, how to log your working time, complete an issue and add users. </a:t>
            </a:r>
          </a:p>
          <a:p>
            <a:r>
              <a:rPr lang="en-US" dirty="0">
                <a:cs typeface="Calibri"/>
              </a:rPr>
              <a:t>The next points are about some features and at the end our conclusion.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85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before there is drag and drop system...</a:t>
            </a:r>
            <a:endParaRPr lang="de-DE" dirty="0"/>
          </a:p>
          <a:p>
            <a:r>
              <a:rPr lang="en-US" dirty="0"/>
              <a:t>Where the tickets is depending on its status.</a:t>
            </a:r>
            <a:endParaRPr lang="de-DE" dirty="0"/>
          </a:p>
          <a:p>
            <a:r>
              <a:rPr lang="en-US" dirty="0"/>
              <a:t>At the end of a Sprint all Tickets should be in the “done” section, if possible.</a:t>
            </a:r>
            <a:endParaRPr lang="de-DE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6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(</a:t>
            </a:r>
            <a:r>
              <a:rPr lang="de-DE" dirty="0" err="1"/>
              <a:t>reports</a:t>
            </a:r>
            <a:r>
              <a:rPr lang="de-DE" dirty="0"/>
              <a:t>)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see</a:t>
            </a:r>
            <a:r>
              <a:rPr lang="de-DE" dirty="0"/>
              <a:t> different </a:t>
            </a:r>
            <a:r>
              <a:rPr lang="de-DE" dirty="0" err="1"/>
              <a:t>charts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Burndown</a:t>
            </a:r>
            <a:r>
              <a:rPr lang="de-DE" dirty="0"/>
              <a:t> Chart. </a:t>
            </a:r>
            <a:endParaRPr lang="de-DE" dirty="0">
              <a:cs typeface="Calibri"/>
            </a:endParaRP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time vers. The time </a:t>
            </a:r>
            <a:r>
              <a:rPr lang="de-DE" dirty="0" err="1"/>
              <a:t>needed</a:t>
            </a:r>
            <a:r>
              <a:rPr lang="de-DE" dirty="0"/>
              <a:t>.</a:t>
            </a:r>
            <a:endParaRPr lang="en-US" dirty="0"/>
          </a:p>
          <a:p>
            <a:endParaRPr lang="de-DE" b="1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53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Because you mostly wouldn’t do a project alone</a:t>
            </a:r>
            <a:endParaRPr lang="de-DE" dirty="0"/>
          </a:p>
          <a:p>
            <a:pPr>
              <a:defRPr/>
            </a:pPr>
            <a:r>
              <a:rPr lang="en-US" dirty="0"/>
              <a:t>Its important to add people.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/>
              <a:t>So that they can use the boards and the issues as well.</a:t>
            </a:r>
          </a:p>
          <a:p>
            <a:pPr>
              <a:defRPr/>
            </a:pPr>
            <a:r>
              <a:rPr lang="en-US" dirty="0"/>
              <a:t>All you need is the e-mail used during registration.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52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choose who the project leader is </a:t>
            </a:r>
            <a:endParaRPr lang="de-DE" dirty="0"/>
          </a:p>
          <a:p>
            <a:pPr>
              <a:defRPr/>
            </a:pPr>
            <a:r>
              <a:rPr lang="en-US" dirty="0"/>
              <a:t>And if he should be assigned automatically when creating issues.</a:t>
            </a:r>
            <a:endParaRPr lang="de-DE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130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Jira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like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like </a:t>
            </a:r>
            <a:r>
              <a:rPr lang="de-DE" dirty="0" err="1"/>
              <a:t>Github</a:t>
            </a:r>
            <a:r>
              <a:rPr lang="de-DE" dirty="0"/>
              <a:t> and Tools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JetBrain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99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your</a:t>
            </a:r>
            <a:r>
              <a:rPr lang="de-DE" dirty="0"/>
              <a:t> GitHub-profile </a:t>
            </a:r>
            <a:r>
              <a:rPr lang="de-DE" dirty="0" err="1"/>
              <a:t>with</a:t>
            </a:r>
            <a:r>
              <a:rPr lang="de-DE" dirty="0"/>
              <a:t> Jira.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in </a:t>
            </a:r>
            <a:r>
              <a:rPr lang="de-DE" dirty="0" err="1"/>
              <a:t>Github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Developer </a:t>
            </a:r>
            <a:r>
              <a:rPr lang="de-DE" dirty="0" err="1"/>
              <a:t>settings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Tab „GitHub Apps“ and follow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introductions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URL: </a:t>
            </a:r>
            <a:r>
              <a:rPr lang="de-DE" sz="1200" i="1" dirty="0">
                <a:hlinkClick r:id="rId3"/>
              </a:rPr>
              <a:t>https://confluence.atlassian.com/adminjiracloud/connect-jira-cloud-to-github-814188429.html</a:t>
            </a:r>
            <a:r>
              <a:rPr lang="de-DE" sz="1200" i="1" dirty="0"/>
              <a:t> </a:t>
            </a:r>
          </a:p>
          <a:p>
            <a:pPr marL="0" indent="0">
              <a:buFont typeface="+mj-lt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50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SE </a:t>
            </a:r>
            <a:r>
              <a:rPr lang="de-DE" dirty="0" err="1"/>
              <a:t>project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added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jira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studio</a:t>
            </a:r>
            <a:r>
              <a:rPr lang="de-DE" dirty="0"/>
              <a:t>.</a:t>
            </a:r>
          </a:p>
          <a:p>
            <a:r>
              <a:rPr lang="de-DE" dirty="0"/>
              <a:t>….</a:t>
            </a:r>
          </a:p>
          <a:p>
            <a:r>
              <a:rPr lang="de-DE" dirty="0">
                <a:cs typeface="Calibri"/>
              </a:rPr>
              <a:t>Marcel </a:t>
            </a:r>
            <a:r>
              <a:rPr lang="de-DE" dirty="0" err="1">
                <a:cs typeface="Calibri"/>
              </a:rPr>
              <a:t>showed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exactly</a:t>
            </a:r>
            <a:r>
              <a:rPr lang="de-DE" dirty="0">
                <a:cs typeface="Calibri"/>
              </a:rPr>
              <a:t>.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URL.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19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45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7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 some information about Jira. </a:t>
            </a:r>
          </a:p>
          <a:p>
            <a:r>
              <a:rPr lang="en-US" dirty="0"/>
              <a:t>It is a tool for managing projects and ensures agile software development and monitoring. </a:t>
            </a:r>
          </a:p>
          <a:p>
            <a:r>
              <a:rPr lang="en-US" dirty="0"/>
              <a:t>Also it supports scrum and Kanban, which are a project-management methods. </a:t>
            </a:r>
          </a:p>
          <a:p>
            <a:r>
              <a:rPr lang="en-US" dirty="0"/>
              <a:t>Jira isn’t a freeware, here you can see the pricelist for the server and cloud version of it.</a:t>
            </a:r>
          </a:p>
          <a:p>
            <a:r>
              <a:rPr lang="en-US" dirty="0"/>
              <a:t>As you can see, even very large and well-known companies are trusting in this tool.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Youtrack</a:t>
            </a:r>
            <a:r>
              <a:rPr lang="en-US" dirty="0"/>
              <a:t> is a free browser-based bug tracker, issue tracking system and project management software, developed by JetBrains. Marcel is telling us more about it later.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Redmine is a free and open source, web-based project management and issue tracking tool. It allows users to manage multiple projects. You can also create wikis and open forums, use time tracking within a calendar and Gantt charts for visual representation of projects and their deadlines.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All other tools are also required to have a license like Jira.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Stackfield</a:t>
            </a:r>
            <a:r>
              <a:rPr lang="en-US" dirty="0"/>
              <a:t> has its focus on team chat and discussions including tasks, time tracking, documents and many more possibilities.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TargetProcess</a:t>
            </a:r>
            <a:r>
              <a:rPr lang="en-US" dirty="0"/>
              <a:t> is primarily aimed at professionals who want to systematically plan and implement their software projects. Also you can use well implemented mobile apps.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Sprintly</a:t>
            </a:r>
            <a:r>
              <a:rPr lang="en-US" dirty="0"/>
              <a:t> is the only tool on the market that gives you a single, large board showing every card from every project. 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Pivotal Tracker is for developers around the world for real-time collaboration around a shared, prioritized backlog.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26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some advantages in comparison to the alternatives: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reduces amounts of rules and the required time for administration to a minimum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easy to understand by its clear representation with many explanations and aids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Flexible planning, transparent execution and easy drag &amp; drop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Very fast adding/ editing/ tracking and deleting issues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Due to its popularity there are lots of tutorials available, including a large documentation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It also has some helpful shortcuts </a:t>
            </a:r>
            <a:r>
              <a:rPr lang="de-DE" dirty="0"/>
              <a:t>(e.g. i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</a:t>
            </a:r>
            <a:r>
              <a:rPr lang="de-DE" dirty="0">
                <a:sym typeface="Wingdings" panose="05000000000000000000" pitchFamily="2" charset="2"/>
              </a:rPr>
              <a:t>, c 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issue</a:t>
            </a:r>
            <a:r>
              <a:rPr lang="de-DE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best thing about using such a tool is the time, saved by the transparency of the projects.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6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the basic terms of the tool. </a:t>
            </a:r>
          </a:p>
          <a:p>
            <a:r>
              <a:rPr lang="en-US" dirty="0"/>
              <a:t>A project contains boards, which in turn displays the issues. </a:t>
            </a:r>
          </a:p>
          <a:p>
            <a:r>
              <a:rPr lang="en-US" dirty="0"/>
              <a:t>An issue is mostly a user-story with some subtasks.</a:t>
            </a:r>
          </a:p>
          <a:p>
            <a:r>
              <a:rPr lang="en-US" dirty="0"/>
              <a:t>A Sprint is a period in which milestones have to be completed. </a:t>
            </a:r>
          </a:p>
          <a:p>
            <a:r>
              <a:rPr lang="en-US" dirty="0"/>
              <a:t>The last term is workflow, which is a graphical representation of the process.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8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the basic settings.</a:t>
            </a:r>
          </a:p>
          <a:p>
            <a:r>
              <a:rPr lang="en-US" dirty="0"/>
              <a:t>First of all you have to open the project overview. </a:t>
            </a:r>
          </a:p>
          <a:p>
            <a:r>
              <a:rPr lang="en-US" dirty="0"/>
              <a:t>All created projects are displayed here. </a:t>
            </a:r>
          </a:p>
          <a:p>
            <a:r>
              <a:rPr lang="en-US" dirty="0"/>
              <a:t>If you click on the three dots at the end of the line, you get to the respective project settings. </a:t>
            </a:r>
          </a:p>
          <a:p>
            <a:r>
              <a:rPr lang="en-US" dirty="0"/>
              <a:t>Here you can enter the name, key, project type, category and a description.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3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to create a board. </a:t>
            </a:r>
          </a:p>
          <a:p>
            <a:r>
              <a:rPr lang="en-US" dirty="0"/>
              <a:t>To do this, open the created project and use the drop-down menu to create a new board. </a:t>
            </a:r>
          </a:p>
          <a:p>
            <a:r>
              <a:rPr lang="en-US" dirty="0"/>
              <a:t>Also there are some other possibilities, like searching boards or showing all existing boards.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93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created a board, you have the choice between Scrum and Kanban. </a:t>
            </a:r>
          </a:p>
          <a:p>
            <a:r>
              <a:rPr lang="en-US" dirty="0"/>
              <a:t>Kanban is more a workflow visualization and useful when you're making changes to an existing project or when you have a </a:t>
            </a:r>
            <a:r>
              <a:rPr lang="en-US" b="1" dirty="0"/>
              <a:t>fixed</a:t>
            </a:r>
            <a:r>
              <a:rPr lang="en-US" dirty="0"/>
              <a:t> goal. </a:t>
            </a:r>
          </a:p>
          <a:p>
            <a:r>
              <a:rPr lang="en-US" dirty="0"/>
              <a:t>Scrum in turn is more used for software engineering because of the possibility of creating sprints or for projects whose goals have not yet been defined.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5CBFC-BD9D-4BC3-B222-281A639FBA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6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2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5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46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4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20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7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9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2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0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2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2F9E-3300-47E5-9FEA-9DFCDD07E389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EAD0-BED5-4CD3-8C83-9102AFB4A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adminjiracloud/connect-jira-cloud-to-github-814188429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osiassena.com/android-studio-jira-and-other-bug-tracking-tools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D5B1B60-39F9-4CC6-86DC-FD427449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AutoShape 2" descr="Bildergebnis fÃ¼r jira logo">
            <a:extLst>
              <a:ext uri="{FF2B5EF4-FFF2-40B4-BE49-F238E27FC236}">
                <a16:creationId xmlns:a16="http://schemas.microsoft.com/office/drawing/2014/main" id="{902B692E-A239-401D-9083-42E09C78B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271" y="18109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8B8727E-68B0-482D-BA42-E06A8D6B2C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88" y="989889"/>
            <a:ext cx="2392289" cy="93538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F72E621-9D5B-4F8B-A59F-68DDFE31C7C4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6674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43701-E0DC-4043-9206-CC4270B9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Issue</a:t>
            </a:r>
          </a:p>
        </p:txBody>
      </p:sp>
      <p:pic>
        <p:nvPicPr>
          <p:cNvPr id="8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B34B28A-2197-4546-8EDD-549765F5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1" y="1919137"/>
            <a:ext cx="3103946" cy="4609515"/>
          </a:xfrm>
          <a:prstGeom prst="rect">
            <a:avLst/>
          </a:prstGeom>
        </p:spPr>
      </p:pic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E38BBC-8B0E-48BC-8A40-80F782F61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460" y="1919641"/>
            <a:ext cx="5093465" cy="21281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0A20249-0F39-4AE7-8CCD-9486B9F2FD32}"/>
              </a:ext>
            </a:extLst>
          </p:cNvPr>
          <p:cNvSpPr txBox="1"/>
          <p:nvPr/>
        </p:nvSpPr>
        <p:spPr>
          <a:xfrm>
            <a:off x="3457460" y="4060854"/>
            <a:ext cx="5358994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b="1" dirty="0"/>
              <a:t>Epic</a:t>
            </a:r>
            <a:r>
              <a:rPr lang="de-DE" dirty="0"/>
              <a:t>: </a:t>
            </a:r>
            <a:r>
              <a:rPr lang="en-US" dirty="0"/>
              <a:t>Task type for a large user story that needs to be split.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b="1" dirty="0"/>
              <a:t>Story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together</a:t>
            </a:r>
            <a:r>
              <a:rPr lang="en-US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Task</a:t>
            </a:r>
            <a:r>
              <a:rPr lang="de-DE" dirty="0"/>
              <a:t>: </a:t>
            </a:r>
            <a:r>
              <a:rPr lang="en-US" dirty="0"/>
              <a:t>A task that needs to be done.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Bug: 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35E696-BA67-4388-B2F4-CDE8B2EBEC09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39796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EC4960-547B-473D-98D3-30049A54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</a:t>
            </a:r>
            <a:r>
              <a:rPr lang="de-DE" dirty="0"/>
              <a:t> Information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CF37F11-1E01-4358-AC69-9C62462A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70743"/>
            <a:ext cx="5254897" cy="449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Priorities</a:t>
            </a:r>
            <a:r>
              <a:rPr lang="de-DE" dirty="0"/>
              <a:t>:</a:t>
            </a:r>
          </a:p>
          <a:p>
            <a:r>
              <a:rPr lang="en-US" sz="1600" dirty="0"/>
              <a:t>This problem will block progress.</a:t>
            </a:r>
          </a:p>
          <a:p>
            <a:r>
              <a:rPr lang="en-US" sz="1600" dirty="0"/>
              <a:t>Serious problem that could block progress</a:t>
            </a:r>
          </a:p>
          <a:p>
            <a:r>
              <a:rPr lang="en-US" sz="1600" dirty="0"/>
              <a:t>Has the potential to affect progress.</a:t>
            </a:r>
          </a:p>
          <a:p>
            <a:r>
              <a:rPr lang="en-US" sz="1600" dirty="0"/>
              <a:t>Minor problem or easily worked around.</a:t>
            </a:r>
            <a:endParaRPr lang="de-DE" sz="1600" dirty="0"/>
          </a:p>
          <a:p>
            <a:r>
              <a:rPr lang="en-US" sz="1600" dirty="0"/>
              <a:t>Trivial problem with little or no impact on progress.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</a:t>
            </a:r>
          </a:p>
          <a:p>
            <a:r>
              <a:rPr lang="de-DE" sz="1600" b="1" dirty="0"/>
              <a:t>Building</a:t>
            </a:r>
            <a:r>
              <a:rPr lang="de-DE" sz="1600" dirty="0"/>
              <a:t>: </a:t>
            </a:r>
            <a:r>
              <a:rPr lang="en-US" sz="1600" dirty="0"/>
              <a:t>Source code has been committed, and JIRA is waiting for the code to be built before moving to the next status.</a:t>
            </a:r>
          </a:p>
          <a:p>
            <a:r>
              <a:rPr lang="de-DE" sz="1600" b="1" dirty="0" err="1"/>
              <a:t>Build</a:t>
            </a:r>
            <a:r>
              <a:rPr lang="de-DE" sz="1600" b="1" dirty="0"/>
              <a:t> </a:t>
            </a:r>
            <a:r>
              <a:rPr lang="de-DE" sz="1600" b="1" dirty="0" err="1"/>
              <a:t>Broken</a:t>
            </a:r>
            <a:r>
              <a:rPr lang="de-DE" sz="1600" dirty="0"/>
              <a:t>: </a:t>
            </a:r>
            <a:r>
              <a:rPr lang="en-US" sz="1600" dirty="0"/>
              <a:t>The source code committed for this issue has possibly broken the build.</a:t>
            </a:r>
            <a:endParaRPr lang="de-DE" sz="1600" dirty="0"/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35E696-BA67-4388-B2F4-CDE8B2EBEC09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10628-81D9-432B-8E0F-96D2A69B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10" y="2169869"/>
            <a:ext cx="1165547" cy="18558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8AEB51-9B0D-4DD1-A62C-866240F8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37" y="4138158"/>
            <a:ext cx="1391734" cy="25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DFDF8-05FE-4C38-8AEB-E73565CB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Epic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5E9C4-E9EF-4A22-BA90-AC4D44F1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larger amount of work</a:t>
            </a:r>
          </a:p>
          <a:p>
            <a:r>
              <a:rPr lang="en-US" dirty="0"/>
              <a:t>Larger than a single use-case</a:t>
            </a:r>
          </a:p>
          <a:p>
            <a:r>
              <a:rPr lang="en-US" dirty="0"/>
              <a:t>May include several use-cases / stories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B3C18E-8974-4B26-8F4E-B53585DC1BBD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5D62D5-1E74-4114-9F7B-ECE5F67B43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40" y="3681101"/>
            <a:ext cx="5172120" cy="27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D579-F53A-43D4-AD98-62C7C7AF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9A265-0D64-4777-A0CC-2ADBE08C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number of tasks that fit together</a:t>
            </a:r>
          </a:p>
          <a:p>
            <a:r>
              <a:rPr lang="en-US" dirty="0"/>
              <a:t>Often Use-Cases as Stories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i="1" dirty="0"/>
              <a:t>Within a created Story, </a:t>
            </a:r>
            <a:br>
              <a:rPr lang="en-US" i="1" dirty="0"/>
            </a:br>
            <a:r>
              <a:rPr lang="en-US" i="1" dirty="0"/>
              <a:t>you could define an Epic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05E697-057D-4FAF-897D-4C9A5DA70CDE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142D2F-B272-4AF6-8321-220176323C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2"/>
          <a:stretch/>
        </p:blipFill>
        <p:spPr>
          <a:xfrm>
            <a:off x="550135" y="5140550"/>
            <a:ext cx="3742751" cy="1116154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8CC857-F05C-48F8-9B07-502DD6D8DAC1}"/>
              </a:ext>
            </a:extLst>
          </p:cNvPr>
          <p:cNvGrpSpPr/>
          <p:nvPr/>
        </p:nvGrpSpPr>
        <p:grpSpPr>
          <a:xfrm>
            <a:off x="4851115" y="2836348"/>
            <a:ext cx="3698525" cy="3030883"/>
            <a:chOff x="4851115" y="2836348"/>
            <a:chExt cx="3698525" cy="303088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A8A50B4-1CBD-4433-94EE-835DCF94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115" y="2836348"/>
              <a:ext cx="3698525" cy="3030883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8E061D4-220A-4E1D-897A-11CC59035764}"/>
                </a:ext>
              </a:extLst>
            </p:cNvPr>
            <p:cNvSpPr/>
            <p:nvPr/>
          </p:nvSpPr>
          <p:spPr>
            <a:xfrm>
              <a:off x="7249697" y="5157216"/>
              <a:ext cx="1194816" cy="57302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764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5F7D-9DA6-48B3-85BE-7434D72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tasks</a:t>
            </a:r>
            <a:r>
              <a:rPr lang="de-DE" dirty="0"/>
              <a:t> and </a:t>
            </a:r>
            <a:r>
              <a:rPr lang="de-DE" dirty="0" err="1"/>
              <a:t>Subtasks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0259F-16C7-4958-8D5D-ED326A2A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4075176" cy="187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Task</a:t>
            </a:r>
            <a:r>
              <a:rPr lang="en-US" dirty="0">
                <a:sym typeface="Wingdings" panose="05000000000000000000" pitchFamily="2" charset="2"/>
              </a:rPr>
              <a:t>: A task that needs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be done.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117F62-F302-4EE7-9BF5-72049B01DEE0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CAF541-6A74-48D1-A526-F6D8AB5523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05"/>
          <a:stretch/>
        </p:blipFill>
        <p:spPr>
          <a:xfrm>
            <a:off x="4572000" y="2057401"/>
            <a:ext cx="3958405" cy="119837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AB97A94-145F-4D26-B474-DA3B0E95932E}"/>
              </a:ext>
            </a:extLst>
          </p:cNvPr>
          <p:cNvSpPr txBox="1">
            <a:spLocks/>
          </p:cNvSpPr>
          <p:nvPr/>
        </p:nvSpPr>
        <p:spPr>
          <a:xfrm>
            <a:off x="594360" y="3633473"/>
            <a:ext cx="4075176" cy="244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Subtask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/>
              <a:t>An act that must be completed as an element of a larger/ more complex task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Possible for all process-types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3B36AA-0E13-4CE0-A9F0-B1C4913FD827}"/>
              </a:ext>
            </a:extLst>
          </p:cNvPr>
          <p:cNvGrpSpPr/>
          <p:nvPr/>
        </p:nvGrpSpPr>
        <p:grpSpPr>
          <a:xfrm>
            <a:off x="4242047" y="3623786"/>
            <a:ext cx="4629615" cy="2454609"/>
            <a:chOff x="4242047" y="3623786"/>
            <a:chExt cx="4629615" cy="245460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F132D10-76DF-4547-BCEF-E64AB111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623786"/>
              <a:ext cx="4299662" cy="2454609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59E844BC-4F4E-4559-88CD-1E21971F0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047" y="4210269"/>
              <a:ext cx="659906" cy="3015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96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D579-F53A-43D4-AD98-62C7C7AF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Bug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9A265-0D64-4777-A0CC-2ADBE08C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01" y="2194560"/>
            <a:ext cx="3649270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" dirty="0">
                <a:sym typeface="Wingdings" panose="05000000000000000000" pitchFamily="2" charset="2"/>
              </a:rPr>
              <a:t> </a:t>
            </a:r>
            <a:r>
              <a:rPr lang="de-DE" dirty="0"/>
              <a:t>Bug-fixing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05E697-057D-4FAF-897D-4C9A5DA70CDE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D4370D-1F1A-40C0-9F3D-8B2FC06A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9" y="2194559"/>
            <a:ext cx="4796746" cy="42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31A78-673D-4234-AD7A-FB9E454C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04A9F-2F37-4471-B176-67CE6BE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65376"/>
            <a:ext cx="7955280" cy="4323686"/>
          </a:xfrm>
        </p:spPr>
        <p:txBody>
          <a:bodyPr>
            <a:normAutofit/>
          </a:bodyPr>
          <a:lstStyle/>
          <a:p>
            <a:r>
              <a:rPr lang="en-US" dirty="0"/>
              <a:t>Short period of time, ideally 2-4 weeks</a:t>
            </a:r>
          </a:p>
          <a:p>
            <a:r>
              <a:rPr lang="en-US" dirty="0"/>
              <a:t>Contains an amount of tasks that are meant to be completed until the Sprint‘s deadline</a:t>
            </a:r>
          </a:p>
          <a:p>
            <a:r>
              <a:rPr lang="en-US" dirty="0"/>
              <a:t>Easy coordination of the team</a:t>
            </a:r>
          </a:p>
          <a:p>
            <a:r>
              <a:rPr lang="en-US" dirty="0"/>
              <a:t>The project‘s progress can easily be supervised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Backlog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F3155AD-5F14-4C8E-A7A8-81C10AFD89D9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6024E0-36FE-4F1B-994A-D1E7D14C8882}"/>
              </a:ext>
            </a:extLst>
          </p:cNvPr>
          <p:cNvGrpSpPr/>
          <p:nvPr/>
        </p:nvGrpSpPr>
        <p:grpSpPr>
          <a:xfrm>
            <a:off x="4560900" y="3880299"/>
            <a:ext cx="4716454" cy="2664576"/>
            <a:chOff x="4560900" y="3880299"/>
            <a:chExt cx="4716454" cy="266457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CEB872-AA4A-49C6-B0FA-D82D5313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554"/>
            <a:stretch/>
          </p:blipFill>
          <p:spPr>
            <a:xfrm>
              <a:off x="4560900" y="3880299"/>
              <a:ext cx="1364412" cy="266457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663876E-4E00-4DC4-9712-D79792476DE9}"/>
                </a:ext>
              </a:extLst>
            </p:cNvPr>
            <p:cNvSpPr txBox="1"/>
            <p:nvPr/>
          </p:nvSpPr>
          <p:spPr>
            <a:xfrm>
              <a:off x="6171434" y="389320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Project-name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34401C1-4FF1-479B-AA06-27D7DB33B57C}"/>
                </a:ext>
              </a:extLst>
            </p:cNvPr>
            <p:cNvSpPr txBox="1"/>
            <p:nvPr/>
          </p:nvSpPr>
          <p:spPr>
            <a:xfrm>
              <a:off x="6170676" y="4416376"/>
              <a:ext cx="3106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Displays Sprints, </a:t>
              </a:r>
              <a:r>
                <a:rPr lang="de-DE" sz="1400" dirty="0" err="1"/>
                <a:t>Epics</a:t>
              </a:r>
              <a:r>
                <a:rPr lang="de-DE" sz="1400" dirty="0"/>
                <a:t>, Stories etc.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890006E-9AEE-4638-A617-54261DE388A2}"/>
                </a:ext>
              </a:extLst>
            </p:cNvPr>
            <p:cNvSpPr txBox="1"/>
            <p:nvPr/>
          </p:nvSpPr>
          <p:spPr>
            <a:xfrm>
              <a:off x="6170676" y="4699778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Agile Board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7965EF3-1E2D-4FAB-B2EC-A8B46675B32A}"/>
                </a:ext>
              </a:extLst>
            </p:cNvPr>
            <p:cNvSpPr txBox="1"/>
            <p:nvPr/>
          </p:nvSpPr>
          <p:spPr>
            <a:xfrm>
              <a:off x="6170676" y="4928335"/>
              <a:ext cx="2328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Burndown</a:t>
              </a:r>
              <a:r>
                <a:rPr lang="de-DE" sz="1400" dirty="0"/>
                <a:t> Chart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CA0B63E-D4E7-48FA-92B2-9FB14622AD6F}"/>
                </a:ext>
              </a:extLst>
            </p:cNvPr>
            <p:cNvSpPr txBox="1"/>
            <p:nvPr/>
          </p:nvSpPr>
          <p:spPr>
            <a:xfrm>
              <a:off x="6170676" y="5376749"/>
              <a:ext cx="2328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All </a:t>
              </a:r>
              <a:r>
                <a:rPr lang="de-DE" sz="1400" dirty="0" err="1"/>
                <a:t>Issues</a:t>
              </a:r>
              <a:endParaRPr lang="de-DE" sz="1400" dirty="0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F47F774-5E9C-41CE-94F8-77D974D404B4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5498592" y="4047088"/>
              <a:ext cx="6728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FA8B271-9F39-456D-805B-E87C14274E26}"/>
                </a:ext>
              </a:extLst>
            </p:cNvPr>
            <p:cNvCxnSpPr/>
            <p:nvPr/>
          </p:nvCxnSpPr>
          <p:spPr>
            <a:xfrm flipH="1" flipV="1">
              <a:off x="5497834" y="4599718"/>
              <a:ext cx="6728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6DED831-7DE2-4FBD-848E-109C3D5A22E7}"/>
                </a:ext>
              </a:extLst>
            </p:cNvPr>
            <p:cNvCxnSpPr/>
            <p:nvPr/>
          </p:nvCxnSpPr>
          <p:spPr>
            <a:xfrm flipH="1" flipV="1">
              <a:off x="5497834" y="4838430"/>
              <a:ext cx="6728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B50E575-910B-4F52-BB7D-4CDE41715B9C}"/>
                </a:ext>
              </a:extLst>
            </p:cNvPr>
            <p:cNvCxnSpPr/>
            <p:nvPr/>
          </p:nvCxnSpPr>
          <p:spPr>
            <a:xfrm flipH="1" flipV="1">
              <a:off x="5497834" y="5079226"/>
              <a:ext cx="6728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1ADA043-05AB-4019-8038-9DE02641BF4F}"/>
                </a:ext>
              </a:extLst>
            </p:cNvPr>
            <p:cNvCxnSpPr/>
            <p:nvPr/>
          </p:nvCxnSpPr>
          <p:spPr>
            <a:xfrm flipH="1" flipV="1">
              <a:off x="5497834" y="5536390"/>
              <a:ext cx="6728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29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6C22E-B233-47D2-9448-7946B97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a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3B40E-9713-439C-8E84-17BC7AE8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200" b="1" dirty="0"/>
              <a:t>Backlog </a:t>
            </a:r>
            <a:endParaRPr lang="de-DE" sz="1200" dirty="0"/>
          </a:p>
          <a:p>
            <a:pPr marL="171450" indent="-171450"/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“Features” </a:t>
            </a:r>
          </a:p>
          <a:p>
            <a:pPr marL="171450" indent="-171450"/>
            <a:r>
              <a:rPr lang="de-DE" sz="1200" dirty="0" err="1"/>
              <a:t>Contains</a:t>
            </a:r>
            <a:r>
              <a:rPr lang="de-DE" sz="1200" dirty="0"/>
              <a:t>: User Stories and </a:t>
            </a:r>
            <a:r>
              <a:rPr lang="de-DE" sz="1200" dirty="0" err="1"/>
              <a:t>Epics</a:t>
            </a:r>
            <a:r>
              <a:rPr lang="de-DE" sz="1200" dirty="0"/>
              <a:t> (also </a:t>
            </a:r>
            <a:r>
              <a:rPr lang="de-DE" sz="1200" dirty="0" err="1"/>
              <a:t>contains</a:t>
            </a:r>
            <a:r>
              <a:rPr lang="de-DE" sz="1200" dirty="0"/>
              <a:t> Stories) </a:t>
            </a:r>
          </a:p>
          <a:p>
            <a:pPr marL="171450" indent="-171450"/>
            <a:r>
              <a:rPr lang="de-DE" sz="1200" dirty="0"/>
              <a:t>Sprint </a:t>
            </a:r>
            <a:r>
              <a:rPr lang="de-DE" sz="1200" dirty="0" err="1"/>
              <a:t>management</a:t>
            </a:r>
            <a:r>
              <a:rPr lang="de-DE" sz="1200" dirty="0"/>
              <a:t> </a:t>
            </a:r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b="1" dirty="0"/>
              <a:t>Create an </a:t>
            </a:r>
            <a:r>
              <a:rPr lang="de-DE" sz="1200" b="1" dirty="0" err="1"/>
              <a:t>Issue</a:t>
            </a:r>
          </a:p>
          <a:p>
            <a:pPr marL="171450" indent="-171450"/>
            <a:r>
              <a:rPr lang="de-DE" sz="1200" dirty="0"/>
              <a:t>Summary </a:t>
            </a:r>
          </a:p>
          <a:p>
            <a:pPr marL="171450" indent="-171450"/>
            <a:r>
              <a:rPr lang="de-DE" sz="1200" dirty="0"/>
              <a:t>Description </a:t>
            </a:r>
          </a:p>
          <a:p>
            <a:pPr marL="171450" indent="-171450"/>
            <a:r>
              <a:rPr lang="de-DE" sz="1200" dirty="0"/>
              <a:t>Reporter </a:t>
            </a:r>
          </a:p>
          <a:p>
            <a:pPr marL="171450" indent="-171450"/>
            <a:r>
              <a:rPr lang="de-DE" sz="1200" dirty="0"/>
              <a:t>Tags </a:t>
            </a:r>
          </a:p>
          <a:p>
            <a:pPr marL="171450" indent="-171450"/>
            <a:r>
              <a:rPr lang="de-DE" sz="1200" dirty="0" err="1"/>
              <a:t>Estimation</a:t>
            </a:r>
          </a:p>
          <a:p>
            <a:pPr marL="0" indent="0">
              <a:buNone/>
            </a:pPr>
            <a:r>
              <a:rPr lang="en-US" sz="1200" i="1" dirty="0"/>
              <a:t>Some Fields might be hidden </a:t>
            </a:r>
            <a:r>
              <a:rPr lang="en-US" sz="1200" i="1" dirty="0">
                <a:sym typeface="Wingdings" panose="05000000000000000000" pitchFamily="2" charset="2"/>
              </a:rPr>
              <a:t></a:t>
            </a:r>
            <a:r>
              <a:rPr lang="en-US" sz="1200" i="1" dirty="0"/>
              <a:t> click on </a:t>
            </a:r>
            <a:r>
              <a:rPr lang="en-US" sz="1200" b="1" i="1" dirty="0"/>
              <a:t>Configure Fields </a:t>
            </a:r>
            <a:endParaRPr lang="de-DE" sz="1200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629AE0-A0B5-4C8B-8329-1858E5CC75DF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D32E80-4B7B-4BB7-B4BE-BF1C4D035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" r="1027"/>
          <a:stretch/>
        </p:blipFill>
        <p:spPr>
          <a:xfrm>
            <a:off x="3483427" y="3182580"/>
            <a:ext cx="5422444" cy="23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E3D07-B558-43DC-806D-0FF995F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02852-279A-40E0-ABEF-5B621005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2194560"/>
            <a:ext cx="4234621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Start a Sprint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the</a:t>
            </a:r>
            <a:r>
              <a:rPr lang="de-DE" dirty="0"/>
              <a:t> time 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i="1" dirty="0"/>
              <a:t> </a:t>
            </a:r>
            <a:r>
              <a:rPr lang="de-DE" i="1" dirty="0" err="1"/>
              <a:t>Automatically</a:t>
            </a:r>
            <a:r>
              <a:rPr lang="de-DE" i="1" dirty="0"/>
              <a:t> </a:t>
            </a:r>
            <a:r>
              <a:rPr lang="de-DE" i="1" dirty="0" err="1"/>
              <a:t>calculated</a:t>
            </a:r>
            <a:r>
              <a:rPr lang="de-DE" i="1" dirty="0"/>
              <a:t> </a:t>
            </a:r>
            <a:r>
              <a:rPr lang="de-DE" i="1" dirty="0" err="1"/>
              <a:t>workdays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shown</a:t>
            </a:r>
            <a:endParaRPr lang="de-DE" i="1" dirty="0"/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dirty="0" err="1"/>
              <a:t>Active</a:t>
            </a:r>
            <a:r>
              <a:rPr lang="de-DE" dirty="0"/>
              <a:t> Sprints:</a:t>
            </a:r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8338005-6E5F-4615-A786-DE9E69AC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79" y="2162453"/>
            <a:ext cx="2938657" cy="28445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82B3008-2A31-4D20-B4D1-C56F89A0395C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D5AEDA8-0994-4AE4-BB0C-3F9E65DB5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20"/>
          <a:stretch/>
        </p:blipFill>
        <p:spPr>
          <a:xfrm>
            <a:off x="594359" y="5205686"/>
            <a:ext cx="4692316" cy="1368049"/>
          </a:xfrm>
          <a:prstGeom prst="rect">
            <a:avLst/>
          </a:prstGeom>
          <a:ln>
            <a:noFill/>
          </a:ln>
        </p:spPr>
      </p:pic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B610BE6-2CBE-4EFA-B89B-A99526D8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357" y="1899855"/>
            <a:ext cx="1928916" cy="1112943"/>
          </a:xfrm>
          <a:prstGeom prst="rect">
            <a:avLst/>
          </a:prstGeom>
          <a:ln>
            <a:solidFill>
              <a:srgbClr val="0400AA"/>
            </a:solidFill>
          </a:ln>
        </p:spPr>
      </p:pic>
    </p:spTree>
    <p:extLst>
      <p:ext uri="{BB962C8B-B14F-4D97-AF65-F5344CB8AC3E}">
        <p14:creationId xmlns:p14="http://schemas.microsoft.com/office/powerpoint/2010/main" val="394861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7BB01-86BE-48AB-B693-3935A706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C53F9-CDE2-4348-9197-B83E5C89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5612643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“Remaining” shows the remaining time for this issue, not lower than 0h</a:t>
            </a:r>
          </a:p>
          <a:p>
            <a:r>
              <a:rPr lang="en-US" dirty="0"/>
              <a:t>(Estimated time − Logged time = Remaining time)</a:t>
            </a:r>
          </a:p>
          <a:p>
            <a:pPr marL="0" indent="0">
              <a:buNone/>
            </a:pPr>
            <a:r>
              <a:rPr lang="en-US" b="1" dirty="0"/>
              <a:t>How?</a:t>
            </a:r>
          </a:p>
          <a:p>
            <a:r>
              <a:rPr lang="en-US" dirty="0"/>
              <a:t>You can either log work at the 3 dots → log work</a:t>
            </a:r>
          </a:p>
          <a:p>
            <a:r>
              <a:rPr lang="en-US" dirty="0"/>
              <a:t>Or change estimation in the board configuration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90E792-58DA-434E-A78B-FDD07F9B8199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E3CB1C-7344-48B7-9151-71EC4965D32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4" y="4878243"/>
            <a:ext cx="2810873" cy="1522556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0DCC660-E503-4AAF-9F2C-171613D2E5C2}"/>
              </a:ext>
            </a:extLst>
          </p:cNvPr>
          <p:cNvGrpSpPr/>
          <p:nvPr/>
        </p:nvGrpSpPr>
        <p:grpSpPr>
          <a:xfrm>
            <a:off x="6081487" y="2194559"/>
            <a:ext cx="2666608" cy="2293955"/>
            <a:chOff x="6081487" y="2194559"/>
            <a:chExt cx="2666608" cy="229395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BD3C5ED-6127-4C24-8CC7-FE8572F2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487" y="2194559"/>
              <a:ext cx="2666608" cy="2293955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142DA22-16C2-4997-8DFD-0390118E3982}"/>
                </a:ext>
              </a:extLst>
            </p:cNvPr>
            <p:cNvSpPr/>
            <p:nvPr/>
          </p:nvSpPr>
          <p:spPr>
            <a:xfrm>
              <a:off x="6792686" y="2583543"/>
              <a:ext cx="1524000" cy="31931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8228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1E4C-486A-426E-AF6C-8288C307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2A9E9-FA76-49AD-9282-22C7C4D9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dirty="0"/>
              <a:t>About JIRA</a:t>
            </a:r>
          </a:p>
          <a:p>
            <a:r>
              <a:rPr lang="de-DE" sz="1800" dirty="0"/>
              <a:t>Alternatives</a:t>
            </a:r>
          </a:p>
          <a:p>
            <a:r>
              <a:rPr lang="de-DE" sz="1800" dirty="0"/>
              <a:t>Advantages </a:t>
            </a:r>
            <a:r>
              <a:rPr lang="de-DE" sz="1800" dirty="0" err="1"/>
              <a:t>from</a:t>
            </a:r>
            <a:r>
              <a:rPr lang="de-DE" sz="1800" dirty="0"/>
              <a:t> JIRA (in </a:t>
            </a:r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alternatives)</a:t>
            </a:r>
          </a:p>
          <a:p>
            <a:r>
              <a:rPr lang="de-DE" sz="1800" dirty="0"/>
              <a:t>Basics</a:t>
            </a:r>
          </a:p>
          <a:p>
            <a:r>
              <a:rPr lang="de-DE" sz="1800" dirty="0"/>
              <a:t>Create Board, </a:t>
            </a:r>
            <a:r>
              <a:rPr lang="de-DE" sz="1800" dirty="0" err="1"/>
              <a:t>Issue</a:t>
            </a:r>
            <a:r>
              <a:rPr lang="de-DE" sz="1800" dirty="0"/>
              <a:t>, Epic, Story, Task, Bug</a:t>
            </a:r>
          </a:p>
          <a:p>
            <a:r>
              <a:rPr lang="de-DE" sz="1800" dirty="0"/>
              <a:t>Create Sprint</a:t>
            </a:r>
          </a:p>
          <a:p>
            <a:r>
              <a:rPr lang="de-DE" sz="1800" dirty="0"/>
              <a:t>Log Work</a:t>
            </a:r>
          </a:p>
          <a:p>
            <a:r>
              <a:rPr lang="de-DE" sz="1800" dirty="0" err="1"/>
              <a:t>Complete</a:t>
            </a:r>
            <a:r>
              <a:rPr lang="de-DE" sz="1800" dirty="0"/>
              <a:t> an </a:t>
            </a:r>
            <a:r>
              <a:rPr lang="de-DE" sz="1800" dirty="0" err="1"/>
              <a:t>Issue</a:t>
            </a:r>
            <a:endParaRPr lang="de-DE" sz="1800" dirty="0"/>
          </a:p>
          <a:p>
            <a:r>
              <a:rPr lang="de-DE" sz="1800" dirty="0"/>
              <a:t>Add </a:t>
            </a:r>
            <a:r>
              <a:rPr lang="de-DE" sz="1800" dirty="0" err="1"/>
              <a:t>users</a:t>
            </a:r>
            <a:endParaRPr lang="de-DE" sz="1800" dirty="0"/>
          </a:p>
          <a:p>
            <a:r>
              <a:rPr lang="de-DE" sz="1800" dirty="0"/>
              <a:t>Other </a:t>
            </a:r>
            <a:r>
              <a:rPr lang="de-DE" sz="1800" dirty="0" err="1"/>
              <a:t>features</a:t>
            </a:r>
            <a:endParaRPr lang="de-DE" sz="1800" dirty="0"/>
          </a:p>
          <a:p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conclusion</a:t>
            </a:r>
            <a:endParaRPr lang="de-DE" sz="1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40C194-A8AC-4D34-846B-ED7324BC2A1B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33774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5E90-1B6E-4729-9EBB-7179136F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a </a:t>
            </a:r>
            <a:r>
              <a:rPr lang="de-DE" dirty="0" err="1"/>
              <a:t>Issue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2AC30-D1D2-4ACC-8086-44E7E1C4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285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Complete a task by dragging and dropping it into “Done” section</a:t>
            </a:r>
          </a:p>
          <a:p>
            <a:r>
              <a:rPr lang="en-US" dirty="0"/>
              <a:t>If all tasks of a Story are being completed, JIRA will ask you automatically to resolve the parent issue as well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EEBCDA-3B21-4ED4-9112-9A519D1CCCCD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46706A-AB27-4CB2-A1FE-AED021226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43" y="3680563"/>
            <a:ext cx="6615076" cy="26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7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BFC4F-3D25-40FD-812E-C5601C0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Tools: </a:t>
            </a:r>
            <a:r>
              <a:rPr lang="de-DE" dirty="0" err="1"/>
              <a:t>Burndown</a:t>
            </a:r>
            <a:r>
              <a:rPr lang="de-DE" dirty="0"/>
              <a:t>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9AF13-85B9-4EA6-96D9-65E090A3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Click on Reports </a:t>
            </a:r>
          </a:p>
          <a:p>
            <a:r>
              <a:rPr lang="en-US" dirty="0"/>
              <a:t>This Page displays the Burndown Chart for the current Sprint </a:t>
            </a:r>
          </a:p>
          <a:p>
            <a:r>
              <a:rPr lang="en-US" dirty="0"/>
              <a:t>Requires: </a:t>
            </a:r>
            <a:r>
              <a:rPr lang="en-US" b="1" dirty="0"/>
              <a:t>Story Estimation </a:t>
            </a:r>
            <a:r>
              <a:rPr lang="en-US" dirty="0"/>
              <a:t>and the </a:t>
            </a:r>
            <a:r>
              <a:rPr lang="en-US" b="1" dirty="0"/>
              <a:t>Original Time Estimation </a:t>
            </a:r>
            <a:endParaRPr lang="en-US" dirty="0"/>
          </a:p>
          <a:p>
            <a:endParaRPr lang="de-DE" dirty="0"/>
          </a:p>
        </p:txBody>
      </p:sp>
      <p:pic>
        <p:nvPicPr>
          <p:cNvPr id="4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739A091-0960-4118-AE04-8723119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24" y="4029922"/>
            <a:ext cx="4768751" cy="2541421"/>
          </a:xfrm>
          <a:prstGeom prst="rect">
            <a:avLst/>
          </a:prstGeom>
          <a:ln>
            <a:solidFill>
              <a:srgbClr val="0400AA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B8F898B-40C1-499F-99FA-3AF885E401A9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186905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5E90-1B6E-4729-9EBB-7179136F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2AC30-D1D2-4ACC-8086-44E7E1C4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1"/>
            <a:ext cx="7955280" cy="1293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Overview of users for this project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EEBCDA-3B21-4ED4-9112-9A519D1CCCCD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230BA54-1824-4C81-BB0C-0D8334D5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544405"/>
            <a:ext cx="7833121" cy="2037078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D8E0BC-C2F8-4F56-9B3D-2691F3F4C395}"/>
              </a:ext>
            </a:extLst>
          </p:cNvPr>
          <p:cNvSpPr txBox="1">
            <a:spLocks/>
          </p:cNvSpPr>
          <p:nvPr/>
        </p:nvSpPr>
        <p:spPr>
          <a:xfrm>
            <a:off x="665798" y="4641294"/>
            <a:ext cx="7955280" cy="129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user</a:t>
            </a:r>
            <a:endParaRPr lang="de-DE" dirty="0"/>
          </a:p>
        </p:txBody>
      </p:sp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CDA391B-002D-40CE-9811-5D223BC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09" y="4696842"/>
            <a:ext cx="2743200" cy="1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5E90-1B6E-4729-9EBB-7179136F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leader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2AC30-D1D2-4ACC-8086-44E7E1C4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1"/>
            <a:ext cx="7955280" cy="1293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Choose the project leader</a:t>
            </a:r>
          </a:p>
          <a:p>
            <a:r>
              <a:rPr lang="en-US" dirty="0"/>
              <a:t>Choose if he should be assigned automatically when creating issues (as default)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EEBCDA-3B21-4ED4-9112-9A519D1CCCCD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5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F90505F-F7ED-4F76-AF38-DB9259C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96" y="3352800"/>
            <a:ext cx="5788148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51D3-3C24-418D-BE1A-D9B2EED9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AD798-91F8-4EEF-9928-7B6973219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Connect </a:t>
            </a:r>
            <a:r>
              <a:rPr lang="de-DE" dirty="0" err="1"/>
              <a:t>with</a:t>
            </a:r>
            <a:r>
              <a:rPr lang="de-DE" dirty="0"/>
              <a:t> GitHub</a:t>
            </a:r>
          </a:p>
          <a:p>
            <a:pPr marL="342900" indent="-342900">
              <a:buFontTx/>
              <a:buChar char="-"/>
            </a:pPr>
            <a:r>
              <a:rPr lang="de-DE" dirty="0"/>
              <a:t>Connect </a:t>
            </a:r>
            <a:r>
              <a:rPr lang="de-DE" dirty="0" err="1"/>
              <a:t>with</a:t>
            </a:r>
            <a:r>
              <a:rPr lang="de-DE" dirty="0"/>
              <a:t>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370978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F38A5-D998-4C7D-9026-AAB855C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ADFAB3-3754-402F-BE1B-24446D9F5B98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30F1E5-A157-45CA-866E-AA8F68F5F3B1}"/>
              </a:ext>
            </a:extLst>
          </p:cNvPr>
          <p:cNvSpPr txBox="1"/>
          <p:nvPr/>
        </p:nvSpPr>
        <p:spPr>
          <a:xfrm>
            <a:off x="3501485" y="5744878"/>
            <a:ext cx="537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More </a:t>
            </a:r>
            <a:r>
              <a:rPr lang="de-DE" sz="1600" i="1" dirty="0" err="1"/>
              <a:t>informations</a:t>
            </a:r>
            <a:r>
              <a:rPr lang="de-DE" sz="1600" i="1" dirty="0"/>
              <a:t>:</a:t>
            </a:r>
          </a:p>
          <a:p>
            <a:r>
              <a:rPr lang="de-DE" sz="1600" i="1" dirty="0">
                <a:hlinkClick r:id="rId3"/>
              </a:rPr>
              <a:t>https://confluence.atlassian.com/adminjiracloud/connect-jira-cloud-to-github-814188429.html</a:t>
            </a:r>
            <a:r>
              <a:rPr lang="de-DE" sz="1600" i="1" dirty="0"/>
              <a:t> 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E404412-E2AB-4F64-AA4A-3883CAF7360C}"/>
              </a:ext>
            </a:extLst>
          </p:cNvPr>
          <p:cNvGrpSpPr/>
          <p:nvPr/>
        </p:nvGrpSpPr>
        <p:grpSpPr>
          <a:xfrm>
            <a:off x="752847" y="1883924"/>
            <a:ext cx="7796793" cy="4621649"/>
            <a:chOff x="752847" y="1883924"/>
            <a:chExt cx="7796793" cy="462164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84BD9A4-7556-4850-9FEA-1A9B654A8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847" y="1883924"/>
              <a:ext cx="4069916" cy="252543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864F870-5D52-460C-A93D-8148C317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8021" y="3591560"/>
              <a:ext cx="4801619" cy="1652208"/>
            </a:xfrm>
            <a:prstGeom prst="rect">
              <a:avLst/>
            </a:prstGeom>
            <a:ln>
              <a:solidFill>
                <a:srgbClr val="0400AA"/>
              </a:solidFill>
            </a:ln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FBE2E5D-A83D-41D4-8DDD-3DD3FBC90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779" r="28805"/>
            <a:stretch/>
          </p:blipFill>
          <p:spPr>
            <a:xfrm>
              <a:off x="1282390" y="4566786"/>
              <a:ext cx="1672683" cy="1938787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7AC2FEC-9C0B-4FB6-BEED-BF08B8823D9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2955073" y="4417664"/>
              <a:ext cx="792948" cy="1118516"/>
            </a:xfrm>
            <a:prstGeom prst="straightConnector1">
              <a:avLst/>
            </a:prstGeom>
            <a:ln>
              <a:solidFill>
                <a:srgbClr val="0400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82CD151-D8A7-44DF-A460-3F72FFC0172C}"/>
                </a:ext>
              </a:extLst>
            </p:cNvPr>
            <p:cNvSpPr/>
            <p:nvPr/>
          </p:nvSpPr>
          <p:spPr>
            <a:xfrm>
              <a:off x="892098" y="4180759"/>
              <a:ext cx="903248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B135DD-BA2E-4130-86F4-BE8F266DBDC4}"/>
                </a:ext>
              </a:extLst>
            </p:cNvPr>
            <p:cNvSpPr/>
            <p:nvPr/>
          </p:nvSpPr>
          <p:spPr>
            <a:xfrm>
              <a:off x="4003011" y="4307908"/>
              <a:ext cx="903248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057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7CBB-7DB4-4F61-BE55-4638C0E5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74" y="276096"/>
            <a:ext cx="6261766" cy="1293028"/>
          </a:xfrm>
        </p:spPr>
        <p:txBody>
          <a:bodyPr/>
          <a:lstStyle/>
          <a:p>
            <a:r>
              <a:rPr lang="de-DE" dirty="0"/>
              <a:t>Connect </a:t>
            </a:r>
            <a:r>
              <a:rPr lang="de-DE" dirty="0" err="1"/>
              <a:t>with</a:t>
            </a:r>
            <a:r>
              <a:rPr lang="de-DE" dirty="0"/>
              <a:t> Android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11601-C089-4543-B4C3-B90C696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54860"/>
            <a:ext cx="4416667" cy="45435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Open a </a:t>
            </a:r>
            <a:r>
              <a:rPr lang="de-DE" dirty="0" err="1"/>
              <a:t>project</a:t>
            </a:r>
            <a:r>
              <a:rPr lang="de-DE" dirty="0"/>
              <a:t> in 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Servers… (Tools </a:t>
            </a:r>
            <a:r>
              <a:rPr lang="de-DE" dirty="0">
                <a:sym typeface="Wingdings" panose="05000000000000000000" pitchFamily="2" charset="2"/>
              </a:rPr>
              <a:t> Tools &amp;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) 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Add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connection</a:t>
            </a:r>
            <a:r>
              <a:rPr lang="de-DE" dirty="0"/>
              <a:t>, </a:t>
            </a:r>
            <a:r>
              <a:rPr lang="de-DE" dirty="0" err="1"/>
              <a:t>choose</a:t>
            </a:r>
            <a:r>
              <a:rPr lang="de-DE" dirty="0"/>
              <a:t> Jira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Fill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URL, </a:t>
            </a:r>
            <a:r>
              <a:rPr lang="de-DE" dirty="0" err="1"/>
              <a:t>username</a:t>
            </a:r>
            <a:r>
              <a:rPr lang="de-DE" dirty="0"/>
              <a:t> and </a:t>
            </a:r>
            <a:r>
              <a:rPr lang="de-DE" dirty="0" err="1"/>
              <a:t>password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i="1" dirty="0">
                <a:sym typeface="Wingdings" panose="05000000000000000000" pitchFamily="2" charset="2"/>
              </a:rPr>
              <a:t>   More Information: </a:t>
            </a:r>
            <a:r>
              <a:rPr lang="de-DE" sz="2000" i="1" dirty="0">
                <a:hlinkClick r:id="rId3"/>
              </a:rPr>
              <a:t>https://josiassena.com/android-studio-jira-and-other-bug-tracking-tools/</a:t>
            </a:r>
            <a:r>
              <a:rPr lang="de-DE" sz="2000" i="1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1030D4-DA8F-40D7-9FFE-C588E9697B51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EDBD34-0B74-4C6C-BF97-EF937CC7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6" y="4804943"/>
            <a:ext cx="1399764" cy="859261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C9D444-7005-4480-96DD-E9224C2AB408}"/>
              </a:ext>
            </a:extLst>
          </p:cNvPr>
          <p:cNvGrpSpPr/>
          <p:nvPr/>
        </p:nvGrpSpPr>
        <p:grpSpPr>
          <a:xfrm>
            <a:off x="4289343" y="1675590"/>
            <a:ext cx="4623110" cy="4725209"/>
            <a:chOff x="4289343" y="1675590"/>
            <a:chExt cx="4623110" cy="472520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0391AD8-7377-4062-BCEF-55AFF1A41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0856" y="1675590"/>
              <a:ext cx="4281597" cy="2071461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DE38C61-BF15-4541-86EC-5FB822BB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2962" y="4329338"/>
              <a:ext cx="2209034" cy="2071461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44DA34-B73C-4D6B-8EC5-992D43328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4238"/>
            <a:stretch/>
          </p:blipFill>
          <p:spPr>
            <a:xfrm>
              <a:off x="4289343" y="3429000"/>
              <a:ext cx="3235858" cy="117537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333F7E0-E663-4EEE-BD44-51B50AE8C46F}"/>
                </a:ext>
              </a:extLst>
            </p:cNvPr>
            <p:cNvSpPr/>
            <p:nvPr/>
          </p:nvSpPr>
          <p:spPr>
            <a:xfrm>
              <a:off x="7525201" y="3169328"/>
              <a:ext cx="1236795" cy="16208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A5F5773-448F-412B-8983-83AB5DEFCE7E}"/>
                </a:ext>
              </a:extLst>
            </p:cNvPr>
            <p:cNvSpPr/>
            <p:nvPr/>
          </p:nvSpPr>
          <p:spPr>
            <a:xfrm>
              <a:off x="6912641" y="3914828"/>
              <a:ext cx="612560" cy="1691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108E6F5-EE72-45DC-94B9-4EE842E05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7748" y="3347365"/>
              <a:ext cx="239697" cy="393656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71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DA870-09A1-4CC7-9E6E-0FA9C5C5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OUR </a:t>
            </a:r>
            <a:r>
              <a:rPr lang="de-DE" dirty="0" err="1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1CE69-5EE9-465A-94CE-BF35D752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None/>
            </a:pPr>
            <a:r>
              <a:rPr lang="en" sz="2000" b="1" dirty="0">
                <a:solidFill>
                  <a:schemeClr val="dk1"/>
                </a:solidFill>
                <a:cs typeface="Arial"/>
                <a:sym typeface="Arial"/>
              </a:rPr>
              <a:t>Disadvantage</a:t>
            </a:r>
            <a:endParaRPr lang="de-DE" b="1" dirty="0">
              <a:solidFill>
                <a:schemeClr val="dk1"/>
              </a:solidFill>
            </a:endParaRPr>
          </a:p>
          <a:p>
            <a:pPr marL="476250" lvl="1" indent="-285750">
              <a:spcBef>
                <a:spcPts val="54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JIRA has less functionalities then some alternatives</a:t>
            </a:r>
            <a:endParaRPr lang="en-US" sz="1800" dirty="0">
              <a:solidFill>
                <a:schemeClr val="dk1"/>
              </a:solidFill>
              <a:ea typeface="Arial"/>
              <a:cs typeface="Arial"/>
            </a:endParaRPr>
          </a:p>
          <a:p>
            <a:pPr marL="476250" lvl="1" indent="-285750">
              <a:spcBef>
                <a:spcPts val="540"/>
              </a:spcBef>
              <a:buClr>
                <a:srgbClr val="000000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ea typeface="Arial"/>
                <a:cs typeface="Arial"/>
              </a:rPr>
              <a:t>Requires license</a:t>
            </a:r>
            <a:endParaRPr lang="en-US" sz="1800" dirty="0">
              <a:solidFill>
                <a:schemeClr val="dk1"/>
              </a:solidFill>
              <a:ea typeface="Arial"/>
              <a:cs typeface="Arial"/>
            </a:endParaRPr>
          </a:p>
          <a:p>
            <a:pPr marL="590550" lvl="1" indent="-285750">
              <a:spcBef>
                <a:spcPts val="540"/>
              </a:spcBef>
              <a:buClr>
                <a:prstClr val="black"/>
              </a:buClr>
              <a:buSzPts val="1800"/>
            </a:pPr>
            <a:endParaRPr lang="en-US" sz="1800" dirty="0">
              <a:solidFill>
                <a:schemeClr val="dk1"/>
              </a:solidFill>
              <a:cs typeface="Arial"/>
              <a:sym typeface="Arial"/>
            </a:endParaRPr>
          </a:p>
          <a:p>
            <a:pPr lvl="0">
              <a:buNone/>
            </a:pPr>
            <a:r>
              <a:rPr lang="en" sz="2000" b="1" dirty="0">
                <a:solidFill>
                  <a:schemeClr val="dk1"/>
                </a:solidFill>
                <a:cs typeface="Arial"/>
                <a:sym typeface="Arial"/>
              </a:rPr>
              <a:t>Advantage</a:t>
            </a:r>
            <a:endParaRPr lang="en-US" dirty="0">
              <a:solidFill>
                <a:schemeClr val="dk1"/>
              </a:solidFill>
            </a:endParaRPr>
          </a:p>
          <a:p>
            <a:pPr marL="476250" lvl="1" indent="-285750">
              <a:spcBef>
                <a:spcPts val="54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it is user-friendly, less time is</a:t>
            </a:r>
            <a:r>
              <a:rPr lang="en-US" sz="1800" dirty="0">
                <a:solidFill>
                  <a:schemeClr val="dk1"/>
                </a:solidFill>
              </a:rPr>
              <a:t> needed</a:t>
            </a:r>
          </a:p>
          <a:p>
            <a:pPr marL="476250" lvl="1" indent="-285750">
              <a:spcBef>
                <a:spcPts val="54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changes are possible, for example if a user logged his time wrong</a:t>
            </a:r>
            <a:endParaRPr lang="en-US" sz="1800" dirty="0">
              <a:solidFill>
                <a:schemeClr val="dk1"/>
              </a:solidFill>
              <a:ea typeface="Arial"/>
              <a:cs typeface="Arial"/>
            </a:endParaRPr>
          </a:p>
          <a:p>
            <a:pPr marL="476250" lvl="1" indent="-285750">
              <a:spcBef>
                <a:spcPts val="54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Shortcuts</a:t>
            </a:r>
            <a:endParaRPr lang="en-US" sz="1800" dirty="0">
              <a:solidFill>
                <a:schemeClr val="dk1"/>
              </a:solidFill>
              <a:ea typeface="Arial"/>
              <a:cs typeface="Arial"/>
            </a:endParaRPr>
          </a:p>
          <a:p>
            <a:pPr marL="476250" lvl="1" indent="-285750">
              <a:spcBef>
                <a:spcPts val="54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Modern design</a:t>
            </a:r>
          </a:p>
          <a:p>
            <a:pPr marL="190500" lvl="1" indent="0">
              <a:spcBef>
                <a:spcPts val="540"/>
              </a:spcBef>
              <a:buClr>
                <a:schemeClr val="tx1"/>
              </a:buClr>
              <a:buSzPts val="1800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467A0F-66DE-4485-8E42-7250947D3F42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069081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915AF2-FC8D-4426-9417-13FE6A7FC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!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E90B6F-DF04-46E9-999F-6DE3E85C2AF8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6070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89AE7-2B3D-4D32-BF61-9DC3A1A3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Jira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00638-CB5F-4023-9DE9-1D490798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4308"/>
            <a:ext cx="7955280" cy="45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 Tool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managing</a:t>
            </a:r>
            <a:r>
              <a:rPr lang="de-DE" b="1" dirty="0"/>
              <a:t> </a:t>
            </a:r>
            <a:r>
              <a:rPr lang="de-DE" b="1" dirty="0" err="1"/>
              <a:t>projects</a:t>
            </a:r>
            <a:endParaRPr lang="de-DE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C5C12B-C965-4080-AE29-791D3A33898C}"/>
              </a:ext>
            </a:extLst>
          </p:cNvPr>
          <p:cNvSpPr/>
          <p:nvPr/>
        </p:nvSpPr>
        <p:spPr>
          <a:xfrm>
            <a:off x="431074" y="2339531"/>
            <a:ext cx="81185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200" dirty="0"/>
              <a:t>Agile </a:t>
            </a:r>
            <a:r>
              <a:rPr lang="de-DE" sz="2200" dirty="0" err="1"/>
              <a:t>software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and </a:t>
            </a:r>
            <a:r>
              <a:rPr lang="de-DE" sz="2200" dirty="0" err="1"/>
              <a:t>monitoring</a:t>
            </a:r>
            <a:endParaRPr lang="de-DE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200" dirty="0"/>
              <a:t>Supports </a:t>
            </a:r>
            <a:r>
              <a:rPr lang="de-DE" sz="2200" dirty="0" err="1"/>
              <a:t>Scrum</a:t>
            </a:r>
            <a:r>
              <a:rPr lang="de-DE" sz="2200" dirty="0"/>
              <a:t> (PM </a:t>
            </a:r>
            <a:r>
              <a:rPr lang="de-DE" sz="2200" dirty="0" err="1"/>
              <a:t>method</a:t>
            </a:r>
            <a:r>
              <a:rPr lang="de-DE" sz="2200" dirty="0"/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freeware</a:t>
            </a:r>
            <a:r>
              <a:rPr lang="de-DE" sz="2200" dirty="0"/>
              <a:t>, </a:t>
            </a:r>
            <a:r>
              <a:rPr lang="de-DE" sz="2200" dirty="0" err="1"/>
              <a:t>pricelist</a:t>
            </a:r>
            <a:r>
              <a:rPr lang="de-DE" sz="2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2200" dirty="0"/>
          </a:p>
        </p:txBody>
      </p:sp>
      <p:pic>
        <p:nvPicPr>
          <p:cNvPr id="5" name="Google Shape;118;p19" descr="D:\meine_Daten\DHBW\3. Semester\Grundlagen des Softwareengineering\jira\e-portfolio\presentation\screens\a1.GIF">
            <a:extLst>
              <a:ext uri="{FF2B5EF4-FFF2-40B4-BE49-F238E27FC236}">
                <a16:creationId xmlns:a16="http://schemas.microsoft.com/office/drawing/2014/main" id="{F919B151-BFA9-477E-A518-4572EF517C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86" y="3555030"/>
            <a:ext cx="8100419" cy="6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9;p19" descr="D:\meine_Daten\DHBW\3. Semester\Grundlagen des Softwareengineering\jira\e-portfolio\presentation\screens\a2.GIF">
            <a:extLst>
              <a:ext uri="{FF2B5EF4-FFF2-40B4-BE49-F238E27FC236}">
                <a16:creationId xmlns:a16="http://schemas.microsoft.com/office/drawing/2014/main" id="{41A02501-6B76-47BE-AFED-EAC826207A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99" y="4236619"/>
            <a:ext cx="8083794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7F3D2F9-5DF0-4698-8E26-E4F97C1E64DB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6C9442-0EA1-4210-8B0E-98ECD2200CDE}"/>
              </a:ext>
            </a:extLst>
          </p:cNvPr>
          <p:cNvSpPr/>
          <p:nvPr/>
        </p:nvSpPr>
        <p:spPr>
          <a:xfrm>
            <a:off x="512717" y="4908967"/>
            <a:ext cx="81185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200" dirty="0" err="1"/>
              <a:t>Some</a:t>
            </a:r>
            <a:r>
              <a:rPr lang="de-DE" sz="2200" dirty="0"/>
              <a:t> </a:t>
            </a:r>
            <a:r>
              <a:rPr lang="de-DE" sz="2200" dirty="0" err="1"/>
              <a:t>clients</a:t>
            </a:r>
            <a:r>
              <a:rPr lang="de-DE" sz="2200" dirty="0"/>
              <a:t>:</a:t>
            </a:r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id="{B39E1EE6-2582-401C-AB39-299D3C2D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86" y="5371384"/>
            <a:ext cx="6664790" cy="10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94737-9773-46E8-A520-C810B77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D26ED3-91FF-4759-8B36-ABFD2B030863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6E86DA7-EDDD-46F8-A769-2AA05C239D2D}"/>
              </a:ext>
            </a:extLst>
          </p:cNvPr>
          <p:cNvGrpSpPr/>
          <p:nvPr/>
        </p:nvGrpSpPr>
        <p:grpSpPr>
          <a:xfrm>
            <a:off x="588337" y="1782774"/>
            <a:ext cx="7950490" cy="4249802"/>
            <a:chOff x="588337" y="1782774"/>
            <a:chExt cx="7950490" cy="424980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8E2CEF5-3148-4CFE-AF74-B25D6A5F392D}"/>
                </a:ext>
              </a:extLst>
            </p:cNvPr>
            <p:cNvGrpSpPr/>
            <p:nvPr/>
          </p:nvGrpSpPr>
          <p:grpSpPr>
            <a:xfrm>
              <a:off x="588338" y="3403093"/>
              <a:ext cx="7950489" cy="2629483"/>
              <a:chOff x="588338" y="3394780"/>
              <a:chExt cx="7950489" cy="2629483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0DE3C6E-4931-4FD2-834E-39CE0F90AC99}"/>
                  </a:ext>
                </a:extLst>
              </p:cNvPr>
              <p:cNvSpPr/>
              <p:nvPr/>
            </p:nvSpPr>
            <p:spPr>
              <a:xfrm>
                <a:off x="3325752" y="5663396"/>
                <a:ext cx="2485757" cy="360000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5. </a:t>
                </a:r>
                <a:r>
                  <a:rPr lang="de-DE" dirty="0" err="1"/>
                  <a:t>Sprintly</a:t>
                </a:r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28B584E-3402-4295-A5AA-ADA65A221D82}"/>
                  </a:ext>
                </a:extLst>
              </p:cNvPr>
              <p:cNvSpPr/>
              <p:nvPr/>
            </p:nvSpPr>
            <p:spPr>
              <a:xfrm>
                <a:off x="6057723" y="3395459"/>
                <a:ext cx="2455608" cy="360000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3. </a:t>
                </a:r>
                <a:r>
                  <a:rPr lang="de-DE" dirty="0" err="1"/>
                  <a:t>Stackfield</a:t>
                </a:r>
                <a:endParaRPr lang="de-DE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FB8F3AB1-D311-43ED-9509-A5EC5140793D}"/>
                  </a:ext>
                </a:extLst>
              </p:cNvPr>
              <p:cNvSpPr/>
              <p:nvPr/>
            </p:nvSpPr>
            <p:spPr>
              <a:xfrm>
                <a:off x="588338" y="5674417"/>
                <a:ext cx="2482522" cy="343048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4. Target </a:t>
                </a:r>
                <a:r>
                  <a:rPr lang="de-DE" dirty="0" err="1"/>
                  <a:t>Process</a:t>
                </a:r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C6AE98B-0689-47DC-B0C9-6321B361B5A6}"/>
                  </a:ext>
                </a:extLst>
              </p:cNvPr>
              <p:cNvSpPr/>
              <p:nvPr/>
            </p:nvSpPr>
            <p:spPr>
              <a:xfrm>
                <a:off x="6063165" y="5664263"/>
                <a:ext cx="2475662" cy="360000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6. </a:t>
                </a:r>
                <a:r>
                  <a:rPr lang="de-DE"/>
                  <a:t>Pivotal</a:t>
                </a:r>
                <a:r>
                  <a:rPr lang="de-DE" dirty="0"/>
                  <a:t> Tracker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1723E04-3B06-4CD0-A4EC-86AF505ACA1F}"/>
                  </a:ext>
                </a:extLst>
              </p:cNvPr>
              <p:cNvSpPr/>
              <p:nvPr/>
            </p:nvSpPr>
            <p:spPr>
              <a:xfrm>
                <a:off x="596591" y="3394780"/>
                <a:ext cx="2465619" cy="360679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1. </a:t>
                </a:r>
                <a:r>
                  <a:rPr lang="de-DE" dirty="0" err="1"/>
                  <a:t>YouTrack</a:t>
                </a:r>
                <a:endParaRPr lang="de-DE" dirty="0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240B4EE-F4F3-4B89-956F-1C380622AAAC}"/>
                  </a:ext>
                </a:extLst>
              </p:cNvPr>
              <p:cNvSpPr/>
              <p:nvPr/>
            </p:nvSpPr>
            <p:spPr>
              <a:xfrm>
                <a:off x="3321099" y="3394780"/>
                <a:ext cx="2491200" cy="362165"/>
              </a:xfrm>
              <a:prstGeom prst="rect">
                <a:avLst/>
              </a:prstGeom>
              <a:solidFill>
                <a:srgbClr val="0400A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2. </a:t>
                </a:r>
                <a:r>
                  <a:rPr lang="de-DE" dirty="0" err="1"/>
                  <a:t>Redmine</a:t>
                </a:r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7815C711-5931-41CB-ADF8-C29E455F17C8}"/>
                </a:ext>
              </a:extLst>
            </p:cNvPr>
            <p:cNvGrpSpPr/>
            <p:nvPr/>
          </p:nvGrpSpPr>
          <p:grpSpPr>
            <a:xfrm>
              <a:off x="588337" y="1782774"/>
              <a:ext cx="7950490" cy="3899957"/>
              <a:chOff x="588337" y="1782774"/>
              <a:chExt cx="7950490" cy="3899957"/>
            </a:xfrm>
          </p:grpSpPr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52FEC72-8FAB-45F1-87CD-872DAB0F6A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403"/>
              <a:stretch/>
            </p:blipFill>
            <p:spPr>
              <a:xfrm>
                <a:off x="3321099" y="1782775"/>
                <a:ext cx="2494802" cy="1618154"/>
              </a:xfrm>
              <a:prstGeom prst="rect">
                <a:avLst/>
              </a:prstGeom>
            </p:spPr>
          </p:pic>
          <p:pic>
            <p:nvPicPr>
              <p:cNvPr id="1030" name="Picture 6" descr="Bildergebnis fÃ¼r stackfield">
                <a:extLst>
                  <a:ext uri="{FF2B5EF4-FFF2-40B4-BE49-F238E27FC236}">
                    <a16:creationId xmlns:a16="http://schemas.microsoft.com/office/drawing/2014/main" id="{2D4D5AED-E2A9-4B5D-8E19-AB499925E4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123"/>
              <a:stretch/>
            </p:blipFill>
            <p:spPr bwMode="auto">
              <a:xfrm>
                <a:off x="6057721" y="1782775"/>
                <a:ext cx="2455608" cy="161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(Screenshot: targetprocess.com)">
                <a:extLst>
                  <a:ext uri="{FF2B5EF4-FFF2-40B4-BE49-F238E27FC236}">
                    <a16:creationId xmlns:a16="http://schemas.microsoft.com/office/drawing/2014/main" id="{8FD27793-B9EB-4DFF-B3D1-F7F3AD93F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495"/>
              <a:stretch/>
            </p:blipFill>
            <p:spPr bwMode="auto">
              <a:xfrm>
                <a:off x="588337" y="4033053"/>
                <a:ext cx="2481105" cy="1649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(Screenshot: sprint.ly)">
                <a:extLst>
                  <a:ext uri="{FF2B5EF4-FFF2-40B4-BE49-F238E27FC236}">
                    <a16:creationId xmlns:a16="http://schemas.microsoft.com/office/drawing/2014/main" id="{B625CB4E-45C1-45C4-82EA-1A3E4D429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654" y="4033052"/>
                <a:ext cx="2500247" cy="1639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Bildergebnis fÃ¼r Pivotal Tracker">
                <a:extLst>
                  <a:ext uri="{FF2B5EF4-FFF2-40B4-BE49-F238E27FC236}">
                    <a16:creationId xmlns:a16="http://schemas.microsoft.com/office/drawing/2014/main" id="{119AFD67-D329-4FA6-B063-B615A6A8A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6401" y="4033053"/>
                <a:ext cx="2472426" cy="1649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Bildergebnis fÃ¼r youtrack">
                <a:extLst>
                  <a:ext uri="{FF2B5EF4-FFF2-40B4-BE49-F238E27FC236}">
                    <a16:creationId xmlns:a16="http://schemas.microsoft.com/office/drawing/2014/main" id="{1EEEAB2F-20F5-4779-8786-6F29E4929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0" r="2792"/>
              <a:stretch/>
            </p:blipFill>
            <p:spPr bwMode="auto">
              <a:xfrm>
                <a:off x="596591" y="1782774"/>
                <a:ext cx="2465619" cy="161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451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01919-94E0-4A49-8E82-CC56EAE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90F26-ACE8-4119-B6DA-83589952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4264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</a:p>
          <a:p>
            <a:r>
              <a:rPr lang="de-DE" dirty="0"/>
              <a:t>Time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administration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r>
              <a:rPr lang="de-DE" dirty="0"/>
              <a:t>Flexible </a:t>
            </a:r>
            <a:r>
              <a:rPr lang="de-DE" dirty="0" err="1"/>
              <a:t>planning</a:t>
            </a:r>
          </a:p>
          <a:p>
            <a:r>
              <a:rPr lang="de-DE" dirty="0"/>
              <a:t>Transparent </a:t>
            </a:r>
            <a:r>
              <a:rPr lang="de-DE" dirty="0" err="1"/>
              <a:t>execution</a:t>
            </a:r>
          </a:p>
          <a:p>
            <a:r>
              <a:rPr lang="de-DE" dirty="0"/>
              <a:t>Drag &amp; Drop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Very fast </a:t>
            </a:r>
            <a:r>
              <a:rPr lang="de-DE" dirty="0" err="1"/>
              <a:t>adding</a:t>
            </a:r>
            <a:r>
              <a:rPr lang="de-DE" dirty="0"/>
              <a:t>/ </a:t>
            </a:r>
            <a:r>
              <a:rPr lang="de-DE" dirty="0" err="1"/>
              <a:t>editing</a:t>
            </a:r>
            <a:r>
              <a:rPr lang="de-DE" dirty="0"/>
              <a:t>/ </a:t>
            </a:r>
            <a:r>
              <a:rPr lang="de-DE" dirty="0" err="1"/>
              <a:t>tracking</a:t>
            </a:r>
            <a:r>
              <a:rPr lang="de-DE" dirty="0"/>
              <a:t> and </a:t>
            </a: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tutorials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Large and </a:t>
            </a:r>
            <a:r>
              <a:rPr lang="de-DE" dirty="0" err="1"/>
              <a:t>helpful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Helpful</a:t>
            </a:r>
            <a:r>
              <a:rPr lang="de-DE" dirty="0"/>
              <a:t> </a:t>
            </a:r>
            <a:r>
              <a:rPr lang="de-DE" dirty="0" err="1"/>
              <a:t>shortcuts</a:t>
            </a:r>
            <a:r>
              <a:rPr lang="de-DE" dirty="0"/>
              <a:t> (e.g. i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</a:t>
            </a:r>
            <a:r>
              <a:rPr lang="de-DE" dirty="0">
                <a:sym typeface="Wingdings" panose="05000000000000000000" pitchFamily="2" charset="2"/>
              </a:rPr>
              <a:t>, c 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issue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Reduce</a:t>
            </a:r>
            <a:r>
              <a:rPr lang="de-DE" dirty="0"/>
              <a:t> time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AEC91A-D8B6-4876-B965-BA709BD4F094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4797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0FFFF-7EFE-40FA-8A8C-5E0E960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A0CB3-F1FD-4DA2-A88E-3F8B2E91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3686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de-DE" sz="2000" b="1" dirty="0"/>
              <a:t>Project</a:t>
            </a:r>
            <a:r>
              <a:rPr lang="de-DE" sz="2000" dirty="0"/>
              <a:t>: 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boards</a:t>
            </a:r>
            <a:endParaRPr lang="de-DE" dirty="0"/>
          </a:p>
          <a:p>
            <a:pPr marL="342900" indent="-342900"/>
            <a:r>
              <a:rPr lang="de-DE" sz="2000" b="1" dirty="0"/>
              <a:t>Board</a:t>
            </a:r>
            <a:r>
              <a:rPr lang="de-DE" sz="2000" dirty="0"/>
              <a:t>: </a:t>
            </a:r>
            <a:r>
              <a:rPr lang="de-DE" sz="2000" dirty="0" err="1"/>
              <a:t>shows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</a:p>
          <a:p>
            <a:pPr marL="342900" indent="-342900"/>
            <a:r>
              <a:rPr lang="de-DE" sz="2000" b="1" dirty="0" err="1"/>
              <a:t>Issue</a:t>
            </a:r>
            <a:r>
              <a:rPr lang="de-DE" sz="2000" dirty="0"/>
              <a:t>: </a:t>
            </a:r>
            <a:r>
              <a:rPr lang="de-DE" sz="2000" dirty="0" err="1"/>
              <a:t>mostly</a:t>
            </a:r>
            <a:r>
              <a:rPr lang="de-DE" sz="2000" dirty="0"/>
              <a:t> a "user-story"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subtasks</a:t>
            </a:r>
          </a:p>
          <a:p>
            <a:pPr marL="342900" indent="-342900"/>
            <a:r>
              <a:rPr lang="de-DE" sz="2000" b="1" dirty="0"/>
              <a:t>Sprints</a:t>
            </a:r>
            <a:r>
              <a:rPr lang="de-DE" sz="2000" dirty="0"/>
              <a:t>: </a:t>
            </a:r>
            <a:r>
              <a:rPr lang="de-DE" sz="2000" dirty="0" err="1"/>
              <a:t>period</a:t>
            </a:r>
            <a:r>
              <a:rPr lang="de-DE" sz="2000" dirty="0"/>
              <a:t> in </a:t>
            </a:r>
            <a:r>
              <a:rPr lang="de-DE" sz="2000" dirty="0" err="1"/>
              <a:t>which</a:t>
            </a:r>
            <a:r>
              <a:rPr lang="de-DE" sz="2000" dirty="0"/>
              <a:t> a </a:t>
            </a:r>
            <a:r>
              <a:rPr lang="de-DE" sz="2000" dirty="0" err="1"/>
              <a:t>milestone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 </a:t>
            </a:r>
            <a:r>
              <a:rPr lang="de-DE" sz="2000" dirty="0" err="1"/>
              <a:t>getting</a:t>
            </a:r>
            <a:r>
              <a:rPr lang="de-DE" sz="2000" dirty="0"/>
              <a:t> </a:t>
            </a:r>
            <a:r>
              <a:rPr lang="de-DE" sz="2000" dirty="0" err="1"/>
              <a:t>completed</a:t>
            </a:r>
            <a:endParaRPr lang="de-DE" sz="2000" dirty="0"/>
          </a:p>
          <a:p>
            <a:pPr marL="342900" indent="-342900"/>
            <a:r>
              <a:rPr lang="de-DE" sz="2000" b="1" dirty="0"/>
              <a:t>Workflow</a:t>
            </a:r>
            <a:r>
              <a:rPr lang="de-DE" sz="2000" dirty="0"/>
              <a:t>: </a:t>
            </a:r>
            <a:r>
              <a:rPr lang="de-DE" sz="2000" dirty="0" err="1"/>
              <a:t>graphical</a:t>
            </a:r>
            <a:r>
              <a:rPr lang="de-DE" sz="2000" dirty="0"/>
              <a:t> </a:t>
            </a:r>
            <a:r>
              <a:rPr lang="de-DE" sz="2000" dirty="0" err="1"/>
              <a:t>representation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D1FF60-398C-4D21-BBFA-041B0FDBA7C8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</p:spTree>
    <p:extLst>
      <p:ext uri="{BB962C8B-B14F-4D97-AF65-F5344CB8AC3E}">
        <p14:creationId xmlns:p14="http://schemas.microsoft.com/office/powerpoint/2010/main" val="25263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0FFFF-7EFE-40FA-8A8C-5E0E960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A0CB3-F1FD-4DA2-A88E-3F8B2E91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59"/>
            <a:ext cx="2803181" cy="1987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1.   Open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overview</a:t>
            </a:r>
            <a:r>
              <a:rPr lang="de-DE" sz="2000" dirty="0"/>
              <a:t>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D1FF60-398C-4D21-BBFA-041B0FDBA7C8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687C37-5F96-4557-B836-AD058B5F9A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84" y="1814647"/>
            <a:ext cx="3995817" cy="19389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FFC84C-D91E-44DC-BB8D-2ADCBCCEEB8D}"/>
              </a:ext>
            </a:extLst>
          </p:cNvPr>
          <p:cNvSpPr txBox="1">
            <a:spLocks/>
          </p:cNvSpPr>
          <p:nvPr/>
        </p:nvSpPr>
        <p:spPr>
          <a:xfrm>
            <a:off x="649444" y="4122510"/>
            <a:ext cx="7955280" cy="19876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89009F"/>
                </a:solidFill>
              </a:rPr>
              <a:t>2.   Open </a:t>
            </a:r>
            <a:r>
              <a:rPr lang="de-DE" sz="2000" dirty="0" err="1">
                <a:solidFill>
                  <a:srgbClr val="89009F"/>
                </a:solidFill>
              </a:rPr>
              <a:t>settings</a:t>
            </a:r>
            <a:r>
              <a:rPr lang="de-DE" sz="2000" dirty="0">
                <a:solidFill>
                  <a:srgbClr val="89009F"/>
                </a:solidFill>
              </a:rPr>
              <a:t>:</a:t>
            </a:r>
          </a:p>
        </p:txBody>
      </p:sp>
      <p:pic>
        <p:nvPicPr>
          <p:cNvPr id="8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7952681-573A-4125-9D5E-217FD9D8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606" y="2867040"/>
            <a:ext cx="1135827" cy="978224"/>
          </a:xfrm>
          <a:prstGeom prst="rect">
            <a:avLst/>
          </a:prstGeom>
          <a:ln>
            <a:solidFill>
              <a:srgbClr val="89009F"/>
            </a:solidFill>
          </a:ln>
        </p:spPr>
      </p:pic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640E5A8-87FC-4795-A056-2B0E36BD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184" y="3904875"/>
            <a:ext cx="4735416" cy="253692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6D472EE-A31A-499E-BA1C-4BE60CBBEE60}"/>
              </a:ext>
            </a:extLst>
          </p:cNvPr>
          <p:cNvCxnSpPr>
            <a:cxnSpLocks/>
          </p:cNvCxnSpPr>
          <p:nvPr/>
        </p:nvCxnSpPr>
        <p:spPr>
          <a:xfrm flipH="1">
            <a:off x="6799270" y="4457432"/>
            <a:ext cx="690731" cy="0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A81F1A5-4A82-4CA7-B8C4-8120B1A6043A}"/>
              </a:ext>
            </a:extLst>
          </p:cNvPr>
          <p:cNvSpPr txBox="1"/>
          <p:nvPr/>
        </p:nvSpPr>
        <p:spPr>
          <a:xfrm>
            <a:off x="7585534" y="4272766"/>
            <a:ext cx="10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08E446-5DF3-4373-8B19-ECD3FF21F01A}"/>
              </a:ext>
            </a:extLst>
          </p:cNvPr>
          <p:cNvSpPr txBox="1"/>
          <p:nvPr/>
        </p:nvSpPr>
        <p:spPr>
          <a:xfrm>
            <a:off x="7698606" y="4581372"/>
            <a:ext cx="10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2BD4E50-009B-4D48-AE8C-9E563468A10D}"/>
              </a:ext>
            </a:extLst>
          </p:cNvPr>
          <p:cNvSpPr txBox="1"/>
          <p:nvPr/>
        </p:nvSpPr>
        <p:spPr>
          <a:xfrm>
            <a:off x="7446377" y="5209842"/>
            <a:ext cx="15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Project-type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8FA9CD-1435-442B-816C-1C17589D3AAE}"/>
              </a:ext>
            </a:extLst>
          </p:cNvPr>
          <p:cNvSpPr txBox="1"/>
          <p:nvPr/>
        </p:nvSpPr>
        <p:spPr>
          <a:xfrm>
            <a:off x="6899564" y="5664345"/>
            <a:ext cx="220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Project-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D310F0-A455-446A-983F-3155744B3BF0}"/>
              </a:ext>
            </a:extLst>
          </p:cNvPr>
          <p:cNvSpPr txBox="1"/>
          <p:nvPr/>
        </p:nvSpPr>
        <p:spPr>
          <a:xfrm>
            <a:off x="7543020" y="6216950"/>
            <a:ext cx="15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Description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03FEBCB-3635-4F39-A714-F7B3D97827B8}"/>
              </a:ext>
            </a:extLst>
          </p:cNvPr>
          <p:cNvCxnSpPr>
            <a:cxnSpLocks/>
          </p:cNvCxnSpPr>
          <p:nvPr/>
        </p:nvCxnSpPr>
        <p:spPr>
          <a:xfrm flipH="1">
            <a:off x="6345382" y="4766038"/>
            <a:ext cx="1197639" cy="0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02231A-FC6F-4876-AFCD-C72E6A80EA8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55941" y="5355718"/>
            <a:ext cx="590436" cy="38790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F429FC-D38C-4FAB-85C5-DA22A43B7571}"/>
              </a:ext>
            </a:extLst>
          </p:cNvPr>
          <p:cNvCxnSpPr>
            <a:cxnSpLocks/>
          </p:cNvCxnSpPr>
          <p:nvPr/>
        </p:nvCxnSpPr>
        <p:spPr>
          <a:xfrm flipH="1" flipV="1">
            <a:off x="6855942" y="5638250"/>
            <a:ext cx="295217" cy="54894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4C3FA94-D0E7-4BB1-8249-B99CBA99F6D4}"/>
              </a:ext>
            </a:extLst>
          </p:cNvPr>
          <p:cNvCxnSpPr>
            <a:cxnSpLocks/>
          </p:cNvCxnSpPr>
          <p:nvPr/>
        </p:nvCxnSpPr>
        <p:spPr>
          <a:xfrm flipH="1" flipV="1">
            <a:off x="7298768" y="6350741"/>
            <a:ext cx="295217" cy="54894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A5507A1-CE35-4BBF-BF80-6AAFF239BC9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377545" y="3202048"/>
            <a:ext cx="321061" cy="154104"/>
          </a:xfrm>
          <a:prstGeom prst="straightConnector1">
            <a:avLst/>
          </a:prstGeom>
          <a:ln>
            <a:solidFill>
              <a:srgbClr val="89009F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2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1EAB6-D7CA-4E44-B9F3-BAD1E677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Board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D99BAF-213D-4CD2-9763-E0AE6D31B085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E27EB2-B6CB-4320-B15D-C38DA4DA8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" y="1891412"/>
            <a:ext cx="3133147" cy="4401058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E4D07F-38DB-46B8-9247-8936B1BB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47" y="2057402"/>
            <a:ext cx="4296422" cy="410850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Opend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boards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Show all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boards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Create a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b="1" dirty="0" err="1"/>
              <a:t>board</a:t>
            </a:r>
            <a:endParaRPr lang="de-DE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B6215FD-5FC6-4987-B507-8400D726A4CA}"/>
              </a:ext>
            </a:extLst>
          </p:cNvPr>
          <p:cNvCxnSpPr>
            <a:cxnSpLocks/>
          </p:cNvCxnSpPr>
          <p:nvPr/>
        </p:nvCxnSpPr>
        <p:spPr>
          <a:xfrm flipH="1">
            <a:off x="3193900" y="2411108"/>
            <a:ext cx="915447" cy="566983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BAF285-60E3-4977-BA1C-8A1B050F5D24}"/>
              </a:ext>
            </a:extLst>
          </p:cNvPr>
          <p:cNvCxnSpPr>
            <a:cxnSpLocks/>
          </p:cNvCxnSpPr>
          <p:nvPr/>
        </p:nvCxnSpPr>
        <p:spPr>
          <a:xfrm flipH="1">
            <a:off x="3150803" y="2315361"/>
            <a:ext cx="958544" cy="107966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7D01F8E-7A36-4C64-BB95-EB7B9BAE1575}"/>
              </a:ext>
            </a:extLst>
          </p:cNvPr>
          <p:cNvCxnSpPr>
            <a:cxnSpLocks/>
          </p:cNvCxnSpPr>
          <p:nvPr/>
        </p:nvCxnSpPr>
        <p:spPr>
          <a:xfrm flipH="1">
            <a:off x="3193901" y="3550366"/>
            <a:ext cx="975427" cy="156018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17D3B33-1042-4876-99C7-517967F35800}"/>
              </a:ext>
            </a:extLst>
          </p:cNvPr>
          <p:cNvCxnSpPr>
            <a:cxnSpLocks/>
          </p:cNvCxnSpPr>
          <p:nvPr/>
        </p:nvCxnSpPr>
        <p:spPr>
          <a:xfrm flipH="1">
            <a:off x="3193900" y="5285111"/>
            <a:ext cx="923889" cy="0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203C6EE-5825-4810-B0FE-86444FB36A12}"/>
              </a:ext>
            </a:extLst>
          </p:cNvPr>
          <p:cNvCxnSpPr>
            <a:cxnSpLocks/>
          </p:cNvCxnSpPr>
          <p:nvPr/>
        </p:nvCxnSpPr>
        <p:spPr>
          <a:xfrm flipH="1">
            <a:off x="3193900" y="5664014"/>
            <a:ext cx="975429" cy="174724"/>
          </a:xfrm>
          <a:prstGeom prst="straightConnector1">
            <a:avLst/>
          </a:prstGeom>
          <a:ln>
            <a:solidFill>
              <a:srgbClr val="0400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383C1A9-924A-4751-981E-6977B850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64" y="764373"/>
            <a:ext cx="6922176" cy="1293028"/>
          </a:xfrm>
        </p:spPr>
        <p:txBody>
          <a:bodyPr>
            <a:noAutofit/>
          </a:bodyPr>
          <a:lstStyle/>
          <a:p>
            <a:r>
              <a:rPr lang="de-DE" sz="2400" dirty="0" err="1"/>
              <a:t>Choose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„</a:t>
            </a:r>
            <a:r>
              <a:rPr lang="de-DE" sz="2400" dirty="0" err="1"/>
              <a:t>Scrum</a:t>
            </a:r>
            <a:r>
              <a:rPr lang="de-DE" sz="2400" dirty="0"/>
              <a:t>“ and „Kanban“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EE7DA7-72B0-4721-962A-5ED0994D1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282" y="4781724"/>
            <a:ext cx="4261658" cy="14819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sz="2400" b="1" dirty="0"/>
              <a:t>Kanban</a:t>
            </a:r>
            <a:r>
              <a:rPr lang="de-DE" sz="2400" dirty="0"/>
              <a:t>: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workflow</a:t>
            </a:r>
            <a:r>
              <a:rPr lang="de-DE" sz="2400" dirty="0"/>
              <a:t> </a:t>
            </a:r>
            <a:r>
              <a:rPr lang="de-DE" sz="2400" dirty="0" err="1"/>
              <a:t>visualisation</a:t>
            </a:r>
            <a:r>
              <a:rPr lang="de-DE" sz="2400" dirty="0"/>
              <a:t>, </a:t>
            </a:r>
            <a:r>
              <a:rPr lang="de-DE" sz="2400" dirty="0" err="1"/>
              <a:t>useful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making</a:t>
            </a:r>
            <a:r>
              <a:rPr lang="de-DE" sz="2400" dirty="0"/>
              <a:t> </a:t>
            </a:r>
            <a:r>
              <a:rPr lang="de-DE" sz="2400" dirty="0" err="1"/>
              <a:t>changes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an </a:t>
            </a:r>
            <a:r>
              <a:rPr lang="de-DE" sz="2400" dirty="0" err="1"/>
              <a:t>existing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endParaRPr lang="de-DE" sz="24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C3E82B4-22A6-45FD-AEA9-7224D509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2099" y="4781724"/>
            <a:ext cx="3907540" cy="14819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/>
              <a:t>Scrum</a:t>
            </a:r>
            <a:r>
              <a:rPr lang="de-DE" sz="2400" dirty="0"/>
              <a:t>: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engineering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sprints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D99BAF-213D-4CD2-9763-E0AE6D31B085}"/>
              </a:ext>
            </a:extLst>
          </p:cNvPr>
          <p:cNvSpPr/>
          <p:nvPr/>
        </p:nvSpPr>
        <p:spPr>
          <a:xfrm>
            <a:off x="0" y="6646177"/>
            <a:ext cx="9144000" cy="228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50" dirty="0"/>
              <a:t>Software Engineering – 25.10.2018 – Lea Wegner – Natalie Busam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3EB1AE-2B6F-4C30-85AF-7E556C632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3" y="1630116"/>
            <a:ext cx="5963033" cy="30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5041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2532</Words>
  <Application>Microsoft Office PowerPoint</Application>
  <PresentationFormat>Bildschirmpräsentation (4:3)</PresentationFormat>
  <Paragraphs>351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Kondensstreifen</vt:lpstr>
      <vt:lpstr>PowerPoint-Präsentation</vt:lpstr>
      <vt:lpstr>Table of contents</vt:lpstr>
      <vt:lpstr>About Jira</vt:lpstr>
      <vt:lpstr>Alternatives</vt:lpstr>
      <vt:lpstr>Advantages</vt:lpstr>
      <vt:lpstr>Basics</vt:lpstr>
      <vt:lpstr>Basic Settings</vt:lpstr>
      <vt:lpstr>Create Board</vt:lpstr>
      <vt:lpstr>Choose between „Scrum“ and „Kanban“ </vt:lpstr>
      <vt:lpstr>Create Issue</vt:lpstr>
      <vt:lpstr>Issue Information</vt:lpstr>
      <vt:lpstr>Create Epic</vt:lpstr>
      <vt:lpstr>Create Story</vt:lpstr>
      <vt:lpstr>Create tasks and Subtasks</vt:lpstr>
      <vt:lpstr>Create Bug</vt:lpstr>
      <vt:lpstr>Sprint</vt:lpstr>
      <vt:lpstr>Work with a Sprint</vt:lpstr>
      <vt:lpstr>SPRINT SETTINGS</vt:lpstr>
      <vt:lpstr>Log work</vt:lpstr>
      <vt:lpstr>Complete a Issue</vt:lpstr>
      <vt:lpstr>Scrum Tools: Burndown Chart</vt:lpstr>
      <vt:lpstr>UserS</vt:lpstr>
      <vt:lpstr>project leader</vt:lpstr>
      <vt:lpstr>Other Features</vt:lpstr>
      <vt:lpstr>Connect with Github</vt:lpstr>
      <vt:lpstr>Connect with Android Studio</vt:lpstr>
      <vt:lpstr>OUR 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Natalie Busam</dc:creator>
  <cp:lastModifiedBy>Natalie Busam</cp:lastModifiedBy>
  <cp:revision>380</cp:revision>
  <dcterms:created xsi:type="dcterms:W3CDTF">2018-10-16T11:40:33Z</dcterms:created>
  <dcterms:modified xsi:type="dcterms:W3CDTF">2018-10-27T21:50:12Z</dcterms:modified>
</cp:coreProperties>
</file>