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4" r:id="rId1"/>
  </p:sldMasterIdLst>
  <p:sldIdLst>
    <p:sldId id="276" r:id="rId2"/>
    <p:sldId id="256" r:id="rId3"/>
    <p:sldId id="257" r:id="rId4"/>
    <p:sldId id="267" r:id="rId5"/>
    <p:sldId id="258" r:id="rId6"/>
    <p:sldId id="271" r:id="rId7"/>
    <p:sldId id="266" r:id="rId8"/>
    <p:sldId id="274" r:id="rId9"/>
    <p:sldId id="265" r:id="rId10"/>
    <p:sldId id="260" r:id="rId11"/>
    <p:sldId id="270" r:id="rId12"/>
    <p:sldId id="259" r:id="rId13"/>
    <p:sldId id="263" r:id="rId14"/>
    <p:sldId id="264" r:id="rId15"/>
    <p:sldId id="26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6" y="-22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AD35-5984-4F7C-91CE-36C1124F2FD0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DE-D721-4DFE-A802-73C129029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63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AD35-5984-4F7C-91CE-36C1124F2FD0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DE-D721-4DFE-A802-73C129029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4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AD35-5984-4F7C-91CE-36C1124F2FD0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DE-D721-4DFE-A802-73C129029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2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357934"/>
            <a:ext cx="9144000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ko-KR" altLang="en-US" sz="900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16854592"/>
              </p:ext>
            </p:extLst>
          </p:nvPr>
        </p:nvGraphicFramePr>
        <p:xfrm>
          <a:off x="4771407" y="6434929"/>
          <a:ext cx="4239579" cy="346076"/>
        </p:xfrm>
        <a:graphic>
          <a:graphicData uri="http://schemas.openxmlformats.org/drawingml/2006/table">
            <a:tbl>
              <a:tblPr/>
              <a:tblGrid>
                <a:gridCol w="1113188"/>
                <a:gridCol w="1420629"/>
                <a:gridCol w="852881"/>
                <a:gridCol w="852881"/>
              </a:tblGrid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팀명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15629" marR="15629" marT="10800" marB="108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팀원</a:t>
                      </a:r>
                    </a:p>
                  </a:txBody>
                  <a:tcPr marL="15629" marR="15629" marT="10800" marB="1080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15629" marR="15629" marT="10800" marB="1080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  <a:defRPr/>
                      </a:pPr>
                      <a:r>
                        <a:rPr kumimoji="1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작성일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15629" marR="15629" marT="10800" marB="1080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15629" marR="15629" marT="10800" marB="10800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15629" marR="15629" marT="10800" marB="1080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15629" marR="15629" marT="10800" marB="1080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15629" marR="15629" marT="10800" marB="10800" horzOverflow="overflow">
                    <a:lnL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1248554" y="2349501"/>
            <a:ext cx="6646892" cy="12239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5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AD35-5984-4F7C-91CE-36C1124F2FD0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DE-D721-4DFE-A802-73C129029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2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AD35-5984-4F7C-91CE-36C1124F2FD0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DE-D721-4DFE-A802-73C129029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46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AD35-5984-4F7C-91CE-36C1124F2FD0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DE-D721-4DFE-A802-73C129029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2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AD35-5984-4F7C-91CE-36C1124F2FD0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DE-D721-4DFE-A802-73C129029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5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AD35-5984-4F7C-91CE-36C1124F2FD0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DE-D721-4DFE-A802-73C129029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4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AD35-5984-4F7C-91CE-36C1124F2FD0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DE-D721-4DFE-A802-73C129029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91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AD35-5984-4F7C-91CE-36C1124F2FD0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DE-D721-4DFE-A802-73C129029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AD35-5984-4F7C-91CE-36C1124F2FD0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472DE-D721-4DFE-A802-73C129029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8585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AD35-5984-4F7C-91CE-36C1124F2FD0}" type="datetimeFigureOut">
              <a:rPr lang="ko-KR" altLang="en-US" smtClean="0"/>
              <a:t>2021-06-30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472DE-D721-4DFE-A802-73C129029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73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자기소개 사이트 내용구성 예시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셀프인터뷰</a:t>
            </a: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683568" y="2204864"/>
            <a:ext cx="7920880" cy="42035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어떤 삶을 원하는가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ko-KR" altLang="en-US"/>
              <a:t>   삶의 종류는 여러가지가 있지만 나의 삶은 한번 뿐이다</a:t>
            </a:r>
            <a:endParaRPr lang="ko-KR" altLang="en-US"/>
          </a:p>
          <a:p>
            <a:pPr>
              <a:defRPr/>
            </a:pPr>
            <a:r>
              <a:rPr lang="ko-KR" altLang="en-US"/>
              <a:t>   원치 않는 일을 하면서 살것인가 내가 원하는 삶은 살것인가는 내가 선</a:t>
            </a:r>
            <a:endParaRPr lang="ko-KR" altLang="en-US"/>
          </a:p>
          <a:p>
            <a:pPr>
              <a:defRPr/>
            </a:pPr>
            <a:r>
              <a:rPr lang="ko-KR" altLang="en-US"/>
              <a:t>   택하기에 달렸다 나는 내가 하고 싶은 삶을 살면서 이삶의 정점을 즐기</a:t>
            </a:r>
            <a:endParaRPr lang="ko-KR" altLang="en-US"/>
          </a:p>
          <a:p>
            <a:pPr>
              <a:defRPr/>
            </a:pPr>
            <a:r>
              <a:rPr lang="ko-KR" altLang="en-US"/>
              <a:t>   면서 살것이다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사람들은 왜 도전을 두려워 하는가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ko-KR" altLang="en-US"/>
              <a:t>   글쎄 난 사실 이해 못하겠다 도전도 안해보고 실패한 삶만 보고 두려워</a:t>
            </a:r>
            <a:endParaRPr lang="ko-KR" altLang="en-US"/>
          </a:p>
          <a:p>
            <a:pPr>
              <a:defRPr/>
            </a:pPr>
            <a:r>
              <a:rPr lang="ko-KR" altLang="en-US"/>
              <a:t>   할필요 있을까</a:t>
            </a:r>
            <a:r>
              <a:rPr lang="en-US" altLang="ko-KR"/>
              <a:t>?</a:t>
            </a:r>
            <a:r>
              <a:rPr lang="ko-KR" altLang="en-US"/>
              <a:t> 왜 시작도 안해보고 안된다라고 판단하지</a:t>
            </a:r>
            <a:r>
              <a:rPr lang="en-US" altLang="ko-KR"/>
              <a:t>?</a:t>
            </a:r>
            <a:r>
              <a:rPr lang="ko-KR" altLang="en-US"/>
              <a:t> 누구의 기준</a:t>
            </a:r>
            <a:endParaRPr lang="ko-KR" altLang="en-US"/>
          </a:p>
          <a:p>
            <a:pPr>
              <a:defRPr/>
            </a:pPr>
            <a:r>
              <a:rPr lang="ko-KR" altLang="en-US"/>
              <a:t>   으로</a:t>
            </a:r>
            <a:r>
              <a:rPr lang="en-US" altLang="ko-KR"/>
              <a:t>?</a:t>
            </a:r>
            <a:r>
              <a:rPr lang="ko-KR" altLang="en-US"/>
              <a:t> 사람마다 성격도 틀리듯 역량도 틀리다 그들에게 말해주고 싶다</a:t>
            </a:r>
            <a:endParaRPr lang="ko-KR" altLang="en-US"/>
          </a:p>
          <a:p>
            <a:pPr>
              <a:defRPr/>
            </a:pPr>
            <a:r>
              <a:rPr lang="ko-KR" altLang="en-US"/>
              <a:t>   자신의 실패를 남들도 똑같이 할거라는 생각은 버리자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다음 생이 있다면</a:t>
            </a:r>
            <a:r>
              <a:rPr lang="en-US" altLang="ko-KR"/>
              <a:t>?</a:t>
            </a:r>
            <a:endParaRPr lang="en-US" altLang="ko-KR"/>
          </a:p>
          <a:p>
            <a:pPr>
              <a:defRPr/>
            </a:pPr>
            <a:r>
              <a:rPr lang="ko-KR" altLang="en-US"/>
              <a:t>   그때도 난 같은 삶은 선택하겠다 꿈같지 아니한가</a:t>
            </a:r>
            <a:r>
              <a:rPr lang="en-US" altLang="ko-KR"/>
              <a:t>?</a:t>
            </a:r>
            <a:r>
              <a:rPr lang="ko-KR" altLang="en-US"/>
              <a:t> 내가 하고 싶은 일을</a:t>
            </a:r>
            <a:endParaRPr lang="ko-KR" altLang="en-US"/>
          </a:p>
          <a:p>
            <a:pPr>
              <a:defRPr/>
            </a:pPr>
            <a:r>
              <a:rPr lang="ko-KR" altLang="en-US"/>
              <a:t>   하면서 내가 살고 싶은 삶을 산다는게 ㅎㅎ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55576" y="836712"/>
            <a:ext cx="7772400" cy="147002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200"/>
              <a:t>OTHER SAY(</a:t>
            </a:r>
            <a:r>
              <a:rPr lang="ko-KR" altLang="en-US" sz="3200"/>
              <a:t>타인이 생각하는 나</a:t>
            </a:r>
            <a:r>
              <a:rPr lang="en-US" altLang="ko-KR" sz="3200"/>
              <a:t>)</a:t>
            </a:r>
            <a:endParaRPr lang="ko-KR" altLang="en-US" sz="3200"/>
          </a:p>
        </p:txBody>
      </p:sp>
      <p:sp>
        <p:nvSpPr>
          <p:cNvPr id="3" name=""/>
          <p:cNvSpPr txBox="1"/>
          <p:nvPr/>
        </p:nvSpPr>
        <p:spPr>
          <a:xfrm>
            <a:off x="611560" y="2276872"/>
            <a:ext cx="8064896" cy="35964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글쎄 나는 누구일까</a:t>
            </a:r>
            <a:r>
              <a:rPr lang="en-US" altLang="ko-KR"/>
              <a:t>?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향후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년 계획서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75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여행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기타 취미 스토리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2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자신만의 삶의 노하우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좋아 하는 </a:t>
            </a:r>
            <a:r>
              <a:rPr lang="ko-KR" altLang="en-US" dirty="0" err="1" smtClean="0"/>
              <a:t>메세지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1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학원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교육</a:t>
            </a:r>
            <a:r>
              <a:rPr lang="en-US" altLang="ko-KR" dirty="0" smtClean="0"/>
              <a:t>)</a:t>
            </a:r>
            <a:r>
              <a:rPr lang="ko-KR" altLang="en-US" dirty="0" smtClean="0"/>
              <a:t> 생활기록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777721" y="2132856"/>
            <a:ext cx="7772400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/>
              <a:t>입학기</a:t>
            </a:r>
            <a:endParaRPr lang="en-US" altLang="ko-KR" sz="2800" dirty="0" smtClean="0"/>
          </a:p>
          <a:p>
            <a:r>
              <a:rPr lang="en-US" altLang="ko-KR" sz="2800" dirty="0" smtClean="0"/>
              <a:t>1</a:t>
            </a:r>
            <a:r>
              <a:rPr lang="ko-KR" altLang="en-US" sz="2800" dirty="0" err="1" smtClean="0"/>
              <a:t>개월차</a:t>
            </a:r>
            <a:endParaRPr lang="en-US" altLang="ko-KR" sz="2800" dirty="0" smtClean="0"/>
          </a:p>
          <a:p>
            <a:r>
              <a:rPr lang="en-US" altLang="ko-KR" sz="2800" dirty="0" smtClean="0"/>
              <a:t>2</a:t>
            </a:r>
            <a:r>
              <a:rPr lang="ko-KR" altLang="en-US" sz="2800" dirty="0" err="1" smtClean="0"/>
              <a:t>개월차</a:t>
            </a:r>
            <a:endParaRPr lang="en-US" altLang="ko-KR" sz="2800" dirty="0" smtClean="0"/>
          </a:p>
          <a:p>
            <a:r>
              <a:rPr lang="en-US" altLang="ko-KR" sz="2800" dirty="0" smtClean="0"/>
              <a:t>3</a:t>
            </a:r>
            <a:r>
              <a:rPr lang="ko-KR" altLang="en-US" sz="2800" dirty="0" err="1" smtClean="0"/>
              <a:t>개월차</a:t>
            </a:r>
            <a:endParaRPr lang="en-US" altLang="ko-KR" sz="2800" dirty="0" smtClean="0"/>
          </a:p>
          <a:p>
            <a:r>
              <a:rPr lang="en-US" altLang="ko-KR" sz="2800" dirty="0" smtClean="0"/>
              <a:t>4</a:t>
            </a:r>
            <a:r>
              <a:rPr lang="ko-KR" altLang="en-US" sz="2800" dirty="0" err="1" smtClean="0"/>
              <a:t>개월차</a:t>
            </a:r>
            <a:endParaRPr lang="en-US" altLang="ko-KR" sz="2800" dirty="0" smtClean="0"/>
          </a:p>
          <a:p>
            <a:r>
              <a:rPr lang="en-US" altLang="ko-KR" sz="2800" dirty="0" smtClean="0"/>
              <a:t>5</a:t>
            </a:r>
            <a:r>
              <a:rPr lang="ko-KR" altLang="en-US" sz="2800" dirty="0" err="1" smtClean="0"/>
              <a:t>개월차</a:t>
            </a:r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ko-KR" altLang="en-US" sz="2800" dirty="0" smtClean="0"/>
              <a:t>친구들과 행복한 모습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47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자기소개서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7544" y="2420888"/>
            <a:ext cx="8208912" cy="364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이름</a:t>
            </a:r>
            <a:r>
              <a:rPr lang="en-US" altLang="ko-KR"/>
              <a:t>:</a:t>
            </a:r>
            <a:r>
              <a:rPr lang="ko-KR" altLang="en-US"/>
              <a:t> 박성근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나이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44</a:t>
            </a:r>
            <a:r>
              <a:rPr lang="ko-KR" altLang="en-US"/>
              <a:t>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연락처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010-9991-0937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가치관 </a:t>
            </a:r>
            <a:r>
              <a:rPr lang="en-US" altLang="ko-KR"/>
              <a:t>/ </a:t>
            </a:r>
            <a:r>
              <a:rPr lang="ko-KR" altLang="en-US"/>
              <a:t>소신</a:t>
            </a:r>
            <a:r>
              <a:rPr lang="en-US" altLang="ko-KR"/>
              <a:t>:</a:t>
            </a:r>
            <a:r>
              <a:rPr lang="ko-KR" altLang="en-US"/>
              <a:t> 착하게 살자 </a:t>
            </a:r>
            <a:r>
              <a:rPr lang="en-US" altLang="ko-KR"/>
              <a:t>/</a:t>
            </a:r>
            <a:r>
              <a:rPr lang="ko-KR" altLang="en-US"/>
              <a:t> 안되면 될때까지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디자인관 </a:t>
            </a:r>
            <a:r>
              <a:rPr lang="en-US" altLang="ko-KR"/>
              <a:t>/ </a:t>
            </a:r>
            <a:r>
              <a:rPr lang="ko-KR" altLang="en-US"/>
              <a:t>생활관</a:t>
            </a:r>
            <a:r>
              <a:rPr lang="en-US" altLang="ko-KR"/>
              <a:t>:</a:t>
            </a:r>
            <a:r>
              <a:rPr lang="ko-KR" altLang="en-US"/>
              <a:t> 사용자의 편의성을 최우선으로 하는 디자인 </a:t>
            </a:r>
            <a:r>
              <a:rPr lang="en-US" altLang="ko-KR"/>
              <a:t>/</a:t>
            </a:r>
            <a:r>
              <a:rPr lang="ko-KR" altLang="en-US"/>
              <a:t> 웃으며 살자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회사 경력 </a:t>
            </a:r>
            <a:r>
              <a:rPr lang="en-US" altLang="ko-KR"/>
              <a:t>/ </a:t>
            </a:r>
            <a:r>
              <a:rPr lang="ko-KR" altLang="en-US"/>
              <a:t>자격증</a:t>
            </a:r>
            <a:r>
              <a:rPr lang="en-US" altLang="ko-KR"/>
              <a:t>:</a:t>
            </a:r>
            <a:r>
              <a:rPr lang="ko-KR" altLang="en-US"/>
              <a:t> 디자인 경력 </a:t>
            </a:r>
            <a:r>
              <a:rPr lang="en-US" altLang="ko-KR"/>
              <a:t>10</a:t>
            </a:r>
            <a:r>
              <a:rPr lang="ko-KR" altLang="en-US"/>
              <a:t>년 </a:t>
            </a:r>
            <a:r>
              <a:rPr lang="en-US" altLang="ko-KR"/>
              <a:t>/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삶의 목표</a:t>
            </a:r>
            <a:r>
              <a:rPr lang="en-US" altLang="ko-KR"/>
              <a:t>:</a:t>
            </a:r>
            <a:r>
              <a:rPr lang="ko-KR" altLang="en-US"/>
              <a:t> 성공한 프로그래머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성격</a:t>
            </a:r>
            <a:r>
              <a:rPr lang="en-US" altLang="ko-KR"/>
              <a:t>:</a:t>
            </a:r>
            <a:r>
              <a:rPr lang="ko-KR" altLang="en-US"/>
              <a:t> 웃음이 많은편이며 성격은 유한 편입니다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타임라인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???????????????????????????????????</a:t>
            </a:r>
            <a:r>
              <a:rPr lang="ko-KR" altLang="en-US"/>
              <a:t>가끔은 나도 나를 모를지도</a:t>
            </a:r>
            <a:r>
              <a:rPr lang="en-US" altLang="ko-KR"/>
              <a:t>...?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관심분야</a:t>
            </a:r>
            <a:r>
              <a:rPr lang="en-US" altLang="ko-KR"/>
              <a:t>:</a:t>
            </a:r>
            <a:r>
              <a:rPr lang="ko-KR" altLang="en-US"/>
              <a:t> 게임</a:t>
            </a:r>
            <a:r>
              <a:rPr lang="en-US" altLang="ko-KR"/>
              <a:t>,</a:t>
            </a:r>
            <a:r>
              <a:rPr lang="ko-KR" altLang="en-US"/>
              <a:t> 드라이브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취미</a:t>
            </a:r>
            <a:r>
              <a:rPr lang="en-US" altLang="ko-KR"/>
              <a:t>:</a:t>
            </a:r>
            <a:r>
              <a:rPr lang="ko-KR" altLang="en-US"/>
              <a:t> 여행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개성적인 인사말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2420888"/>
            <a:ext cx="8136904" cy="3377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안녕하세요 박성근입니다 어려서부터 그림그리는 것을 많이 좋아하였습니다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카드게임이나 보드게임 같은것을 직접 그려서 즐기기도 하였습니다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그러다가 컴퓨터를 접하게 되었고 처음에는 컴퓨터게임을 많이 즐겼습니다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고등학생때 특별활동으로 컴퓨터그래픽을 접하게 되었는데 너무 즐거워서 푹 빠져버렸습니다 그러다 보니 자연스레 자격증도 따라오게 되었습니다 대학은 컴퓨터게임과를 지원하게 되고 프로그램과 그래픽을 배워봤었는데 그래픽을 선택하게 되었습니다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그렇게 게임디자인업계에서 </a:t>
            </a:r>
            <a:r>
              <a:rPr lang="en-US" altLang="ko-KR"/>
              <a:t>10</a:t>
            </a:r>
            <a:r>
              <a:rPr lang="ko-KR" altLang="en-US"/>
              <a:t>년을 일하게 되었고 뭔가 좀 활동적인 일이 해보고 싶어서 머리도 식힐겸 버스운전직을 </a:t>
            </a:r>
            <a:r>
              <a:rPr lang="en-US" altLang="ko-KR"/>
              <a:t>4</a:t>
            </a:r>
            <a:r>
              <a:rPr lang="ko-KR" altLang="en-US"/>
              <a:t>년 해봤습니다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지금은 웹디자인을 배우면서 웹프로그래머로서의 제</a:t>
            </a:r>
            <a:r>
              <a:rPr lang="en-US" altLang="ko-KR"/>
              <a:t>3</a:t>
            </a:r>
            <a:r>
              <a:rPr lang="ko-KR" altLang="en-US"/>
              <a:t>의 삶을 준비중입니다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눈이 즐거운 재미있고 영향력있는 웹프로그래머를 꿈꾸며 미래를 설계하고 싶습니다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자신만의 장점 이야기</a:t>
            </a:r>
            <a:br>
              <a:rPr lang="en-US" altLang="ko-KR"/>
            </a:br>
            <a:r>
              <a:rPr lang="ko-KR" altLang="en-US"/>
              <a:t>해시 코드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23528" y="2708920"/>
            <a:ext cx="2448272" cy="2280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끈기</a:t>
            </a:r>
            <a:r>
              <a:rPr lang="en-US" altLang="ko-KR"/>
              <a:t>!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쉽게 포기 하지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않습니다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난관에 부딪혔을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때 남들과는 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다른각도에서 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제점을 찾아보는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편입니다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83768" y="2708920"/>
            <a:ext cx="2448272" cy="2276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웃으며 살자</a:t>
            </a:r>
            <a:r>
              <a:rPr lang="en-US" altLang="ko-KR"/>
              <a:t>!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일을 할때 즐겁게 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하는 편입니다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지금 당장은 최고가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아니더라도 최선을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목표로 두고 최선의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결과가 나올때까지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달리겠습니다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860032" y="2688699"/>
            <a:ext cx="1872208" cy="2828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유한 성격</a:t>
            </a:r>
            <a:r>
              <a:rPr lang="en-US" altLang="ko-KR"/>
              <a:t>!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남들과 잘어울리는 성격입니다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남들이 다가오길 기다리기 보다는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먼저 다가 갈수 있는 성격이며 완만한 인간관계를 항상유지하고 살고 있습니다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987374" y="2665085"/>
            <a:ext cx="1905106" cy="2276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도전 정신</a:t>
            </a:r>
            <a:r>
              <a:rPr lang="en-US" altLang="ko-KR"/>
              <a:t>!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무슨 일을 시작하는데 있어서 안된다라는 시점 보다는 된다라는 시점에서 봐라보고 접근하는 편입니다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55576" y="260648"/>
            <a:ext cx="7772400" cy="1008112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SWOT </a:t>
            </a:r>
            <a:r>
              <a:rPr lang="ko-KR" altLang="en-US"/>
              <a:t>자기 분석</a:t>
            </a: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0" y="1300797"/>
            <a:ext cx="4176464" cy="155213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내가 가진 자원</a:t>
            </a:r>
            <a:r>
              <a:rPr lang="en-US" altLang="ko-KR" sz="1200"/>
              <a:t>,</a:t>
            </a:r>
            <a:r>
              <a:rPr lang="ko-KR" altLang="en-US" sz="1200"/>
              <a:t> 속성 중에서 뛰어난 내세울 수 있는 강점</a:t>
            </a:r>
            <a:endParaRPr lang="ko-KR" altLang="en-US" sz="1200"/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en-US" altLang="ko-KR" sz="1200"/>
              <a:t>1.</a:t>
            </a:r>
            <a:r>
              <a:rPr lang="ko-KR" altLang="en-US" sz="1200"/>
              <a:t> 유쾌하고 긍정적인 마인드를 가졌으며 밝은 성격의 소유자이다</a:t>
            </a:r>
            <a:r>
              <a:rPr lang="en-US" altLang="ko-KR" sz="1200"/>
              <a:t>.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2.</a:t>
            </a:r>
            <a:r>
              <a:rPr lang="ko-KR" altLang="en-US" sz="1200"/>
              <a:t> 아이디어가 많은 편이며 </a:t>
            </a:r>
            <a:r>
              <a:rPr lang="en-US" altLang="ko-KR" sz="1200"/>
              <a:t>JQ</a:t>
            </a:r>
            <a:r>
              <a:rPr lang="ko-KR" altLang="en-US" sz="1200"/>
              <a:t>가 높은 편이다</a:t>
            </a:r>
            <a:r>
              <a:rPr lang="en-US" altLang="ko-KR" sz="1200"/>
              <a:t>.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3.</a:t>
            </a:r>
            <a:r>
              <a:rPr lang="ko-KR" altLang="en-US" sz="1200"/>
              <a:t> 한 번 갔던길이나 장소는 쉽게 찾아가는 편이다</a:t>
            </a:r>
            <a:r>
              <a:rPr lang="en-US" altLang="ko-KR" sz="1200"/>
              <a:t>.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4.</a:t>
            </a:r>
            <a:r>
              <a:rPr lang="ko-KR" altLang="en-US" sz="1200"/>
              <a:t> 확실한 목표가 있다면 달릴수 있다</a:t>
            </a:r>
            <a:r>
              <a:rPr lang="en-US" altLang="ko-KR" sz="1200"/>
              <a:t>.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5.</a:t>
            </a:r>
            <a:r>
              <a:rPr lang="ko-KR" altLang="en-US" sz="1200"/>
              <a:t> 디자인업계 경력이 있다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4" name=""/>
          <p:cNvSpPr txBox="1"/>
          <p:nvPr/>
        </p:nvSpPr>
        <p:spPr>
          <a:xfrm>
            <a:off x="4572000" y="1298456"/>
            <a:ext cx="4572000" cy="1185664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 sz="1200"/>
              <a:t>내가 가진 자원</a:t>
            </a:r>
            <a:r>
              <a:rPr lang="en-US" altLang="ko-KR" sz="1200"/>
              <a:t>,</a:t>
            </a:r>
            <a:r>
              <a:rPr lang="ko-KR" altLang="en-US" sz="1200"/>
              <a:t> 속성 중에서 뒤떨어지는</a:t>
            </a:r>
            <a:r>
              <a:rPr lang="en-US" altLang="ko-KR" sz="1200"/>
              <a:t>,</a:t>
            </a:r>
            <a:r>
              <a:rPr lang="ko-KR" altLang="en-US" sz="1200"/>
              <a:t> 극복해야 하는 약점</a:t>
            </a:r>
            <a:endParaRPr lang="ko-KR" altLang="en-US" sz="1200"/>
          </a:p>
          <a:p>
            <a:pPr algn="r">
              <a:defRPr/>
            </a:pPr>
            <a:endParaRPr lang="ko-KR" altLang="en-US" sz="1200"/>
          </a:p>
          <a:p>
            <a:pPr algn="r">
              <a:defRPr/>
            </a:pPr>
            <a:r>
              <a:rPr lang="en-US" altLang="ko-KR" sz="1200"/>
              <a:t>1.</a:t>
            </a:r>
            <a:r>
              <a:rPr lang="ko-KR" altLang="en-US" sz="1200"/>
              <a:t> 무엇인가에 집중하면 다른일에 신경쓰지 못 하는 편이다</a:t>
            </a:r>
            <a:r>
              <a:rPr lang="en-US" altLang="ko-KR" sz="1200"/>
              <a:t>.</a:t>
            </a:r>
            <a:endParaRPr lang="en-US" altLang="ko-KR" sz="1200"/>
          </a:p>
          <a:p>
            <a:pPr algn="r">
              <a:defRPr/>
            </a:pPr>
            <a:r>
              <a:rPr lang="en-US" altLang="ko-KR" sz="1200"/>
              <a:t>2.</a:t>
            </a:r>
            <a:r>
              <a:rPr lang="ko-KR" altLang="en-US" sz="1200"/>
              <a:t> 관심없는 일에 신경쓰는걸 싫어하는 편이다</a:t>
            </a:r>
            <a:r>
              <a:rPr lang="en-US" altLang="ko-KR" sz="1200"/>
              <a:t>.</a:t>
            </a:r>
            <a:endParaRPr lang="en-US" altLang="ko-KR" sz="1200"/>
          </a:p>
          <a:p>
            <a:pPr algn="r">
              <a:defRPr/>
            </a:pPr>
            <a:r>
              <a:rPr lang="en-US" altLang="ko-KR" sz="1200"/>
              <a:t>3.</a:t>
            </a:r>
            <a:r>
              <a:rPr lang="ko-KR" altLang="en-US" sz="1200"/>
              <a:t> 자유분방한 편이다</a:t>
            </a:r>
            <a:r>
              <a:rPr lang="en-US" altLang="ko-KR" sz="1200"/>
              <a:t>.</a:t>
            </a:r>
            <a:endParaRPr lang="en-US" altLang="ko-KR" sz="1200"/>
          </a:p>
          <a:p>
            <a:pPr algn="r">
              <a:defRPr/>
            </a:pPr>
            <a:r>
              <a:rPr lang="en-US" altLang="ko-KR" sz="1200"/>
              <a:t>4.</a:t>
            </a:r>
            <a:r>
              <a:rPr lang="ko-KR" altLang="en-US" sz="1200"/>
              <a:t> 하고 싶은일이 있으면 꼭해야 하는 편이다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5" name=""/>
          <p:cNvSpPr txBox="1"/>
          <p:nvPr/>
        </p:nvSpPr>
        <p:spPr>
          <a:xfrm>
            <a:off x="0" y="4178776"/>
            <a:ext cx="4572000" cy="8199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/>
              <a:t>외부에서 찾아올 수 있는 이용해야 할 기회</a:t>
            </a:r>
            <a:endParaRPr lang="ko-KR" altLang="en-US" sz="1200"/>
          </a:p>
          <a:p>
            <a:pPr>
              <a:defRPr/>
            </a:pPr>
            <a:endParaRPr lang="ko-KR" altLang="en-US" sz="1200"/>
          </a:p>
          <a:p>
            <a:pPr>
              <a:defRPr/>
            </a:pPr>
            <a:r>
              <a:rPr lang="en-US" altLang="ko-KR" sz="1200"/>
              <a:t>1.</a:t>
            </a:r>
            <a:r>
              <a:rPr lang="ko-KR" altLang="en-US" sz="1200"/>
              <a:t> 게임업계에서의 인맥을 유지하고 있다</a:t>
            </a:r>
            <a:r>
              <a:rPr lang="en-US" altLang="ko-KR" sz="1200"/>
              <a:t>.</a:t>
            </a:r>
            <a:endParaRPr lang="en-US" altLang="ko-KR" sz="1200"/>
          </a:p>
          <a:p>
            <a:pPr>
              <a:defRPr/>
            </a:pPr>
            <a:r>
              <a:rPr lang="en-US" altLang="ko-KR" sz="1200"/>
              <a:t>2.</a:t>
            </a:r>
            <a:r>
              <a:rPr lang="ko-KR" altLang="en-US" sz="1200"/>
              <a:t> 면접의 경험이 풍부한 편이다</a:t>
            </a:r>
            <a:r>
              <a:rPr lang="en-US" altLang="ko-KR" sz="1200"/>
              <a:t>.</a:t>
            </a:r>
            <a:endParaRPr lang="en-US" altLang="ko-KR" sz="1200"/>
          </a:p>
        </p:txBody>
      </p:sp>
      <p:sp>
        <p:nvSpPr>
          <p:cNvPr id="6" name=""/>
          <p:cNvSpPr txBox="1"/>
          <p:nvPr/>
        </p:nvSpPr>
        <p:spPr>
          <a:xfrm>
            <a:off x="4572000" y="4178775"/>
            <a:ext cx="4572000" cy="819945"/>
          </a:xfrm>
          <a:prstGeom prst="rect">
            <a:avLst/>
          </a:prstGeom>
        </p:spPr>
        <p:txBody>
          <a:bodyPr wrap="square">
            <a:spAutoFit/>
          </a:bodyPr>
          <a:p>
            <a:pPr algn="r">
              <a:defRPr/>
            </a:pPr>
            <a:r>
              <a:rPr lang="ko-KR" altLang="en-US" sz="1200"/>
              <a:t>외부에서 찾아올 수 있는 회피해야 할 위협</a:t>
            </a:r>
            <a:endParaRPr lang="ko-KR" altLang="en-US" sz="1200"/>
          </a:p>
          <a:p>
            <a:pPr algn="r">
              <a:defRPr/>
            </a:pPr>
            <a:endParaRPr lang="ko-KR" altLang="en-US" sz="1200"/>
          </a:p>
          <a:p>
            <a:pPr algn="r">
              <a:defRPr/>
            </a:pPr>
            <a:r>
              <a:rPr lang="en-US" altLang="ko-KR" sz="1200"/>
              <a:t>1.</a:t>
            </a:r>
            <a:r>
              <a:rPr lang="ko-KR" altLang="en-US" sz="1200"/>
              <a:t> 나이에 대한 선입견이 있을것 같다</a:t>
            </a:r>
            <a:r>
              <a:rPr lang="en-US" altLang="ko-KR" sz="1200"/>
              <a:t>.</a:t>
            </a:r>
            <a:endParaRPr lang="en-US" altLang="ko-KR" sz="1200"/>
          </a:p>
          <a:p>
            <a:pPr algn="r">
              <a:defRPr/>
            </a:pPr>
            <a:r>
              <a:rPr lang="en-US" altLang="ko-KR" sz="1200"/>
              <a:t>2.</a:t>
            </a:r>
            <a:r>
              <a:rPr lang="ko-KR" altLang="en-US" sz="1200"/>
              <a:t> 육아에 대한 압박감이 따라다닌다</a:t>
            </a:r>
            <a:r>
              <a:rPr lang="en-US" altLang="ko-KR" sz="1200"/>
              <a:t>.</a:t>
            </a:r>
            <a:endParaRPr lang="en-US" altLang="ko-KR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자기 사용 설명서</a:t>
            </a: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1115616" y="2708920"/>
            <a:ext cx="6840760" cy="25279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0"/>
              <a:t>WHAT?</a:t>
            </a:r>
            <a:endParaRPr lang="en-US" altLang="ko-KR" sz="1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개인적인 사회 경험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63688" y="2424397"/>
            <a:ext cx="5976664" cy="364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그때 빨간약을 먹지말고 파란약을 선택했어야 했는데</a:t>
            </a:r>
            <a:r>
              <a:rPr lang="en-US" altLang="ko-KR"/>
              <a:t>...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희망</a:t>
            </a:r>
            <a:r>
              <a:rPr lang="en-US" altLang="ko-KR"/>
              <a:t>, </a:t>
            </a:r>
            <a:r>
              <a:rPr lang="ko-KR" altLang="en-US"/>
              <a:t>입사 동기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2420888"/>
            <a:ext cx="8136904" cy="1730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글쎄 누구나 인생에 돌아가고 싶은때가 있습니다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비록 시간은 돌릴수 없지만 지금이라도 늦지 않았다라는 것을 증명해내겠습니다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꿈을 찾아서 살아있는 디자인을 만들기 위해서</a:t>
            </a:r>
            <a:r>
              <a:rPr lang="en-US" altLang="ko-KR"/>
              <a:t>...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하고 싶은 일을 하면서 산다는 것은 정말 행복한 일입니다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유능한 개발자로서의 꿈을 가지고</a:t>
            </a:r>
            <a:r>
              <a:rPr lang="en-US" altLang="ko-KR"/>
              <a:t>...</a:t>
            </a:r>
            <a:r>
              <a:rPr lang="ko-KR" altLang="en-US"/>
              <a:t> 달려봅니다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자기 툴 기타 기술 분석</a:t>
            </a: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1259631" y="2348880"/>
            <a:ext cx="6768751" cy="9067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포토샵</a:t>
            </a:r>
            <a:r>
              <a:rPr lang="en-US" altLang="ko-KR"/>
              <a:t>:</a:t>
            </a:r>
            <a:r>
              <a:rPr lang="ko-KR" altLang="en-US"/>
              <a:t> 상</a:t>
            </a:r>
            <a:endParaRPr lang="ko-KR" altLang="en-US"/>
          </a:p>
          <a:p>
            <a:pPr>
              <a:defRPr/>
            </a:pPr>
            <a:r>
              <a:rPr lang="en-US" altLang="ko-KR"/>
              <a:t>HTML: </a:t>
            </a:r>
            <a:r>
              <a:rPr lang="ko-KR" altLang="en-US"/>
              <a:t>중</a:t>
            </a:r>
            <a:endParaRPr lang="ko-KR" altLang="en-US"/>
          </a:p>
          <a:p>
            <a:pPr>
              <a:defRPr/>
            </a:pPr>
            <a:r>
              <a:rPr lang="ko-KR" altLang="en-US"/>
              <a:t>자바스크립트</a:t>
            </a:r>
            <a:r>
              <a:rPr lang="en-US" altLang="ko-KR"/>
              <a:t>:</a:t>
            </a:r>
            <a:r>
              <a:rPr lang="ko-KR" altLang="en-US"/>
              <a:t> 중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460</ep:Words>
  <ep:PresentationFormat>화면 슬라이드 쇼(4:3)</ep:PresentationFormat>
  <ep:Paragraphs>103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슬라이드 1</vt:lpstr>
      <vt:lpstr>자기소개서</vt:lpstr>
      <vt:lpstr>개성적인 인사말</vt:lpstr>
      <vt:lpstr>자신만의 장점 이야기 해시 코드</vt:lpstr>
      <vt:lpstr>SWOT 자기 분석</vt:lpstr>
      <vt:lpstr>자기 사용 설명서</vt:lpstr>
      <vt:lpstr>개인적인 사회 경험</vt:lpstr>
      <vt:lpstr>희망, 입사 동기</vt:lpstr>
      <vt:lpstr>자기 툴 기타 기술 분석</vt:lpstr>
      <vt:lpstr>셀프인터뷰</vt:lpstr>
      <vt:lpstr>OTHER SAY(타인이 생각하는 나)</vt:lpstr>
      <vt:lpstr>향후 5년 계획서</vt:lpstr>
      <vt:lpstr>여행 / 기타 취미 스토리</vt:lpstr>
      <vt:lpstr>자신만의 삶의 노하우 모토, 좋아 하는 메세지</vt:lpstr>
      <vt:lpstr>학원(교육) 생활기록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2017-04-27T02:14:43.000</dcterms:created>
  <dc:creator>Windows 사용자</dc:creator>
  <cp:lastModifiedBy>123</cp:lastModifiedBy>
  <dcterms:modified xsi:type="dcterms:W3CDTF">2023-08-10T08:51:38.296</dcterms:modified>
  <cp:revision>53</cp:revision>
  <dc:title>자기소개서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