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6" r:id="rId9"/>
    <p:sldId id="267" r:id="rId10"/>
    <p:sldId id="268"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0"/>
    <p:restoredTop sz="94590"/>
  </p:normalViewPr>
  <p:slideViewPr>
    <p:cSldViewPr snapToGrid="0" snapToObjects="1">
      <p:cViewPr>
        <p:scale>
          <a:sx n="109" d="100"/>
          <a:sy n="109" d="100"/>
        </p:scale>
        <p:origin x="2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12/18/17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udacity/deep-learning/tree/master/tv-script-generation" TargetMode="External"/><Relationship Id="rId3" Type="http://schemas.openxmlformats.org/officeDocument/2006/relationships/hyperlink" Target="http://www.hexahedria.com/2015/08/03/composing-music-with-recurrent-neural-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ature.com/news/publishers-withdraw-more-than-120-gibberish-papers-1.1476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wcukierski/the-simpsons-by-the-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ensorflow.org/api_docs/python/tf/contrib/rnn/BasicLSTMCell" TargetMode="External"/><Relationship Id="rId3" Type="http://schemas.openxmlformats.org/officeDocument/2006/relationships/hyperlink" Target="https://www.tensorflow.org/api_docs/python/tf/contrib/rnn/MultiRNNCe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1411" y="3712632"/>
            <a:ext cx="3454400" cy="2870200"/>
          </a:xfrm>
          <a:prstGeom prst="rect">
            <a:avLst/>
          </a:prstGeom>
        </p:spPr>
      </p:pic>
      <p:sp>
        <p:nvSpPr>
          <p:cNvPr id="2" name="Title 1"/>
          <p:cNvSpPr>
            <a:spLocks noGrp="1"/>
          </p:cNvSpPr>
          <p:nvPr>
            <p:ph type="ctrTitle"/>
          </p:nvPr>
        </p:nvSpPr>
        <p:spPr/>
        <p:txBody>
          <a:bodyPr/>
          <a:lstStyle/>
          <a:p>
            <a:r>
              <a:rPr lang="en-US" altLang="zh-CN" dirty="0" smtClean="0"/>
              <a:t>TV</a:t>
            </a:r>
            <a:r>
              <a:rPr lang="zh-CN" altLang="en-US" dirty="0" smtClean="0"/>
              <a:t> </a:t>
            </a:r>
            <a:r>
              <a:rPr lang="en-US" altLang="zh-CN" dirty="0" smtClean="0"/>
              <a:t>Script</a:t>
            </a:r>
            <a:r>
              <a:rPr lang="zh-CN" altLang="en-US" dirty="0" smtClean="0"/>
              <a:t> </a:t>
            </a:r>
            <a:r>
              <a:rPr lang="en-US" altLang="zh-CN" dirty="0" smtClean="0"/>
              <a:t>Generation</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-using</a:t>
            </a:r>
            <a:r>
              <a:rPr lang="zh-CN" altLang="en-US" dirty="0" smtClean="0"/>
              <a:t> </a:t>
            </a:r>
            <a:r>
              <a:rPr lang="en-US" altLang="zh-CN" dirty="0" smtClean="0"/>
              <a:t>RNN</a:t>
            </a:r>
            <a:r>
              <a:rPr lang="zh-CN" altLang="en-US" dirty="0" smtClean="0"/>
              <a:t> </a:t>
            </a:r>
            <a:r>
              <a:rPr lang="en-US" altLang="zh-CN" dirty="0" smtClean="0"/>
              <a:t>to</a:t>
            </a:r>
            <a:r>
              <a:rPr lang="zh-CN" altLang="en-US" dirty="0" smtClean="0"/>
              <a:t> </a:t>
            </a:r>
            <a:r>
              <a:rPr lang="en-US" altLang="zh-CN" dirty="0" smtClean="0"/>
              <a:t>produce</a:t>
            </a:r>
            <a:r>
              <a:rPr lang="zh-CN" altLang="en-US" dirty="0" smtClean="0"/>
              <a:t> </a:t>
            </a:r>
            <a:r>
              <a:rPr lang="en-US" altLang="zh-CN" dirty="0" smtClean="0"/>
              <a:t>script</a:t>
            </a:r>
            <a:r>
              <a:rPr lang="zh-CN" altLang="en-US" dirty="0" smtClean="0"/>
              <a:t> </a:t>
            </a:r>
            <a:r>
              <a:rPr lang="en-US" altLang="zh-CN" dirty="0" smtClean="0"/>
              <a:t>for</a:t>
            </a:r>
            <a:r>
              <a:rPr lang="zh-CN" altLang="en-US" dirty="0" smtClean="0"/>
              <a:t> </a:t>
            </a:r>
            <a:r>
              <a:rPr lang="en-US" altLang="zh-CN" dirty="0" smtClean="0"/>
              <a:t>new</a:t>
            </a:r>
            <a:r>
              <a:rPr lang="zh-CN" altLang="en-US" dirty="0" smtClean="0"/>
              <a:t> </a:t>
            </a:r>
            <a:r>
              <a:rPr lang="en-US" altLang="zh-CN" dirty="0" smtClean="0"/>
              <a:t>Simpsons</a:t>
            </a:r>
            <a:r>
              <a:rPr lang="zh-CN" altLang="en-US" dirty="0" smtClean="0"/>
              <a:t> </a:t>
            </a:r>
            <a:r>
              <a:rPr lang="en-US" altLang="zh-CN" dirty="0" smtClean="0"/>
              <a:t>episode</a:t>
            </a:r>
          </a:p>
          <a:p>
            <a:r>
              <a:rPr lang="en-US" altLang="zh-CN" dirty="0" err="1" smtClean="0"/>
              <a:t>Mengchen</a:t>
            </a:r>
            <a:r>
              <a:rPr lang="zh-CN" altLang="en-US" dirty="0" smtClean="0"/>
              <a:t> </a:t>
            </a:r>
            <a:r>
              <a:rPr lang="en-US" altLang="zh-CN" dirty="0" smtClean="0"/>
              <a:t>Yang</a:t>
            </a:r>
          </a:p>
          <a:p>
            <a:r>
              <a:rPr lang="en-US" altLang="zh-CN" dirty="0" smtClean="0"/>
              <a:t>my1489</a:t>
            </a:r>
            <a:endParaRPr lang="en-US" dirty="0"/>
          </a:p>
        </p:txBody>
      </p:sp>
    </p:spTree>
    <p:extLst>
      <p:ext uri="{BB962C8B-B14F-4D97-AF65-F5344CB8AC3E}">
        <p14:creationId xmlns:p14="http://schemas.microsoft.com/office/powerpoint/2010/main" val="75842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a:t>
            </a:r>
            <a:r>
              <a:rPr lang="zh-CN" altLang="en-US" dirty="0" smtClean="0"/>
              <a:t> </a:t>
            </a:r>
            <a:r>
              <a:rPr lang="en-US" altLang="zh-CN" dirty="0" smtClean="0"/>
              <a:t>in</a:t>
            </a:r>
            <a:r>
              <a:rPr lang="zh-CN" altLang="en-US" dirty="0" smtClean="0"/>
              <a:t> </a:t>
            </a:r>
            <a:r>
              <a:rPr lang="en-US" altLang="zh-CN" dirty="0" smtClean="0"/>
              <a:t>detail:</a:t>
            </a:r>
            <a:r>
              <a:rPr lang="zh-CN" altLang="en-US" dirty="0" smtClean="0"/>
              <a:t> </a:t>
            </a:r>
            <a:r>
              <a:rPr lang="en-US" altLang="zh-CN" dirty="0" smtClean="0"/>
              <a:t>Batches</a:t>
            </a:r>
            <a:endParaRPr lang="en-US" dirty="0"/>
          </a:p>
        </p:txBody>
      </p:sp>
      <p:sp>
        <p:nvSpPr>
          <p:cNvPr id="3" name="Content Placeholder 2"/>
          <p:cNvSpPr>
            <a:spLocks noGrp="1"/>
          </p:cNvSpPr>
          <p:nvPr>
            <p:ph idx="1"/>
          </p:nvPr>
        </p:nvSpPr>
        <p:spPr/>
        <p:txBody>
          <a:bodyPr>
            <a:normAutofit/>
          </a:bodyPr>
          <a:lstStyle/>
          <a:p>
            <a:r>
              <a:rPr lang="en-US" altLang="zh-CN" dirty="0" smtClean="0"/>
              <a:t>We</a:t>
            </a:r>
            <a:r>
              <a:rPr lang="zh-CN" altLang="en-US" dirty="0" smtClean="0"/>
              <a:t> </a:t>
            </a:r>
            <a:r>
              <a:rPr lang="en-US" dirty="0" smtClean="0"/>
              <a:t>drop </a:t>
            </a:r>
            <a:r>
              <a:rPr lang="en-US" dirty="0"/>
              <a:t>the last </a:t>
            </a:r>
            <a:r>
              <a:rPr lang="en-US" dirty="0" smtClean="0"/>
              <a:t>batch</a:t>
            </a:r>
            <a:r>
              <a:rPr lang="en-US" altLang="zh-CN" dirty="0" smtClean="0"/>
              <a:t>,</a:t>
            </a:r>
            <a:r>
              <a:rPr lang="zh-CN" altLang="en-US" dirty="0" smtClean="0"/>
              <a:t> </a:t>
            </a:r>
            <a:r>
              <a:rPr lang="en-US" altLang="zh-CN" dirty="0" smtClean="0"/>
              <a:t>since</a:t>
            </a:r>
            <a:r>
              <a:rPr lang="en-US" dirty="0" smtClean="0"/>
              <a:t> </a:t>
            </a:r>
            <a:r>
              <a:rPr lang="en-US" altLang="zh-CN" dirty="0" smtClean="0"/>
              <a:t>we</a:t>
            </a:r>
            <a:r>
              <a:rPr lang="zh-CN" altLang="en-US" dirty="0" smtClean="0"/>
              <a:t> </a:t>
            </a:r>
            <a:r>
              <a:rPr lang="en-US" dirty="0" smtClean="0"/>
              <a:t>can't </a:t>
            </a:r>
            <a:r>
              <a:rPr lang="en-US" dirty="0"/>
              <a:t>fill the last batch with enough </a:t>
            </a:r>
            <a:r>
              <a:rPr lang="en-US" dirty="0" smtClean="0"/>
              <a:t>data</a:t>
            </a:r>
            <a:endParaRPr lang="en-US" dirty="0"/>
          </a:p>
        </p:txBody>
      </p:sp>
    </p:spTree>
    <p:extLst>
      <p:ext uri="{BB962C8B-B14F-4D97-AF65-F5344CB8AC3E}">
        <p14:creationId xmlns:p14="http://schemas.microsoft.com/office/powerpoint/2010/main" val="62190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Problems</a:t>
            </a:r>
            <a:r>
              <a:rPr lang="zh-CN" altLang="en-US" dirty="0" smtClean="0"/>
              <a:t> </a:t>
            </a:r>
            <a:r>
              <a:rPr lang="en-US" altLang="zh-CN" dirty="0" smtClean="0"/>
              <a:t>and</a:t>
            </a:r>
            <a:r>
              <a:rPr lang="zh-CN" altLang="en-US" dirty="0" smtClean="0"/>
              <a:t> </a:t>
            </a:r>
            <a:r>
              <a:rPr lang="en-US" altLang="zh-CN" dirty="0" smtClean="0"/>
              <a:t>solution</a:t>
            </a:r>
            <a:endParaRPr lang="en-US" dirty="0"/>
          </a:p>
        </p:txBody>
      </p:sp>
      <p:sp>
        <p:nvSpPr>
          <p:cNvPr id="3" name="Content Placeholder 2"/>
          <p:cNvSpPr>
            <a:spLocks noGrp="1"/>
          </p:cNvSpPr>
          <p:nvPr>
            <p:ph idx="1"/>
          </p:nvPr>
        </p:nvSpPr>
        <p:spPr/>
        <p:txBody>
          <a:bodyPr/>
          <a:lstStyle/>
          <a:p>
            <a:r>
              <a:rPr lang="en-US" altLang="zh-CN" dirty="0" smtClean="0"/>
              <a:t>I</a:t>
            </a:r>
            <a:r>
              <a:rPr lang="zh-CN" altLang="en-US" dirty="0" smtClean="0"/>
              <a:t> </a:t>
            </a:r>
            <a:r>
              <a:rPr lang="en-US" altLang="zh-CN" dirty="0" smtClean="0"/>
              <a:t>should’ve</a:t>
            </a:r>
            <a:r>
              <a:rPr lang="zh-CN" altLang="en-US" dirty="0" smtClean="0"/>
              <a:t> </a:t>
            </a:r>
            <a:r>
              <a:rPr lang="en-US" altLang="zh-CN" dirty="0" smtClean="0"/>
              <a:t>run</a:t>
            </a:r>
            <a:r>
              <a:rPr lang="zh-CN" altLang="en-US" dirty="0" smtClean="0"/>
              <a:t> </a:t>
            </a:r>
            <a:r>
              <a:rPr lang="en-US" altLang="zh-CN" dirty="0" smtClean="0"/>
              <a:t>the</a:t>
            </a:r>
            <a:r>
              <a:rPr lang="zh-CN" altLang="en-US" dirty="0" smtClean="0"/>
              <a:t> </a:t>
            </a:r>
            <a:r>
              <a:rPr lang="en-US" altLang="zh-CN" dirty="0" smtClean="0"/>
              <a:t>project</a:t>
            </a:r>
            <a:r>
              <a:rPr lang="zh-CN" altLang="en-US" dirty="0" smtClean="0"/>
              <a:t> </a:t>
            </a:r>
            <a:r>
              <a:rPr lang="en-US" altLang="zh-CN" dirty="0" smtClean="0"/>
              <a:t>on</a:t>
            </a:r>
            <a:r>
              <a:rPr lang="zh-CN" altLang="en-US" dirty="0" smtClean="0"/>
              <a:t> </a:t>
            </a:r>
            <a:r>
              <a:rPr lang="en-US" altLang="zh-CN" dirty="0" smtClean="0"/>
              <a:t>GPU</a:t>
            </a:r>
            <a:r>
              <a:rPr lang="zh-CN" altLang="en-US" dirty="0"/>
              <a:t> </a:t>
            </a:r>
            <a:r>
              <a:rPr lang="en-US" altLang="zh-CN" dirty="0" smtClean="0"/>
              <a:t>using</a:t>
            </a:r>
            <a:r>
              <a:rPr lang="zh-CN" altLang="en-US" dirty="0" smtClean="0"/>
              <a:t> </a:t>
            </a:r>
            <a:r>
              <a:rPr lang="en-US" altLang="zh-CN" dirty="0" smtClean="0"/>
              <a:t>Google</a:t>
            </a:r>
            <a:r>
              <a:rPr lang="zh-CN" altLang="en-US" dirty="0" smtClean="0"/>
              <a:t> </a:t>
            </a:r>
            <a:r>
              <a:rPr lang="en-US" altLang="zh-CN" dirty="0" smtClean="0"/>
              <a:t>Cloud</a:t>
            </a:r>
            <a:r>
              <a:rPr lang="zh-CN" altLang="en-US" dirty="0" smtClean="0"/>
              <a:t> </a:t>
            </a:r>
            <a:r>
              <a:rPr lang="en-US" altLang="zh-CN" dirty="0" smtClean="0"/>
              <a:t>Platform,</a:t>
            </a:r>
            <a:r>
              <a:rPr lang="zh-CN" altLang="en-US" dirty="0" smtClean="0"/>
              <a:t> </a:t>
            </a:r>
            <a:r>
              <a:rPr lang="en-US" altLang="zh-CN" dirty="0" smtClean="0"/>
              <a:t>however</a:t>
            </a:r>
            <a:r>
              <a:rPr lang="zh-CN" altLang="en-US" dirty="0" smtClean="0"/>
              <a:t> </a:t>
            </a:r>
            <a:r>
              <a:rPr lang="en-US" altLang="zh-CN" dirty="0" smtClean="0"/>
              <a:t>I</a:t>
            </a:r>
            <a:r>
              <a:rPr lang="zh-CN" altLang="en-US" dirty="0" smtClean="0"/>
              <a:t> </a:t>
            </a:r>
            <a:r>
              <a:rPr lang="en-US" altLang="zh-CN" dirty="0" smtClean="0"/>
              <a:t>ran</a:t>
            </a:r>
            <a:r>
              <a:rPr lang="zh-CN" altLang="en-US" dirty="0" smtClean="0"/>
              <a:t> </a:t>
            </a:r>
            <a:r>
              <a:rPr lang="en-US" altLang="zh-CN" dirty="0" smtClean="0"/>
              <a:t>into</a:t>
            </a:r>
            <a:r>
              <a:rPr lang="zh-CN" altLang="en-US" dirty="0" smtClean="0"/>
              <a:t> </a:t>
            </a:r>
            <a:r>
              <a:rPr lang="en-US" altLang="zh-CN" dirty="0" smtClean="0"/>
              <a:t>some</a:t>
            </a:r>
            <a:r>
              <a:rPr lang="zh-CN" altLang="en-US" dirty="0" smtClean="0"/>
              <a:t> </a:t>
            </a:r>
            <a:r>
              <a:rPr lang="en-US" altLang="zh-CN" dirty="0" smtClean="0"/>
              <a:t>problems</a:t>
            </a:r>
            <a:r>
              <a:rPr lang="zh-CN" altLang="en-US" dirty="0" smtClean="0"/>
              <a:t> </a:t>
            </a:r>
            <a:r>
              <a:rPr lang="en-US" altLang="zh-CN" dirty="0" smtClean="0"/>
              <a:t>with</a:t>
            </a:r>
            <a:r>
              <a:rPr lang="zh-CN" altLang="en-US" dirty="0" smtClean="0"/>
              <a:t> </a:t>
            </a:r>
            <a:r>
              <a:rPr lang="en-US" altLang="zh-CN" dirty="0" err="1" smtClean="0"/>
              <a:t>tensorFlow</a:t>
            </a:r>
            <a:r>
              <a:rPr lang="en-US" altLang="zh-CN" dirty="0" smtClean="0"/>
              <a:t>.</a:t>
            </a:r>
            <a:r>
              <a:rPr lang="zh-CN" altLang="en-US" dirty="0" smtClean="0"/>
              <a:t> </a:t>
            </a:r>
            <a:r>
              <a:rPr lang="en-US" altLang="zh-CN" dirty="0" smtClean="0"/>
              <a:t>So,</a:t>
            </a:r>
            <a:r>
              <a:rPr lang="zh-CN" altLang="en-US" dirty="0" smtClean="0"/>
              <a:t> </a:t>
            </a:r>
            <a:r>
              <a:rPr lang="en-US" altLang="zh-CN" dirty="0" smtClean="0"/>
              <a:t>I</a:t>
            </a:r>
            <a:r>
              <a:rPr lang="zh-CN" altLang="en-US" dirty="0" smtClean="0"/>
              <a:t> </a:t>
            </a:r>
            <a:r>
              <a:rPr lang="en-US" altLang="zh-CN" dirty="0" smtClean="0"/>
              <a:t>set</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epochs</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relatively</a:t>
            </a:r>
            <a:r>
              <a:rPr lang="zh-CN" altLang="en-US" dirty="0" smtClean="0"/>
              <a:t> </a:t>
            </a:r>
            <a:r>
              <a:rPr lang="en-US" altLang="zh-CN" dirty="0" smtClean="0"/>
              <a:t>small</a:t>
            </a:r>
            <a:r>
              <a:rPr lang="zh-CN" altLang="en-US" dirty="0" smtClean="0"/>
              <a:t> </a:t>
            </a:r>
            <a:r>
              <a:rPr lang="en-US" altLang="zh-CN" dirty="0" smtClean="0"/>
              <a:t>value.</a:t>
            </a:r>
            <a:r>
              <a:rPr lang="zh-CN" altLang="en-US" dirty="0" smtClean="0"/>
              <a:t> </a:t>
            </a:r>
            <a:r>
              <a:rPr lang="en-US" altLang="zh-CN" dirty="0" smtClean="0"/>
              <a:t>Even</a:t>
            </a:r>
            <a:r>
              <a:rPr lang="zh-CN" altLang="en-US" dirty="0" smtClean="0"/>
              <a:t> </a:t>
            </a:r>
            <a:r>
              <a:rPr lang="en-US" altLang="zh-CN" dirty="0" smtClean="0"/>
              <a:t>in</a:t>
            </a:r>
            <a:r>
              <a:rPr lang="zh-CN" altLang="en-US" dirty="0" smtClean="0"/>
              <a:t> </a:t>
            </a:r>
            <a:r>
              <a:rPr lang="en-US" altLang="zh-CN" dirty="0" smtClean="0"/>
              <a:t>this</a:t>
            </a:r>
            <a:r>
              <a:rPr lang="zh-CN" altLang="en-US" dirty="0" smtClean="0"/>
              <a:t> </a:t>
            </a:r>
            <a:r>
              <a:rPr lang="en-US" altLang="zh-CN" dirty="0" smtClean="0"/>
              <a:t>way,</a:t>
            </a:r>
            <a:r>
              <a:rPr lang="zh-CN" altLang="en-US" dirty="0" smtClean="0"/>
              <a:t> </a:t>
            </a:r>
            <a:r>
              <a:rPr lang="en-US" altLang="zh-CN" dirty="0" smtClean="0"/>
              <a:t>it</a:t>
            </a:r>
            <a:r>
              <a:rPr lang="zh-CN" altLang="en-US" dirty="0" smtClean="0"/>
              <a:t> </a:t>
            </a:r>
            <a:r>
              <a:rPr lang="en-US" altLang="zh-CN" dirty="0" smtClean="0"/>
              <a:t>took</a:t>
            </a:r>
            <a:r>
              <a:rPr lang="zh-CN" altLang="en-US" dirty="0" smtClean="0"/>
              <a:t> </a:t>
            </a:r>
            <a:r>
              <a:rPr lang="en-US" altLang="zh-CN" dirty="0" smtClean="0"/>
              <a:t>me</a:t>
            </a:r>
            <a:r>
              <a:rPr lang="zh-CN" altLang="en-US" dirty="0" smtClean="0"/>
              <a:t> </a:t>
            </a:r>
            <a:r>
              <a:rPr lang="en-US" altLang="zh-CN" dirty="0" smtClean="0"/>
              <a:t>about</a:t>
            </a:r>
            <a:r>
              <a:rPr lang="zh-CN" altLang="en-US" dirty="0" smtClean="0"/>
              <a:t> </a:t>
            </a:r>
            <a:r>
              <a:rPr lang="en-US" altLang="zh-CN" dirty="0" smtClean="0"/>
              <a:t>2</a:t>
            </a:r>
            <a:r>
              <a:rPr lang="zh-CN" altLang="en-US" dirty="0" smtClean="0"/>
              <a:t> </a:t>
            </a:r>
            <a:r>
              <a:rPr lang="en-US" altLang="zh-CN" dirty="0" smtClean="0"/>
              <a:t>hours</a:t>
            </a:r>
            <a:r>
              <a:rPr lang="zh-CN" altLang="en-US" dirty="0" smtClean="0"/>
              <a:t> </a:t>
            </a:r>
            <a:r>
              <a:rPr lang="en-US" altLang="zh-CN" dirty="0" smtClean="0"/>
              <a:t>to</a:t>
            </a:r>
            <a:r>
              <a:rPr lang="zh-CN" altLang="en-US" dirty="0" smtClean="0"/>
              <a:t> </a:t>
            </a:r>
            <a:r>
              <a:rPr lang="en-US" altLang="zh-CN" dirty="0" smtClean="0"/>
              <a:t>run</a:t>
            </a:r>
            <a:r>
              <a:rPr lang="zh-CN" altLang="en-US" dirty="0" smtClean="0"/>
              <a:t> </a:t>
            </a:r>
            <a:r>
              <a:rPr lang="en-US" altLang="zh-CN" dirty="0" smtClean="0"/>
              <a:t>the</a:t>
            </a:r>
            <a:r>
              <a:rPr lang="zh-CN" altLang="en-US" dirty="0" smtClean="0"/>
              <a:t> </a:t>
            </a:r>
            <a:r>
              <a:rPr lang="en-US" altLang="zh-CN" dirty="0" smtClean="0"/>
              <a:t>program.</a:t>
            </a:r>
          </a:p>
          <a:p>
            <a:r>
              <a:rPr lang="en-US" altLang="zh-CN" dirty="0" smtClean="0"/>
              <a:t>The</a:t>
            </a:r>
            <a:r>
              <a:rPr lang="zh-CN" altLang="en-US" dirty="0" smtClean="0"/>
              <a:t> </a:t>
            </a:r>
            <a:r>
              <a:rPr lang="en-US" altLang="zh-CN" dirty="0" smtClean="0"/>
              <a:t>generated</a:t>
            </a:r>
            <a:r>
              <a:rPr lang="zh-CN" altLang="en-US" dirty="0" smtClean="0"/>
              <a:t> </a:t>
            </a:r>
            <a:r>
              <a:rPr lang="en-US" altLang="zh-CN" dirty="0" smtClean="0"/>
              <a:t>script,</a:t>
            </a:r>
            <a:r>
              <a:rPr lang="zh-CN" altLang="en-US" dirty="0" smtClean="0"/>
              <a:t> </a:t>
            </a:r>
            <a:r>
              <a:rPr lang="en-US" altLang="zh-CN" dirty="0" smtClean="0"/>
              <a:t>as</a:t>
            </a:r>
            <a:r>
              <a:rPr lang="zh-CN" altLang="en-US" dirty="0" smtClean="0"/>
              <a:t> </a:t>
            </a:r>
            <a:r>
              <a:rPr lang="en-US" altLang="zh-CN" dirty="0" smtClean="0"/>
              <a:t>mentioned</a:t>
            </a:r>
            <a:r>
              <a:rPr lang="zh-CN" altLang="en-US" dirty="0" smtClean="0"/>
              <a:t> </a:t>
            </a:r>
            <a:r>
              <a:rPr lang="en-US" altLang="zh-CN" dirty="0" smtClean="0"/>
              <a:t>before,</a:t>
            </a:r>
            <a:r>
              <a:rPr lang="zh-CN" altLang="en-US" dirty="0" smtClean="0"/>
              <a:t> </a:t>
            </a:r>
            <a:r>
              <a:rPr lang="en-US" altLang="zh-CN" dirty="0" smtClean="0"/>
              <a:t>is</a:t>
            </a:r>
            <a:r>
              <a:rPr lang="zh-CN" altLang="en-US" dirty="0" smtClean="0"/>
              <a:t> </a:t>
            </a:r>
            <a:r>
              <a:rPr lang="en-US" altLang="zh-CN" dirty="0" smtClean="0"/>
              <a:t>not</a:t>
            </a:r>
            <a:r>
              <a:rPr lang="zh-CN" altLang="en-US" dirty="0" smtClean="0"/>
              <a:t> </a:t>
            </a:r>
            <a:r>
              <a:rPr lang="en-US" altLang="zh-CN" dirty="0" smtClean="0"/>
              <a:t>human-readable,</a:t>
            </a:r>
            <a:r>
              <a:rPr lang="zh-CN" altLang="en-US" dirty="0" smtClean="0"/>
              <a:t> </a:t>
            </a:r>
            <a:r>
              <a:rPr lang="en-US" altLang="zh-CN" dirty="0" smtClean="0"/>
              <a:t>that</a:t>
            </a:r>
            <a:r>
              <a:rPr lang="zh-CN" altLang="en-US" dirty="0" smtClean="0"/>
              <a:t> </a:t>
            </a:r>
            <a:r>
              <a:rPr lang="en-US" altLang="zh-CN" dirty="0" smtClean="0"/>
              <a:t>the</a:t>
            </a:r>
            <a:r>
              <a:rPr lang="zh-CN" altLang="en-US" dirty="0" smtClean="0"/>
              <a:t> </a:t>
            </a:r>
            <a:r>
              <a:rPr lang="en-US" altLang="zh-CN" dirty="0" smtClean="0"/>
              <a:t>script</a:t>
            </a:r>
            <a:r>
              <a:rPr lang="zh-CN" altLang="en-US" dirty="0" smtClean="0"/>
              <a:t> </a:t>
            </a:r>
            <a:r>
              <a:rPr lang="en-US" altLang="zh-CN" dirty="0" smtClean="0"/>
              <a:t>does</a:t>
            </a:r>
            <a:r>
              <a:rPr lang="zh-CN" altLang="en-US" dirty="0" smtClean="0"/>
              <a:t> </a:t>
            </a:r>
            <a:r>
              <a:rPr lang="en-US" altLang="zh-CN" dirty="0" smtClean="0"/>
              <a:t>not</a:t>
            </a:r>
            <a:r>
              <a:rPr lang="zh-CN" altLang="en-US" dirty="0" smtClean="0"/>
              <a:t> </a:t>
            </a:r>
            <a:r>
              <a:rPr lang="en-US" altLang="zh-CN" dirty="0" smtClean="0"/>
              <a:t>make</a:t>
            </a:r>
            <a:r>
              <a:rPr lang="zh-CN" altLang="en-US" dirty="0" smtClean="0"/>
              <a:t> </a:t>
            </a:r>
            <a:r>
              <a:rPr lang="en-US" altLang="zh-CN" dirty="0" smtClean="0"/>
              <a:t>any</a:t>
            </a:r>
            <a:r>
              <a:rPr lang="zh-CN" altLang="en-US" dirty="0" smtClean="0"/>
              <a:t> </a:t>
            </a:r>
            <a:r>
              <a:rPr lang="en-US" altLang="zh-CN" dirty="0" smtClean="0"/>
              <a:t>sense.</a:t>
            </a:r>
            <a:r>
              <a:rPr lang="zh-CN" altLang="en-US" dirty="0"/>
              <a:t> </a:t>
            </a:r>
            <a:r>
              <a:rPr lang="en-US" altLang="zh-CN" dirty="0" smtClean="0"/>
              <a:t>But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result,</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see</a:t>
            </a:r>
            <a:r>
              <a:rPr lang="zh-CN" altLang="en-US" dirty="0" smtClean="0"/>
              <a:t> </a:t>
            </a:r>
            <a:r>
              <a:rPr lang="en-US" altLang="zh-CN" dirty="0" smtClean="0"/>
              <a:t>the</a:t>
            </a:r>
            <a:r>
              <a:rPr lang="zh-CN" altLang="en-US" dirty="0" smtClean="0"/>
              <a:t> </a:t>
            </a:r>
            <a:r>
              <a:rPr lang="en-US" altLang="zh-CN" dirty="0" smtClean="0"/>
              <a:t>style</a:t>
            </a:r>
            <a:r>
              <a:rPr lang="zh-CN" altLang="en-US" dirty="0" smtClean="0"/>
              <a:t> </a:t>
            </a:r>
            <a:r>
              <a:rPr lang="en-US" altLang="zh-CN" dirty="0" smtClean="0"/>
              <a:t>of</a:t>
            </a:r>
            <a:r>
              <a:rPr lang="zh-CN" altLang="en-US" dirty="0" smtClean="0"/>
              <a:t> </a:t>
            </a:r>
            <a:r>
              <a:rPr lang="en-US" altLang="zh-CN" dirty="0" smtClean="0"/>
              <a:t>generated</a:t>
            </a:r>
            <a:r>
              <a:rPr lang="zh-CN" altLang="en-US" dirty="0" smtClean="0"/>
              <a:t> </a:t>
            </a:r>
            <a:r>
              <a:rPr lang="en-US" altLang="zh-CN" dirty="0" smtClean="0"/>
              <a:t>scrip</a:t>
            </a:r>
            <a:r>
              <a:rPr lang="en-US" altLang="zh-CN" dirty="0" smtClean="0"/>
              <a:t>ts</a:t>
            </a:r>
            <a:r>
              <a:rPr lang="zh-CN" altLang="en-US" dirty="0"/>
              <a:t> </a:t>
            </a:r>
            <a:r>
              <a:rPr lang="en-US" altLang="zh-CN" dirty="0" smtClean="0"/>
              <a:t>are</a:t>
            </a:r>
            <a:r>
              <a:rPr lang="zh-CN" altLang="en-US" dirty="0" smtClean="0"/>
              <a:t> </a:t>
            </a:r>
            <a:r>
              <a:rPr lang="en-US" altLang="zh-CN" dirty="0" smtClean="0"/>
              <a:t>quite</a:t>
            </a:r>
            <a:r>
              <a:rPr lang="zh-CN" altLang="en-US" dirty="0" smtClean="0"/>
              <a:t> </a:t>
            </a:r>
            <a:r>
              <a:rPr lang="en-US" altLang="zh-CN" dirty="0" smtClean="0"/>
              <a:t>similar</a:t>
            </a:r>
            <a:r>
              <a:rPr lang="zh-CN" altLang="en-US" dirty="0" smtClean="0"/>
              <a:t> </a:t>
            </a:r>
            <a:r>
              <a:rPr lang="en-US" altLang="zh-CN" dirty="0" smtClean="0"/>
              <a:t>to</a:t>
            </a:r>
            <a:r>
              <a:rPr lang="zh-CN" altLang="en-US" dirty="0" smtClean="0"/>
              <a:t> </a:t>
            </a:r>
            <a:r>
              <a:rPr lang="en-US" altLang="zh-CN" dirty="0" smtClean="0"/>
              <a:t>Simpsons</a:t>
            </a:r>
            <a:r>
              <a:rPr lang="zh-CN" altLang="en-US" dirty="0" smtClean="0"/>
              <a:t> </a:t>
            </a:r>
            <a:r>
              <a:rPr lang="en-US" altLang="zh-CN" dirty="0" smtClean="0"/>
              <a:t>style.</a:t>
            </a:r>
            <a:r>
              <a:rPr lang="zh-CN" altLang="en-US" dirty="0" smtClean="0"/>
              <a:t> </a:t>
            </a:r>
            <a:endParaRPr lang="en-US" dirty="0"/>
          </a:p>
        </p:txBody>
      </p:sp>
    </p:spTree>
    <p:extLst>
      <p:ext uri="{BB962C8B-B14F-4D97-AF65-F5344CB8AC3E}">
        <p14:creationId xmlns:p14="http://schemas.microsoft.com/office/powerpoint/2010/main" val="118432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Review</a:t>
            </a:r>
            <a:endParaRPr lang="en-US" dirty="0"/>
          </a:p>
        </p:txBody>
      </p:sp>
      <p:sp>
        <p:nvSpPr>
          <p:cNvPr id="3" name="Content Placeholder 2"/>
          <p:cNvSpPr>
            <a:spLocks noGrp="1"/>
          </p:cNvSpPr>
          <p:nvPr>
            <p:ph idx="1"/>
          </p:nvPr>
        </p:nvSpPr>
        <p:spPr/>
        <p:txBody>
          <a:bodyPr/>
          <a:lstStyle/>
          <a:p>
            <a:r>
              <a:rPr lang="en-US" altLang="zh-CN" dirty="0" smtClean="0"/>
              <a:t>For</a:t>
            </a:r>
            <a:r>
              <a:rPr lang="zh-CN" altLang="en-US" dirty="0" smtClean="0"/>
              <a:t> </a:t>
            </a:r>
            <a:r>
              <a:rPr lang="en-US" altLang="zh-CN" dirty="0" smtClean="0"/>
              <a:t>this</a:t>
            </a:r>
            <a:r>
              <a:rPr lang="zh-CN" altLang="en-US" dirty="0" smtClean="0"/>
              <a:t> </a:t>
            </a:r>
            <a:r>
              <a:rPr lang="en-US" altLang="zh-CN" dirty="0" smtClean="0"/>
              <a:t>project,</a:t>
            </a:r>
            <a:r>
              <a:rPr lang="zh-CN" altLang="en-US" dirty="0" smtClean="0"/>
              <a:t> </a:t>
            </a:r>
            <a:r>
              <a:rPr lang="en-US" altLang="zh-CN" dirty="0" smtClean="0"/>
              <a:t>I</a:t>
            </a:r>
            <a:r>
              <a:rPr lang="zh-CN" altLang="en-US" dirty="0" smtClean="0"/>
              <a:t> </a:t>
            </a:r>
            <a:r>
              <a:rPr lang="en-US" altLang="zh-CN" dirty="0" smtClean="0"/>
              <a:t>use</a:t>
            </a:r>
            <a:r>
              <a:rPr lang="zh-CN" altLang="en-US" dirty="0" smtClean="0"/>
              <a:t> </a:t>
            </a:r>
            <a:r>
              <a:rPr lang="en-US" altLang="zh-CN" dirty="0" smtClean="0"/>
              <a:t>RNN</a:t>
            </a:r>
            <a:r>
              <a:rPr lang="zh-CN" altLang="en-US" dirty="0" smtClean="0"/>
              <a:t> </a:t>
            </a:r>
            <a:r>
              <a:rPr lang="en-US" altLang="zh-CN" dirty="0" smtClean="0"/>
              <a:t>to</a:t>
            </a:r>
            <a:r>
              <a:rPr lang="zh-CN" altLang="en-US" dirty="0" smtClean="0"/>
              <a:t> </a:t>
            </a:r>
            <a:r>
              <a:rPr lang="en-US" altLang="zh-CN" dirty="0" smtClean="0"/>
              <a:t>generate</a:t>
            </a:r>
            <a:r>
              <a:rPr lang="zh-CN" altLang="en-US" dirty="0" smtClean="0"/>
              <a:t> </a:t>
            </a:r>
            <a:r>
              <a:rPr lang="en-US" altLang="zh-CN" dirty="0" smtClean="0"/>
              <a:t>a</a:t>
            </a:r>
            <a:r>
              <a:rPr lang="zh-CN" altLang="en-US" dirty="0" smtClean="0"/>
              <a:t> </a:t>
            </a:r>
            <a:r>
              <a:rPr lang="en-US" altLang="zh-CN" dirty="0" smtClean="0"/>
              <a:t>new</a:t>
            </a:r>
            <a:r>
              <a:rPr lang="zh-CN" altLang="en-US" dirty="0" smtClean="0"/>
              <a:t> </a:t>
            </a:r>
            <a:r>
              <a:rPr lang="en-US" altLang="zh-CN" dirty="0" smtClean="0"/>
              <a:t>episode’s</a:t>
            </a:r>
            <a:r>
              <a:rPr lang="zh-CN" altLang="en-US" dirty="0" smtClean="0"/>
              <a:t> </a:t>
            </a:r>
            <a:r>
              <a:rPr lang="en-US" altLang="zh-CN" dirty="0" smtClean="0"/>
              <a:t>script</a:t>
            </a:r>
            <a:r>
              <a:rPr lang="zh-CN" altLang="en-US" dirty="0" smtClean="0"/>
              <a:t> </a:t>
            </a:r>
            <a:r>
              <a:rPr lang="en-US" altLang="zh-CN" dirty="0" smtClean="0"/>
              <a:t>for</a:t>
            </a:r>
            <a:r>
              <a:rPr lang="zh-CN" altLang="en-US" dirty="0" smtClean="0"/>
              <a:t> </a:t>
            </a:r>
            <a:r>
              <a:rPr lang="en-US" altLang="zh-CN" dirty="0" smtClean="0"/>
              <a:t>Simpsons,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train</a:t>
            </a:r>
            <a:r>
              <a:rPr lang="zh-CN" altLang="en-US" dirty="0" smtClean="0"/>
              <a:t> </a:t>
            </a:r>
            <a:r>
              <a:rPr lang="en-US" altLang="zh-CN" dirty="0" smtClean="0"/>
              <a:t>loss</a:t>
            </a:r>
            <a:r>
              <a:rPr lang="zh-CN" altLang="en-US" dirty="0" smtClean="0"/>
              <a:t> </a:t>
            </a:r>
            <a:r>
              <a:rPr lang="en-US" altLang="zh-CN" dirty="0" smtClean="0"/>
              <a:t>is</a:t>
            </a:r>
            <a:r>
              <a:rPr lang="zh-CN" altLang="en-US" dirty="0" smtClean="0"/>
              <a:t> </a:t>
            </a:r>
            <a:r>
              <a:rPr lang="en-US" altLang="zh-CN" dirty="0" smtClean="0"/>
              <a:t>around</a:t>
            </a:r>
            <a:r>
              <a:rPr lang="zh-CN" altLang="en-US" dirty="0" smtClean="0"/>
              <a:t> </a:t>
            </a:r>
            <a:r>
              <a:rPr lang="en-US" altLang="zh-CN" dirty="0" smtClean="0"/>
              <a:t>0.31.</a:t>
            </a:r>
          </a:p>
          <a:p>
            <a:r>
              <a:rPr lang="en-US" altLang="zh-CN" dirty="0" smtClean="0"/>
              <a:t>While</a:t>
            </a:r>
            <a:r>
              <a:rPr lang="zh-CN" altLang="en-US" dirty="0" smtClean="0"/>
              <a:t> </a:t>
            </a:r>
            <a:r>
              <a:rPr lang="en-US" altLang="zh-CN" dirty="0" smtClean="0"/>
              <a:t>the</a:t>
            </a:r>
            <a:r>
              <a:rPr lang="zh-CN" altLang="en-US" dirty="0" smtClean="0"/>
              <a:t> </a:t>
            </a:r>
            <a:r>
              <a:rPr lang="en-US" altLang="zh-CN" dirty="0" smtClean="0"/>
              <a:t>generated</a:t>
            </a:r>
            <a:r>
              <a:rPr lang="zh-CN" altLang="en-US" dirty="0" smtClean="0"/>
              <a:t> </a:t>
            </a:r>
            <a:r>
              <a:rPr lang="en-US" altLang="zh-CN" dirty="0" smtClean="0"/>
              <a:t>script</a:t>
            </a:r>
            <a:r>
              <a:rPr lang="zh-CN" altLang="en-US" dirty="0" smtClean="0"/>
              <a:t> </a:t>
            </a:r>
            <a:r>
              <a:rPr lang="en-US" altLang="zh-CN" dirty="0" smtClean="0"/>
              <a:t>doesn’t</a:t>
            </a:r>
            <a:r>
              <a:rPr lang="zh-CN" altLang="en-US" dirty="0" smtClean="0"/>
              <a:t> </a:t>
            </a:r>
            <a:r>
              <a:rPr lang="en-US" altLang="zh-CN" dirty="0" smtClean="0"/>
              <a:t>make</a:t>
            </a:r>
            <a:r>
              <a:rPr lang="zh-CN" altLang="en-US" dirty="0" smtClean="0"/>
              <a:t> </a:t>
            </a:r>
            <a:r>
              <a:rPr lang="en-US" altLang="zh-CN" dirty="0" smtClean="0"/>
              <a:t>any</a:t>
            </a:r>
            <a:r>
              <a:rPr lang="zh-CN" altLang="en-US" dirty="0" smtClean="0"/>
              <a:t> </a:t>
            </a:r>
            <a:r>
              <a:rPr lang="en-US" altLang="zh-CN" dirty="0" smtClean="0"/>
              <a:t>sense,</a:t>
            </a:r>
            <a:r>
              <a:rPr lang="zh-CN" altLang="en-US" dirty="0" smtClean="0"/>
              <a:t> </a:t>
            </a:r>
            <a:r>
              <a:rPr lang="en-US" altLang="zh-CN" dirty="0" smtClean="0"/>
              <a:t>the</a:t>
            </a:r>
            <a:r>
              <a:rPr lang="zh-CN" altLang="en-US" dirty="0" smtClean="0"/>
              <a:t> </a:t>
            </a:r>
            <a:r>
              <a:rPr lang="en-US" altLang="zh-CN" dirty="0" smtClean="0"/>
              <a:t>format</a:t>
            </a:r>
            <a:r>
              <a:rPr lang="zh-CN" altLang="en-US" dirty="0" smtClean="0"/>
              <a:t> </a:t>
            </a:r>
            <a:r>
              <a:rPr lang="en-US" altLang="zh-CN" dirty="0" smtClean="0"/>
              <a:t>is</a:t>
            </a:r>
            <a:r>
              <a:rPr lang="zh-CN" altLang="en-US" dirty="0" smtClean="0"/>
              <a:t> </a:t>
            </a:r>
            <a:r>
              <a:rPr lang="en-US" altLang="zh-CN" dirty="0" smtClean="0"/>
              <a:t>consistent</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original</a:t>
            </a:r>
            <a:r>
              <a:rPr lang="zh-CN" altLang="en-US" dirty="0" smtClean="0"/>
              <a:t> </a:t>
            </a:r>
            <a:r>
              <a:rPr lang="en-US" altLang="zh-CN" dirty="0" smtClean="0"/>
              <a:t>one.</a:t>
            </a:r>
          </a:p>
          <a:p>
            <a:endParaRPr lang="en-US" altLang="zh-CN" dirty="0" smtClean="0"/>
          </a:p>
        </p:txBody>
      </p:sp>
    </p:spTree>
    <p:extLst>
      <p:ext uri="{BB962C8B-B14F-4D97-AF65-F5344CB8AC3E}">
        <p14:creationId xmlns:p14="http://schemas.microsoft.com/office/powerpoint/2010/main" val="59472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github.com/udacity/deep-learning/tree/master/tv-script-generation</a:t>
            </a:r>
            <a:endParaRPr lang="en-US" dirty="0" smtClean="0"/>
          </a:p>
          <a:p>
            <a:r>
              <a:rPr lang="en-US" dirty="0">
                <a:hlinkClick r:id="rId3"/>
              </a:rPr>
              <a:t>http://www.hexahedria.com/2015/08/03/composing-music-with-recurrent-neural-networks</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38569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Robot</a:t>
            </a:r>
            <a:r>
              <a:rPr lang="zh-CN" altLang="en-US" dirty="0" smtClean="0"/>
              <a:t> </a:t>
            </a:r>
            <a:r>
              <a:rPr lang="en-US" altLang="zh-CN" dirty="0" smtClean="0"/>
              <a:t>Scriptwriter?</a:t>
            </a:r>
            <a:endParaRPr lang="en-US" dirty="0"/>
          </a:p>
        </p:txBody>
      </p:sp>
      <p:sp>
        <p:nvSpPr>
          <p:cNvPr id="3" name="Content Placeholder 2"/>
          <p:cNvSpPr>
            <a:spLocks noGrp="1"/>
          </p:cNvSpPr>
          <p:nvPr>
            <p:ph idx="1"/>
          </p:nvPr>
        </p:nvSpPr>
        <p:spPr/>
        <p:txBody>
          <a:bodyPr>
            <a:normAutofit/>
          </a:bodyPr>
          <a:lstStyle/>
          <a:p>
            <a:r>
              <a:rPr lang="en-US" altLang="zh-CN" dirty="0" smtClean="0"/>
              <a:t>YES</a:t>
            </a:r>
            <a:r>
              <a:rPr lang="zh-CN" altLang="en-US" dirty="0" smtClean="0"/>
              <a:t> </a:t>
            </a:r>
            <a:r>
              <a:rPr lang="en-US" altLang="zh-CN" dirty="0" smtClean="0"/>
              <a:t>and</a:t>
            </a:r>
            <a:r>
              <a:rPr lang="zh-CN" altLang="en-US" dirty="0" smtClean="0"/>
              <a:t> </a:t>
            </a:r>
            <a:r>
              <a:rPr lang="en-US" altLang="zh-CN" dirty="0" smtClean="0"/>
              <a:t>NO</a:t>
            </a:r>
          </a:p>
          <a:p>
            <a:r>
              <a:rPr lang="en-US" dirty="0" smtClean="0"/>
              <a:t>YES</a:t>
            </a:r>
            <a:r>
              <a:rPr lang="en-US" altLang="zh-CN" dirty="0" smtClean="0"/>
              <a:t>!</a:t>
            </a:r>
            <a:r>
              <a:rPr lang="en-US" dirty="0" smtClean="0"/>
              <a:t> </a:t>
            </a:r>
            <a:r>
              <a:rPr lang="en-US" altLang="zh-CN" dirty="0" smtClean="0"/>
              <a:t>we</a:t>
            </a:r>
            <a:r>
              <a:rPr lang="zh-CN" altLang="en-US" dirty="0" smtClean="0"/>
              <a:t> </a:t>
            </a:r>
            <a:r>
              <a:rPr lang="en-US" altLang="zh-CN" dirty="0" smtClean="0"/>
              <a:t>could</a:t>
            </a:r>
            <a:r>
              <a:rPr lang="zh-CN" altLang="en-US" dirty="0" smtClean="0"/>
              <a:t> </a:t>
            </a:r>
            <a:r>
              <a:rPr lang="en-US" altLang="zh-CN" dirty="0" smtClean="0"/>
              <a:t>have</a:t>
            </a:r>
            <a:r>
              <a:rPr lang="zh-CN" altLang="en-US" dirty="0" smtClean="0"/>
              <a:t> </a:t>
            </a:r>
            <a:r>
              <a:rPr lang="en-US" altLang="zh-CN" dirty="0" smtClean="0"/>
              <a:t>script</a:t>
            </a:r>
            <a:r>
              <a:rPr lang="zh-CN" altLang="en-US" dirty="0" smtClean="0"/>
              <a:t> </a:t>
            </a:r>
            <a:r>
              <a:rPr lang="en-US" altLang="zh-CN" dirty="0" smtClean="0"/>
              <a:t>written</a:t>
            </a:r>
            <a:r>
              <a:rPr lang="zh-CN" altLang="en-US" dirty="0" smtClean="0"/>
              <a:t> </a:t>
            </a:r>
            <a:r>
              <a:rPr lang="en-US" altLang="zh-CN" dirty="0" smtClean="0"/>
              <a:t>by</a:t>
            </a:r>
            <a:r>
              <a:rPr lang="zh-CN" altLang="en-US" dirty="0" smtClean="0"/>
              <a:t> </a:t>
            </a:r>
            <a:r>
              <a:rPr lang="en-US" altLang="zh-CN" dirty="0" smtClean="0"/>
              <a:t>robot</a:t>
            </a:r>
            <a:endParaRPr lang="en-US" dirty="0"/>
          </a:p>
          <a:p>
            <a:r>
              <a:rPr lang="en-US" dirty="0" smtClean="0"/>
              <a:t>NO</a:t>
            </a:r>
            <a:r>
              <a:rPr lang="en-US" altLang="zh-CN" dirty="0" smtClean="0"/>
              <a:t>!</a:t>
            </a:r>
            <a:r>
              <a:rPr lang="en-US" dirty="0" smtClean="0"/>
              <a:t> </a:t>
            </a:r>
            <a:r>
              <a:rPr lang="en-US" dirty="0"/>
              <a:t>It could be the worst script </a:t>
            </a:r>
            <a:r>
              <a:rPr lang="en-US" altLang="zh-CN" dirty="0" smtClean="0"/>
              <a:t>ever</a:t>
            </a:r>
            <a:endParaRPr lang="en-US" dirty="0" smtClean="0"/>
          </a:p>
          <a:p>
            <a:r>
              <a:rPr lang="en-US" dirty="0" smtClean="0"/>
              <a:t>In </a:t>
            </a:r>
            <a:r>
              <a:rPr lang="en-US" dirty="0"/>
              <a:t>the case of music</a:t>
            </a:r>
            <a:r>
              <a:rPr lang="en-US" dirty="0" smtClean="0"/>
              <a:t>,</a:t>
            </a:r>
            <a:r>
              <a:rPr lang="zh-CN" altLang="en-US" dirty="0" smtClean="0"/>
              <a:t> </a:t>
            </a:r>
            <a:r>
              <a:rPr lang="en-US" altLang="zh-CN" dirty="0" smtClean="0"/>
              <a:t>since</a:t>
            </a:r>
            <a:r>
              <a:rPr lang="en-US" dirty="0" smtClean="0"/>
              <a:t> </a:t>
            </a:r>
            <a:r>
              <a:rPr lang="en-US" dirty="0"/>
              <a:t>the data is not so </a:t>
            </a:r>
            <a:r>
              <a:rPr lang="en-US" dirty="0" smtClean="0"/>
              <a:t>complicated</a:t>
            </a:r>
            <a:r>
              <a:rPr lang="zh-CN" altLang="en-US" dirty="0" smtClean="0"/>
              <a:t> </a:t>
            </a:r>
            <a:r>
              <a:rPr lang="en-US" altLang="zh-CN" dirty="0" smtClean="0"/>
              <a:t>(</a:t>
            </a:r>
            <a:r>
              <a:rPr lang="en-US" dirty="0" smtClean="0"/>
              <a:t>pitch</a:t>
            </a:r>
            <a:r>
              <a:rPr lang="en-US" dirty="0"/>
              <a:t>, rhythm, </a:t>
            </a:r>
            <a:r>
              <a:rPr lang="en-US" dirty="0" smtClean="0"/>
              <a:t>...</a:t>
            </a:r>
            <a:r>
              <a:rPr lang="en-US" altLang="zh-CN" dirty="0" smtClean="0"/>
              <a:t>),</a:t>
            </a:r>
            <a:r>
              <a:rPr lang="en-US" dirty="0" smtClean="0"/>
              <a:t> it </a:t>
            </a:r>
            <a:r>
              <a:rPr lang="en-US" dirty="0"/>
              <a:t>can be learnt and generated by AI </a:t>
            </a:r>
            <a:r>
              <a:rPr lang="en-US" dirty="0" smtClean="0"/>
              <a:t>easily</a:t>
            </a:r>
            <a:endParaRPr lang="en-US" dirty="0"/>
          </a:p>
          <a:p>
            <a:r>
              <a:rPr lang="en-US" dirty="0" smtClean="0"/>
              <a:t>AI </a:t>
            </a:r>
            <a:r>
              <a:rPr lang="en-US" altLang="zh-CN" dirty="0" smtClean="0"/>
              <a:t>could</a:t>
            </a:r>
            <a:r>
              <a:rPr lang="zh-CN" altLang="en-US" dirty="0" smtClean="0"/>
              <a:t> </a:t>
            </a:r>
            <a:r>
              <a:rPr lang="en-US" dirty="0" smtClean="0"/>
              <a:t>make </a:t>
            </a:r>
            <a:r>
              <a:rPr lang="en-US" dirty="0"/>
              <a:t>poem, or even more, scientific paper (</a:t>
            </a:r>
            <a:r>
              <a:rPr lang="en-US" dirty="0">
                <a:hlinkClick r:id="rId2"/>
              </a:rPr>
              <a:t>Publishers withdraw more than 120 gibberish papers</a:t>
            </a:r>
            <a:r>
              <a:rPr lang="en-US" dirty="0"/>
              <a:t> </a:t>
            </a:r>
            <a:r>
              <a:rPr lang="en-US" altLang="zh-CN" dirty="0" smtClean="0"/>
              <a:t>)</a:t>
            </a:r>
            <a:r>
              <a:rPr lang="en-US" dirty="0" smtClean="0"/>
              <a:t>, but </a:t>
            </a:r>
            <a:r>
              <a:rPr lang="en-US" dirty="0"/>
              <a:t>if you read </a:t>
            </a:r>
            <a:r>
              <a:rPr lang="en-US" altLang="zh-CN" dirty="0" smtClean="0"/>
              <a:t>it</a:t>
            </a:r>
            <a:r>
              <a:rPr lang="zh-CN" altLang="en-US" dirty="0" smtClean="0"/>
              <a:t> </a:t>
            </a:r>
            <a:r>
              <a:rPr lang="en-US" altLang="zh-CN" dirty="0" smtClean="0"/>
              <a:t>through</a:t>
            </a:r>
            <a:r>
              <a:rPr lang="en-US" dirty="0" smtClean="0"/>
              <a:t>, </a:t>
            </a:r>
            <a:r>
              <a:rPr lang="en-US" dirty="0"/>
              <a:t>you can easily see that they are all meaningless-auto-generated </a:t>
            </a:r>
            <a:r>
              <a:rPr lang="en-US" dirty="0" smtClean="0"/>
              <a:t>texts</a:t>
            </a:r>
            <a:endParaRPr lang="en-US" dirty="0"/>
          </a:p>
          <a:p>
            <a:r>
              <a:rPr lang="en-US" altLang="zh-CN" dirty="0" smtClean="0"/>
              <a:t>The</a:t>
            </a:r>
            <a:r>
              <a:rPr lang="zh-CN" altLang="en-US" dirty="0" smtClean="0"/>
              <a:t> </a:t>
            </a:r>
            <a:r>
              <a:rPr lang="en-US" dirty="0" smtClean="0"/>
              <a:t>same </a:t>
            </a:r>
            <a:r>
              <a:rPr lang="en-US" dirty="0"/>
              <a:t>thing </a:t>
            </a:r>
            <a:r>
              <a:rPr lang="en-US" altLang="zh-CN" dirty="0" smtClean="0"/>
              <a:t>could</a:t>
            </a:r>
            <a:r>
              <a:rPr lang="zh-CN" altLang="en-US" dirty="0" smtClean="0"/>
              <a:t> </a:t>
            </a:r>
            <a:r>
              <a:rPr lang="en-US" dirty="0" smtClean="0"/>
              <a:t>happen </a:t>
            </a:r>
            <a:r>
              <a:rPr lang="en-US" dirty="0"/>
              <a:t>in the case of script. </a:t>
            </a:r>
            <a:endParaRPr lang="en-US" dirty="0" smtClean="0"/>
          </a:p>
          <a:p>
            <a:r>
              <a:rPr lang="en-US" altLang="zh-CN" dirty="0" smtClean="0"/>
              <a:t>IT</a:t>
            </a:r>
            <a:r>
              <a:rPr lang="zh-CN" altLang="en-US" dirty="0" smtClean="0"/>
              <a:t> </a:t>
            </a:r>
            <a:r>
              <a:rPr lang="en-US" altLang="zh-CN" dirty="0" smtClean="0"/>
              <a:t>WOULD</a:t>
            </a:r>
            <a:r>
              <a:rPr lang="zh-CN" altLang="en-US" dirty="0" smtClean="0"/>
              <a:t> </a:t>
            </a:r>
            <a:r>
              <a:rPr lang="en-US" altLang="zh-CN" dirty="0" smtClean="0"/>
              <a:t>BE</a:t>
            </a:r>
            <a:r>
              <a:rPr lang="zh-CN" altLang="en-US" dirty="0" smtClean="0"/>
              <a:t> </a:t>
            </a:r>
            <a:r>
              <a:rPr lang="en-US" altLang="zh-CN" dirty="0" smtClean="0"/>
              <a:t>FUN</a:t>
            </a:r>
            <a:r>
              <a:rPr lang="zh-CN" altLang="en-US" dirty="0" smtClean="0"/>
              <a:t> </a:t>
            </a:r>
            <a:r>
              <a:rPr lang="en-US" altLang="zh-CN" dirty="0" smtClean="0"/>
              <a:t>TO</a:t>
            </a:r>
            <a:r>
              <a:rPr lang="zh-CN" altLang="en-US" dirty="0" smtClean="0"/>
              <a:t> </a:t>
            </a:r>
            <a:r>
              <a:rPr lang="en-US" altLang="zh-CN" dirty="0" smtClean="0"/>
              <a:t>WATCH!</a:t>
            </a:r>
            <a:endParaRPr lang="en-US" dirty="0"/>
          </a:p>
        </p:txBody>
      </p:sp>
    </p:spTree>
    <p:extLst>
      <p:ext uri="{BB962C8B-B14F-4D97-AF65-F5344CB8AC3E}">
        <p14:creationId xmlns:p14="http://schemas.microsoft.com/office/powerpoint/2010/main" val="137872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a:t>
            </a:r>
            <a:r>
              <a:rPr lang="zh-CN" altLang="en-US" dirty="0" smtClean="0"/>
              <a:t> </a:t>
            </a:r>
            <a:r>
              <a:rPr lang="en-US" altLang="zh-CN" dirty="0" smtClean="0"/>
              <a:t>Introduction</a:t>
            </a:r>
            <a:endParaRPr lang="en-US" dirty="0"/>
          </a:p>
        </p:txBody>
      </p:sp>
      <p:sp>
        <p:nvSpPr>
          <p:cNvPr id="3" name="Content Placeholder 2"/>
          <p:cNvSpPr>
            <a:spLocks noGrp="1"/>
          </p:cNvSpPr>
          <p:nvPr>
            <p:ph idx="1"/>
          </p:nvPr>
        </p:nvSpPr>
        <p:spPr/>
        <p:txBody>
          <a:bodyPr/>
          <a:lstStyle/>
          <a:p>
            <a:r>
              <a:rPr lang="en-US" altLang="zh-CN" dirty="0" smtClean="0"/>
              <a:t>In</a:t>
            </a:r>
            <a:r>
              <a:rPr lang="zh-CN" altLang="en-US" dirty="0" smtClean="0"/>
              <a:t> </a:t>
            </a:r>
            <a:r>
              <a:rPr lang="en-US" altLang="zh-CN" dirty="0" smtClean="0"/>
              <a:t>this</a:t>
            </a:r>
            <a:r>
              <a:rPr lang="zh-CN" altLang="en-US" dirty="0" smtClean="0"/>
              <a:t> </a:t>
            </a:r>
            <a:r>
              <a:rPr lang="en-US" altLang="zh-CN" dirty="0" smtClean="0"/>
              <a:t>project,</a:t>
            </a:r>
            <a:r>
              <a:rPr lang="zh-CN" altLang="en-US" dirty="0" smtClean="0"/>
              <a:t> </a:t>
            </a:r>
            <a:r>
              <a:rPr lang="en-US" dirty="0" smtClean="0"/>
              <a:t>I’m </a:t>
            </a:r>
            <a:r>
              <a:rPr lang="en-US" dirty="0"/>
              <a:t>going to generate a </a:t>
            </a:r>
            <a:r>
              <a:rPr lang="en-US" altLang="zh-CN" dirty="0" smtClean="0"/>
              <a:t>Simpsons</a:t>
            </a:r>
            <a:r>
              <a:rPr lang="en-US" dirty="0" smtClean="0"/>
              <a:t> script</a:t>
            </a:r>
          </a:p>
          <a:p>
            <a:r>
              <a:rPr lang="en-US" altLang="zh-CN" dirty="0" smtClean="0"/>
              <a:t>First,</a:t>
            </a:r>
            <a:r>
              <a:rPr lang="zh-CN" altLang="en-US" dirty="0" smtClean="0"/>
              <a:t> </a:t>
            </a:r>
            <a:r>
              <a:rPr lang="en-US" altLang="zh-CN" dirty="0" smtClean="0"/>
              <a:t>I’ll</a:t>
            </a:r>
            <a:r>
              <a:rPr lang="zh-CN" altLang="en-US" dirty="0" smtClean="0"/>
              <a:t> </a:t>
            </a:r>
            <a:r>
              <a:rPr lang="en-US" altLang="zh-CN" dirty="0" smtClean="0"/>
              <a:t>create</a:t>
            </a:r>
            <a:r>
              <a:rPr lang="en-US" dirty="0" smtClean="0"/>
              <a:t> </a:t>
            </a:r>
            <a:r>
              <a:rPr lang="en-US" dirty="0"/>
              <a:t>a recurrent neural network(RNN</a:t>
            </a:r>
            <a:r>
              <a:rPr lang="en-US" dirty="0" smtClean="0"/>
              <a:t>)</a:t>
            </a:r>
          </a:p>
          <a:p>
            <a:r>
              <a:rPr lang="en-US" altLang="zh-CN" dirty="0" smtClean="0"/>
              <a:t>Second,</a:t>
            </a:r>
            <a:r>
              <a:rPr lang="zh-CN" altLang="en-US" dirty="0" smtClean="0"/>
              <a:t> </a:t>
            </a:r>
            <a:r>
              <a:rPr lang="en-US" altLang="zh-CN" dirty="0" smtClean="0"/>
              <a:t>I’ll</a:t>
            </a:r>
            <a:r>
              <a:rPr lang="zh-CN" altLang="en-US" dirty="0" smtClean="0"/>
              <a:t> </a:t>
            </a:r>
            <a:r>
              <a:rPr lang="en-US" altLang="zh-CN" dirty="0" smtClean="0"/>
              <a:t>t</a:t>
            </a:r>
            <a:r>
              <a:rPr lang="en-US" dirty="0" smtClean="0"/>
              <a:t>rain </a:t>
            </a:r>
            <a:r>
              <a:rPr lang="en-US" dirty="0"/>
              <a:t>the network on existing </a:t>
            </a:r>
            <a:r>
              <a:rPr lang="en-US" dirty="0" smtClean="0"/>
              <a:t>scripts</a:t>
            </a:r>
            <a:r>
              <a:rPr lang="zh-CN" altLang="en-US" dirty="0" smtClean="0"/>
              <a:t> </a:t>
            </a:r>
            <a:r>
              <a:rPr lang="en-US" dirty="0" smtClean="0"/>
              <a:t>from </a:t>
            </a:r>
            <a:r>
              <a:rPr lang="en-US" dirty="0"/>
              <a:t>The </a:t>
            </a:r>
            <a:r>
              <a:rPr lang="en-US" dirty="0" smtClean="0"/>
              <a:t>Simpsons (</a:t>
            </a:r>
            <a:r>
              <a:rPr lang="en-US" dirty="0" smtClean="0">
                <a:hlinkClick r:id="rId2"/>
              </a:rPr>
              <a:t>https://www.kaggle.com/wcukierski/the-simpsons-by-the-data</a:t>
            </a:r>
            <a:r>
              <a:rPr lang="en-US" altLang="zh-CN" dirty="0" smtClean="0"/>
              <a:t>)</a:t>
            </a:r>
            <a:endParaRPr lang="en-US" dirty="0" smtClean="0"/>
          </a:p>
          <a:p>
            <a:r>
              <a:rPr lang="en-US" altLang="zh-CN" dirty="0" smtClean="0"/>
              <a:t>Finally,</a:t>
            </a:r>
            <a:r>
              <a:rPr lang="zh-CN" altLang="en-US" dirty="0" smtClean="0"/>
              <a:t> </a:t>
            </a:r>
            <a:r>
              <a:rPr lang="en-US" altLang="zh-CN" dirty="0" smtClean="0"/>
              <a:t>I’ll</a:t>
            </a:r>
            <a:r>
              <a:rPr lang="zh-CN" altLang="en-US" dirty="0" smtClean="0"/>
              <a:t> </a:t>
            </a:r>
            <a:r>
              <a:rPr lang="en-US" altLang="zh-CN" dirty="0" smtClean="0"/>
              <a:t>u</a:t>
            </a:r>
            <a:r>
              <a:rPr lang="en-US" dirty="0" smtClean="0"/>
              <a:t>se </a:t>
            </a:r>
            <a:r>
              <a:rPr lang="en-US" dirty="0"/>
              <a:t>it to generate a piece of original </a:t>
            </a:r>
            <a:r>
              <a:rPr lang="en-US" dirty="0" smtClean="0"/>
              <a:t>writing</a:t>
            </a:r>
            <a:endParaRPr lang="en-US" dirty="0"/>
          </a:p>
          <a:p>
            <a:r>
              <a:rPr lang="en-US" altLang="zh-CN" dirty="0" smtClean="0"/>
              <a:t>The</a:t>
            </a:r>
            <a:r>
              <a:rPr lang="zh-CN" altLang="en-US" dirty="0" smtClean="0"/>
              <a:t> </a:t>
            </a:r>
            <a:r>
              <a:rPr lang="en-US" altLang="zh-CN" dirty="0" smtClean="0"/>
              <a:t>generated</a:t>
            </a:r>
            <a:r>
              <a:rPr lang="zh-CN" altLang="en-US" dirty="0" smtClean="0"/>
              <a:t> </a:t>
            </a:r>
            <a:r>
              <a:rPr lang="en-US" altLang="zh-CN" dirty="0" smtClean="0"/>
              <a:t>episode</a:t>
            </a:r>
            <a:r>
              <a:rPr lang="zh-CN" altLang="en-US" dirty="0" smtClean="0"/>
              <a:t> </a:t>
            </a:r>
            <a:r>
              <a:rPr lang="en-US" altLang="zh-CN" dirty="0" smtClean="0"/>
              <a:t>doesn’t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make</a:t>
            </a:r>
            <a:r>
              <a:rPr lang="zh-CN" altLang="en-US" dirty="0" smtClean="0"/>
              <a:t> </a:t>
            </a:r>
            <a:r>
              <a:rPr lang="en-US" altLang="zh-CN" dirty="0" smtClean="0"/>
              <a:t>any</a:t>
            </a:r>
            <a:r>
              <a:rPr lang="zh-CN" altLang="en-US" dirty="0" smtClean="0"/>
              <a:t> </a:t>
            </a:r>
            <a:r>
              <a:rPr lang="en-US" altLang="zh-CN" dirty="0" smtClean="0"/>
              <a:t>sense</a:t>
            </a:r>
            <a:r>
              <a:rPr lang="zh-CN" altLang="en-US" dirty="0" smtClean="0"/>
              <a:t> </a:t>
            </a:r>
            <a:r>
              <a:rPr lang="en-US" altLang="zh-CN" dirty="0" smtClean="0"/>
              <a:t>(cause</a:t>
            </a:r>
            <a:r>
              <a:rPr lang="zh-CN" altLang="en-US" dirty="0" smtClean="0"/>
              <a:t> </a:t>
            </a:r>
            <a:r>
              <a:rPr lang="en-US" altLang="zh-CN" dirty="0" smtClean="0"/>
              <a:t>it</a:t>
            </a:r>
            <a:r>
              <a:rPr lang="zh-CN" altLang="en-US" dirty="0" smtClean="0"/>
              <a:t> </a:t>
            </a:r>
            <a:r>
              <a:rPr lang="en-US" altLang="zh-CN" dirty="0" smtClean="0"/>
              <a:t>won’t)</a:t>
            </a:r>
          </a:p>
          <a:p>
            <a:r>
              <a:rPr lang="en-US" altLang="zh-CN" dirty="0" smtClean="0"/>
              <a:t>As</a:t>
            </a:r>
            <a:r>
              <a:rPr lang="zh-CN" altLang="en-US" dirty="0" smtClean="0"/>
              <a:t> </a:t>
            </a:r>
            <a:r>
              <a:rPr lang="en-US" altLang="zh-CN" dirty="0" smtClean="0"/>
              <a:t>long</a:t>
            </a:r>
            <a:r>
              <a:rPr lang="zh-CN" altLang="en-US" dirty="0" smtClean="0"/>
              <a:t> </a:t>
            </a:r>
            <a:r>
              <a:rPr lang="en-US" altLang="zh-CN" dirty="0" smtClean="0"/>
              <a:t>as</a:t>
            </a:r>
            <a:r>
              <a:rPr lang="zh-CN" altLang="en-US" dirty="0" smtClean="0"/>
              <a:t> </a:t>
            </a:r>
            <a:r>
              <a:rPr lang="en-US" altLang="zh-CN" dirty="0" smtClean="0"/>
              <a:t>the</a:t>
            </a:r>
            <a:r>
              <a:rPr lang="zh-CN" altLang="en-US" dirty="0" smtClean="0"/>
              <a:t> </a:t>
            </a:r>
            <a:r>
              <a:rPr lang="en-US" altLang="zh-CN" dirty="0" smtClean="0"/>
              <a:t>script</a:t>
            </a:r>
            <a:r>
              <a:rPr lang="zh-CN" altLang="en-US" dirty="0" smtClean="0"/>
              <a:t> </a:t>
            </a:r>
            <a:r>
              <a:rPr lang="en-US" altLang="zh-CN" dirty="0" smtClean="0"/>
              <a:t>has</a:t>
            </a:r>
            <a:r>
              <a:rPr lang="zh-CN" altLang="en-US" dirty="0" smtClean="0"/>
              <a:t> </a:t>
            </a:r>
            <a:r>
              <a:rPr lang="en-US" altLang="zh-CN" dirty="0" smtClean="0"/>
              <a:t>the</a:t>
            </a:r>
            <a:r>
              <a:rPr lang="zh-CN" altLang="en-US" dirty="0" smtClean="0"/>
              <a:t> </a:t>
            </a:r>
            <a:r>
              <a:rPr lang="en-US" altLang="zh-CN" dirty="0" smtClean="0"/>
              <a:t>right</a:t>
            </a:r>
            <a:r>
              <a:rPr lang="zh-CN" altLang="en-US" dirty="0" smtClean="0"/>
              <a:t> </a:t>
            </a:r>
            <a:r>
              <a:rPr lang="en-US" altLang="zh-CN" dirty="0" smtClean="0"/>
              <a:t>format,</a:t>
            </a:r>
            <a:r>
              <a:rPr lang="zh-CN" altLang="en-US" dirty="0" smtClean="0"/>
              <a:t> </a:t>
            </a:r>
            <a:r>
              <a:rPr lang="en-US" altLang="zh-CN" dirty="0" smtClean="0"/>
              <a:t>and</a:t>
            </a:r>
            <a:r>
              <a:rPr lang="zh-CN" altLang="en-US" dirty="0" smtClean="0"/>
              <a:t> </a:t>
            </a:r>
            <a:r>
              <a:rPr lang="en-US" altLang="zh-CN" dirty="0" smtClean="0"/>
              <a:t>doesn’t</a:t>
            </a:r>
            <a:r>
              <a:rPr lang="zh-CN" altLang="en-US" dirty="0" smtClean="0"/>
              <a:t> </a:t>
            </a:r>
            <a:r>
              <a:rPr lang="en-US" altLang="zh-CN" dirty="0" smtClean="0"/>
              <a:t>have</a:t>
            </a:r>
            <a:r>
              <a:rPr lang="zh-CN" altLang="en-US" dirty="0" smtClean="0"/>
              <a:t> </a:t>
            </a:r>
            <a:r>
              <a:rPr lang="en-US" altLang="zh-CN" dirty="0" smtClean="0"/>
              <a:t>grammar</a:t>
            </a:r>
            <a:r>
              <a:rPr lang="zh-CN" altLang="en-US" dirty="0" smtClean="0"/>
              <a:t> </a:t>
            </a:r>
            <a:r>
              <a:rPr lang="en-US" altLang="zh-CN" dirty="0" smtClean="0"/>
              <a:t>mistakes,</a:t>
            </a:r>
            <a:r>
              <a:rPr lang="zh-CN" altLang="en-US" dirty="0" smtClean="0"/>
              <a:t> </a:t>
            </a:r>
            <a:r>
              <a:rPr lang="en-US" altLang="zh-CN" dirty="0" smtClean="0"/>
              <a:t>we</a:t>
            </a:r>
            <a:r>
              <a:rPr lang="zh-CN" altLang="en-US" dirty="0" smtClean="0"/>
              <a:t> </a:t>
            </a:r>
            <a:r>
              <a:rPr lang="en-US" altLang="zh-CN" dirty="0" smtClean="0"/>
              <a:t>could</a:t>
            </a:r>
            <a:r>
              <a:rPr lang="zh-CN" altLang="en-US" dirty="0" smtClean="0"/>
              <a:t> </a:t>
            </a:r>
            <a:r>
              <a:rPr lang="en-US" altLang="zh-CN" dirty="0" smtClean="0"/>
              <a:t>say</a:t>
            </a:r>
            <a:r>
              <a:rPr lang="zh-CN" altLang="en-US" dirty="0" smtClean="0"/>
              <a:t> </a:t>
            </a:r>
            <a:r>
              <a:rPr lang="en-US" altLang="zh-CN" dirty="0" smtClean="0"/>
              <a:t>the</a:t>
            </a:r>
            <a:r>
              <a:rPr lang="zh-CN" altLang="en-US" dirty="0" smtClean="0"/>
              <a:t> </a:t>
            </a:r>
            <a:r>
              <a:rPr lang="en-US" altLang="zh-CN" dirty="0" smtClean="0"/>
              <a:t>project</a:t>
            </a:r>
            <a:r>
              <a:rPr lang="zh-CN" altLang="en-US" dirty="0" smtClean="0"/>
              <a:t> </a:t>
            </a:r>
            <a:r>
              <a:rPr lang="en-US" altLang="zh-CN" dirty="0" smtClean="0"/>
              <a:t>works,</a:t>
            </a:r>
            <a:r>
              <a:rPr lang="zh-CN" altLang="en-US" dirty="0" smtClean="0"/>
              <a:t> </a:t>
            </a:r>
            <a:r>
              <a:rPr lang="en-US" altLang="zh-CN" dirty="0" smtClean="0"/>
              <a:t>since</a:t>
            </a:r>
            <a:r>
              <a:rPr lang="zh-CN" altLang="en-US" dirty="0" smtClean="0"/>
              <a:t> </a:t>
            </a:r>
            <a:r>
              <a:rPr lang="en-US" altLang="zh-CN" dirty="0" smtClean="0"/>
              <a:t>after</a:t>
            </a:r>
            <a:r>
              <a:rPr lang="zh-CN" altLang="en-US" dirty="0" smtClean="0"/>
              <a:t> </a:t>
            </a:r>
            <a:r>
              <a:rPr lang="en-US" altLang="zh-CN" dirty="0" smtClean="0"/>
              <a:t>the</a:t>
            </a:r>
            <a:r>
              <a:rPr lang="zh-CN" altLang="en-US" dirty="0" smtClean="0"/>
              <a:t> </a:t>
            </a:r>
            <a:r>
              <a:rPr lang="en-US" altLang="zh-CN" dirty="0" smtClean="0"/>
              <a:t>training,</a:t>
            </a:r>
            <a:r>
              <a:rPr lang="zh-CN" altLang="en-US" dirty="0" smtClean="0"/>
              <a:t> </a:t>
            </a:r>
            <a:r>
              <a:rPr lang="en-US" altLang="zh-CN" dirty="0" smtClean="0"/>
              <a:t>machine</a:t>
            </a:r>
            <a:r>
              <a:rPr lang="zh-CN" altLang="en-US" dirty="0" smtClean="0"/>
              <a:t> </a:t>
            </a:r>
            <a:r>
              <a:rPr lang="en-US" altLang="zh-CN" dirty="0" smtClean="0"/>
              <a:t>understands</a:t>
            </a:r>
            <a:r>
              <a:rPr lang="zh-CN" altLang="en-US" dirty="0" smtClean="0"/>
              <a:t> </a:t>
            </a:r>
            <a:r>
              <a:rPr lang="en-US" altLang="zh-CN" dirty="0" smtClean="0"/>
              <a:t>the</a:t>
            </a:r>
            <a:r>
              <a:rPr lang="zh-CN" altLang="en-US" dirty="0" smtClean="0"/>
              <a:t> </a:t>
            </a:r>
            <a:r>
              <a:rPr lang="en-US" altLang="zh-CN" dirty="0" smtClean="0"/>
              <a:t>syntax</a:t>
            </a:r>
            <a:r>
              <a:rPr lang="zh-CN" altLang="en-US" dirty="0" smtClean="0"/>
              <a:t> </a:t>
            </a:r>
            <a:r>
              <a:rPr lang="en-US" altLang="zh-CN" dirty="0" smtClean="0"/>
              <a:t>and</a:t>
            </a:r>
            <a:r>
              <a:rPr lang="zh-CN" altLang="en-US" dirty="0" smtClean="0"/>
              <a:t> </a:t>
            </a:r>
            <a:r>
              <a:rPr lang="en-US" altLang="zh-CN" dirty="0" smtClean="0"/>
              <a:t>grammar</a:t>
            </a:r>
            <a:r>
              <a:rPr lang="zh-CN" altLang="en-US" dirty="0" smtClean="0"/>
              <a:t> </a:t>
            </a:r>
            <a:endParaRPr lang="en-US" dirty="0"/>
          </a:p>
        </p:txBody>
      </p:sp>
    </p:spTree>
    <p:extLst>
      <p:ext uri="{BB962C8B-B14F-4D97-AF65-F5344CB8AC3E}">
        <p14:creationId xmlns:p14="http://schemas.microsoft.com/office/powerpoint/2010/main" val="37739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a:t>
            </a:r>
            <a:r>
              <a:rPr lang="zh-CN" altLang="en-US" dirty="0" smtClean="0"/>
              <a:t> </a:t>
            </a:r>
            <a:r>
              <a:rPr lang="en-US" altLang="zh-CN" dirty="0" smtClean="0"/>
              <a:t>RNN?</a:t>
            </a:r>
            <a:endParaRPr lang="en-US" dirty="0"/>
          </a:p>
        </p:txBody>
      </p:sp>
      <p:sp>
        <p:nvSpPr>
          <p:cNvPr id="3" name="Content Placeholder 2"/>
          <p:cNvSpPr>
            <a:spLocks noGrp="1"/>
          </p:cNvSpPr>
          <p:nvPr>
            <p:ph idx="1"/>
          </p:nvPr>
        </p:nvSpPr>
        <p:spPr/>
        <p:txBody>
          <a:bodyPr/>
          <a:lstStyle/>
          <a:p>
            <a:r>
              <a:rPr lang="en-US" altLang="zh-CN" dirty="0" smtClean="0"/>
              <a:t>In</a:t>
            </a:r>
            <a:r>
              <a:rPr lang="zh-CN" altLang="en-US" dirty="0" smtClean="0"/>
              <a:t> </a:t>
            </a:r>
            <a:r>
              <a:rPr lang="en-US" dirty="0" smtClean="0"/>
              <a:t>the </a:t>
            </a:r>
            <a:r>
              <a:rPr lang="en-US" dirty="0"/>
              <a:t>basic feedforward network, </a:t>
            </a:r>
            <a:r>
              <a:rPr lang="en-US" dirty="0" smtClean="0"/>
              <a:t>there</a:t>
            </a:r>
            <a:r>
              <a:rPr lang="en-US" altLang="zh-CN" dirty="0" smtClean="0"/>
              <a:t>’</a:t>
            </a:r>
            <a:r>
              <a:rPr lang="en-US" dirty="0" smtClean="0"/>
              <a:t>s </a:t>
            </a:r>
            <a:r>
              <a:rPr lang="en-US" dirty="0"/>
              <a:t>a single direction in which the information flows: from input to output. </a:t>
            </a:r>
            <a:endParaRPr lang="en-US" dirty="0" smtClean="0"/>
          </a:p>
          <a:p>
            <a:endParaRPr lang="en-US" dirty="0" smtClean="0"/>
          </a:p>
          <a:p>
            <a:endParaRPr lang="en-US" dirty="0"/>
          </a:p>
          <a:p>
            <a:r>
              <a:rPr lang="en-US" altLang="zh-CN" dirty="0" smtClean="0"/>
              <a:t>I</a:t>
            </a:r>
            <a:r>
              <a:rPr lang="en-US" dirty="0" smtClean="0"/>
              <a:t>n </a:t>
            </a:r>
            <a:r>
              <a:rPr lang="en-US" dirty="0"/>
              <a:t>a recurrent neural network, this direction constraint does </a:t>
            </a:r>
            <a:r>
              <a:rPr lang="en-US" dirty="0" smtClean="0"/>
              <a:t>not exist</a:t>
            </a:r>
            <a:r>
              <a:rPr lang="en-US" altLang="zh-CN" dirty="0" smtClean="0"/>
              <a:t>,</a:t>
            </a:r>
            <a:r>
              <a:rPr lang="zh-CN" altLang="en-US" dirty="0" smtClean="0"/>
              <a:t> </a:t>
            </a:r>
            <a:r>
              <a:rPr lang="en-US" altLang="zh-CN" dirty="0" smtClean="0"/>
              <a:t>we</a:t>
            </a:r>
            <a:r>
              <a:rPr lang="zh-CN" altLang="en-US" dirty="0" smtClean="0"/>
              <a:t> </a:t>
            </a:r>
            <a:r>
              <a:rPr lang="en-US" altLang="zh-CN" dirty="0" smtClean="0"/>
              <a:t>could</a:t>
            </a:r>
            <a:r>
              <a:rPr lang="zh-CN" altLang="en-US" dirty="0" smtClean="0"/>
              <a:t> </a:t>
            </a:r>
            <a:r>
              <a:rPr lang="en-US" altLang="zh-CN" dirty="0" smtClean="0"/>
              <a:t>use</a:t>
            </a:r>
            <a:r>
              <a:rPr lang="zh-CN" altLang="en-US" dirty="0" smtClean="0"/>
              <a:t> </a:t>
            </a:r>
            <a:r>
              <a:rPr lang="en-US" altLang="zh-CN" dirty="0" smtClean="0"/>
              <a:t>this</a:t>
            </a:r>
            <a:r>
              <a:rPr lang="zh-CN" altLang="en-US" dirty="0" smtClean="0"/>
              <a:t> </a:t>
            </a:r>
            <a:r>
              <a:rPr lang="en-US" altLang="zh-CN" dirty="0" smtClean="0"/>
              <a:t>feature</a:t>
            </a:r>
            <a:r>
              <a:rPr lang="zh-CN" altLang="en-US" dirty="0" smtClean="0"/>
              <a:t> </a:t>
            </a:r>
            <a:r>
              <a:rPr lang="en-US" altLang="zh-CN" dirty="0" smtClean="0"/>
              <a:t>to</a:t>
            </a:r>
            <a:r>
              <a:rPr lang="zh-CN" altLang="en-US" dirty="0" smtClean="0"/>
              <a:t> </a:t>
            </a:r>
            <a:r>
              <a:rPr lang="en-US" altLang="zh-CN" dirty="0" smtClean="0"/>
              <a:t>generate</a:t>
            </a:r>
            <a:r>
              <a:rPr lang="zh-CN" altLang="en-US" dirty="0" smtClean="0"/>
              <a:t> </a:t>
            </a:r>
            <a:r>
              <a:rPr lang="en-US" altLang="zh-CN" dirty="0" smtClean="0"/>
              <a:t>text</a:t>
            </a:r>
            <a:r>
              <a:rPr lang="zh-CN" altLang="en-US" dirty="0" smtClean="0"/>
              <a:t> </a:t>
            </a:r>
            <a:r>
              <a:rPr lang="en-US" altLang="zh-CN" dirty="0" smtClean="0"/>
              <a:t>with</a:t>
            </a:r>
            <a:r>
              <a:rPr lang="zh-CN" altLang="en-US" dirty="0" smtClean="0"/>
              <a:t> </a:t>
            </a:r>
            <a:r>
              <a:rPr lang="en-US" altLang="zh-CN" dirty="0" smtClean="0"/>
              <a:t>sequence.</a:t>
            </a:r>
            <a:endParaRPr lang="en-US" dirty="0" smtClean="0"/>
          </a:p>
          <a:p>
            <a:r>
              <a:rPr lang="en-US" altLang="zh-CN" dirty="0" smtClean="0"/>
              <a:t>In</a:t>
            </a:r>
            <a:r>
              <a:rPr lang="zh-CN" altLang="en-US" dirty="0" smtClean="0"/>
              <a:t> </a:t>
            </a:r>
            <a:r>
              <a:rPr lang="en-US" altLang="zh-CN" dirty="0" smtClean="0"/>
              <a:t>RNN,</a:t>
            </a:r>
            <a:r>
              <a:rPr lang="zh-CN" altLang="en-US" dirty="0" smtClean="0"/>
              <a:t> </a:t>
            </a:r>
            <a:r>
              <a:rPr lang="en-US" dirty="0" smtClean="0"/>
              <a:t>we </a:t>
            </a:r>
            <a:r>
              <a:rPr lang="en-US" dirty="0"/>
              <a:t>can </a:t>
            </a:r>
            <a:r>
              <a:rPr lang="en-US" dirty="0" smtClean="0"/>
              <a:t>take </a:t>
            </a:r>
            <a:r>
              <a:rPr lang="en-US" dirty="0"/>
              <a:t>the output of each hidden layer, and feed it back to itself as an additional input. Each node of the hidden layer receives both the list of inputs from the previous layer and the list of outputs of the current layer in the last time step</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069373" y="2788653"/>
            <a:ext cx="5588000" cy="863600"/>
          </a:xfrm>
          <a:prstGeom prst="rect">
            <a:avLst/>
          </a:prstGeom>
        </p:spPr>
      </p:pic>
      <p:pic>
        <p:nvPicPr>
          <p:cNvPr id="5" name="Picture 4"/>
          <p:cNvPicPr>
            <a:picLocks noChangeAspect="1"/>
          </p:cNvPicPr>
          <p:nvPr/>
        </p:nvPicPr>
        <p:blipFill>
          <a:blip r:embed="rId3"/>
          <a:stretch>
            <a:fillRect/>
          </a:stretch>
        </p:blipFill>
        <p:spPr>
          <a:xfrm>
            <a:off x="2069373" y="5540813"/>
            <a:ext cx="5575300" cy="812800"/>
          </a:xfrm>
          <a:prstGeom prst="rect">
            <a:avLst/>
          </a:prstGeom>
        </p:spPr>
      </p:pic>
    </p:spTree>
    <p:extLst>
      <p:ext uri="{BB962C8B-B14F-4D97-AF65-F5344CB8AC3E}">
        <p14:creationId xmlns:p14="http://schemas.microsoft.com/office/powerpoint/2010/main" val="117817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a:t>
            </a:r>
            <a:r>
              <a:rPr lang="zh-CN" altLang="en-US" dirty="0" smtClean="0"/>
              <a:t> </a:t>
            </a:r>
            <a:r>
              <a:rPr lang="en-US" altLang="zh-CN" dirty="0" smtClean="0"/>
              <a:t>RNN?</a:t>
            </a:r>
            <a:endParaRPr lang="en-US" dirty="0"/>
          </a:p>
        </p:txBody>
      </p:sp>
      <p:sp>
        <p:nvSpPr>
          <p:cNvPr id="3" name="Content Placeholder 2"/>
          <p:cNvSpPr>
            <a:spLocks noGrp="1"/>
          </p:cNvSpPr>
          <p:nvPr>
            <p:ph idx="1"/>
          </p:nvPr>
        </p:nvSpPr>
        <p:spPr/>
        <p:txBody>
          <a:bodyPr/>
          <a:lstStyle/>
          <a:p>
            <a:r>
              <a:rPr lang="en-US" altLang="zh-CN" dirty="0" smtClean="0"/>
              <a:t>RNN</a:t>
            </a:r>
            <a:r>
              <a:rPr lang="en-US" dirty="0" smtClean="0"/>
              <a:t> </a:t>
            </a:r>
            <a:r>
              <a:rPr lang="en-US" dirty="0"/>
              <a:t>enables the network to have a simple version of memory, with very minimal </a:t>
            </a:r>
            <a:r>
              <a:rPr lang="en-US" dirty="0" smtClean="0"/>
              <a:t>overhead</a:t>
            </a:r>
          </a:p>
          <a:p>
            <a:r>
              <a:rPr lang="en-US" altLang="zh-CN" dirty="0" smtClean="0"/>
              <a:t>RNN</a:t>
            </a:r>
            <a:r>
              <a:rPr lang="zh-CN" altLang="en-US" dirty="0" smtClean="0"/>
              <a:t> </a:t>
            </a:r>
            <a:r>
              <a:rPr lang="en-US" altLang="zh-CN" dirty="0" smtClean="0"/>
              <a:t>opens</a:t>
            </a:r>
            <a:r>
              <a:rPr lang="zh-CN" altLang="en-US" dirty="0" smtClean="0"/>
              <a:t> </a:t>
            </a:r>
            <a:r>
              <a:rPr lang="en-US" dirty="0" smtClean="0"/>
              <a:t>up </a:t>
            </a:r>
            <a:r>
              <a:rPr lang="en-US" dirty="0"/>
              <a:t>the possibility of variable-length input and output: we can feed in inputs one-at-a-time, and let the network combine them using the state passed from each time </a:t>
            </a:r>
            <a:r>
              <a:rPr lang="en-US" dirty="0" smtClean="0"/>
              <a:t>step</a:t>
            </a:r>
          </a:p>
          <a:p>
            <a:endParaRPr lang="en-US" dirty="0" smtClean="0"/>
          </a:p>
        </p:txBody>
      </p:sp>
      <p:pic>
        <p:nvPicPr>
          <p:cNvPr id="4" name="Picture 3"/>
          <p:cNvPicPr>
            <a:picLocks noChangeAspect="1"/>
          </p:cNvPicPr>
          <p:nvPr/>
        </p:nvPicPr>
        <p:blipFill>
          <a:blip r:embed="rId2"/>
          <a:stretch>
            <a:fillRect/>
          </a:stretch>
        </p:blipFill>
        <p:spPr>
          <a:xfrm>
            <a:off x="5234795" y="3572838"/>
            <a:ext cx="3303112" cy="2698713"/>
          </a:xfrm>
          <a:prstGeom prst="rect">
            <a:avLst/>
          </a:prstGeom>
        </p:spPr>
      </p:pic>
    </p:spTree>
    <p:extLst>
      <p:ext uri="{BB962C8B-B14F-4D97-AF65-F5344CB8AC3E}">
        <p14:creationId xmlns:p14="http://schemas.microsoft.com/office/powerpoint/2010/main" val="68021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08087" y="3871265"/>
            <a:ext cx="3335162" cy="2773376"/>
          </a:xfrm>
          <a:prstGeom prst="rect">
            <a:avLst/>
          </a:prstGeom>
        </p:spPr>
      </p:pic>
      <p:sp>
        <p:nvSpPr>
          <p:cNvPr id="2" name="Title 1"/>
          <p:cNvSpPr>
            <a:spLocks noGrp="1"/>
          </p:cNvSpPr>
          <p:nvPr>
            <p:ph type="title"/>
          </p:nvPr>
        </p:nvSpPr>
        <p:spPr/>
        <p:txBody>
          <a:bodyPr/>
          <a:lstStyle/>
          <a:p>
            <a:r>
              <a:rPr lang="en-US" altLang="zh-CN" dirty="0" smtClean="0"/>
              <a:t>LSTM</a:t>
            </a:r>
            <a:endParaRPr lang="en-US" dirty="0"/>
          </a:p>
        </p:txBody>
      </p:sp>
      <p:sp>
        <p:nvSpPr>
          <p:cNvPr id="3" name="Content Placeholder 2"/>
          <p:cNvSpPr>
            <a:spLocks noGrp="1"/>
          </p:cNvSpPr>
          <p:nvPr>
            <p:ph idx="1"/>
          </p:nvPr>
        </p:nvSpPr>
        <p:spPr/>
        <p:txBody>
          <a:bodyPr/>
          <a:lstStyle/>
          <a:p>
            <a:r>
              <a:rPr lang="en-US" altLang="zh-CN" dirty="0" smtClean="0"/>
              <a:t>In</a:t>
            </a:r>
            <a:r>
              <a:rPr lang="zh-CN" altLang="en-US" dirty="0" smtClean="0"/>
              <a:t> </a:t>
            </a:r>
            <a:r>
              <a:rPr lang="en-US" altLang="zh-CN" dirty="0" smtClean="0"/>
              <a:t>RNN,</a:t>
            </a:r>
            <a:r>
              <a:rPr lang="zh-CN" altLang="en-US" dirty="0" smtClean="0"/>
              <a:t> </a:t>
            </a:r>
            <a:r>
              <a:rPr lang="en-US" altLang="zh-CN" dirty="0"/>
              <a:t>a</a:t>
            </a:r>
            <a:r>
              <a:rPr lang="en-US" dirty="0" smtClean="0"/>
              <a:t>ny </a:t>
            </a:r>
            <a:r>
              <a:rPr lang="en-US" dirty="0"/>
              <a:t>value that is output in one time step becomes input in the next, but unless that same value is output again, it is lost at the next </a:t>
            </a:r>
            <a:r>
              <a:rPr lang="en-US" dirty="0" smtClean="0"/>
              <a:t>tick</a:t>
            </a:r>
          </a:p>
          <a:p>
            <a:r>
              <a:rPr lang="en-US" altLang="zh-CN" dirty="0"/>
              <a:t>W</a:t>
            </a:r>
            <a:r>
              <a:rPr lang="en-US" dirty="0" smtClean="0"/>
              <a:t>e </a:t>
            </a:r>
            <a:r>
              <a:rPr lang="en-US" dirty="0"/>
              <a:t>can use a Long Short-Term Memory (LSTM) node instead of a normal node. </a:t>
            </a:r>
            <a:endParaRPr lang="en-US" dirty="0" smtClean="0"/>
          </a:p>
          <a:p>
            <a:r>
              <a:rPr lang="en-US" altLang="zh-CN" dirty="0" smtClean="0"/>
              <a:t>LSTM</a:t>
            </a:r>
            <a:r>
              <a:rPr lang="zh-CN" altLang="en-US" dirty="0" smtClean="0"/>
              <a:t> </a:t>
            </a:r>
            <a:r>
              <a:rPr lang="en-US" altLang="zh-CN" dirty="0" smtClean="0"/>
              <a:t>i</a:t>
            </a:r>
            <a:r>
              <a:rPr lang="en-US" dirty="0" smtClean="0"/>
              <a:t>ntroduce</a:t>
            </a:r>
            <a:r>
              <a:rPr lang="en-US" altLang="zh-CN" dirty="0" smtClean="0"/>
              <a:t>s</a:t>
            </a:r>
            <a:r>
              <a:rPr lang="en-US" dirty="0" smtClean="0"/>
              <a:t> </a:t>
            </a:r>
            <a:r>
              <a:rPr lang="en-US" dirty="0"/>
              <a:t>a “memory cell” value that is passed down for multiple time steps, and </a:t>
            </a:r>
            <a:r>
              <a:rPr lang="en-US" dirty="0" smtClean="0"/>
              <a:t>can </a:t>
            </a:r>
            <a:r>
              <a:rPr lang="en-US" dirty="0"/>
              <a:t>be added to or subtracted from at each tick. </a:t>
            </a:r>
          </a:p>
        </p:txBody>
      </p:sp>
    </p:spTree>
    <p:extLst>
      <p:ext uri="{BB962C8B-B14F-4D97-AF65-F5344CB8AC3E}">
        <p14:creationId xmlns:p14="http://schemas.microsoft.com/office/powerpoint/2010/main" val="31008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a:t>
            </a:r>
            <a:r>
              <a:rPr lang="zh-CN" altLang="en-US" dirty="0" smtClean="0"/>
              <a:t> </a:t>
            </a:r>
            <a:r>
              <a:rPr lang="en-US" altLang="zh-CN"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Process </a:t>
            </a:r>
            <a:r>
              <a:rPr lang="en-US" dirty="0"/>
              <a:t>the </a:t>
            </a:r>
            <a:r>
              <a:rPr lang="en-US" dirty="0" smtClean="0"/>
              <a:t>data</a:t>
            </a:r>
            <a:endParaRPr lang="en-US" altLang="zh-CN" dirty="0"/>
          </a:p>
          <a:p>
            <a:pPr marL="0" indent="0">
              <a:buNone/>
            </a:pPr>
            <a:r>
              <a:rPr lang="en-US" altLang="zh-CN" dirty="0" smtClean="0"/>
              <a:t>	Lookup</a:t>
            </a:r>
            <a:r>
              <a:rPr lang="zh-CN" altLang="en-US" dirty="0" smtClean="0"/>
              <a:t> </a:t>
            </a:r>
            <a:r>
              <a:rPr lang="en-US" altLang="zh-CN" dirty="0" smtClean="0"/>
              <a:t>table:</a:t>
            </a:r>
            <a:r>
              <a:rPr lang="zh-CN" altLang="en-US" dirty="0" smtClean="0"/>
              <a:t> </a:t>
            </a:r>
            <a:r>
              <a:rPr lang="en-US" dirty="0" smtClean="0"/>
              <a:t>create </a:t>
            </a:r>
            <a:r>
              <a:rPr lang="en-US" dirty="0" err="1"/>
              <a:t>vocab_to_int</a:t>
            </a:r>
            <a:r>
              <a:rPr lang="en-US" dirty="0"/>
              <a:t> and </a:t>
            </a:r>
            <a:r>
              <a:rPr lang="en-US" dirty="0" err="1"/>
              <a:t>int_to_vocab</a:t>
            </a:r>
            <a:r>
              <a:rPr lang="en-US" dirty="0"/>
              <a:t> to ease the training of </a:t>
            </a:r>
            <a:r>
              <a:rPr lang="en-US" dirty="0" smtClean="0"/>
              <a:t>RNN </a:t>
            </a:r>
            <a:r>
              <a:rPr lang="en-US" dirty="0"/>
              <a:t>(using </a:t>
            </a:r>
            <a:r>
              <a:rPr lang="en-US" dirty="0" err="1"/>
              <a:t>int</a:t>
            </a:r>
            <a:r>
              <a:rPr lang="en-US" dirty="0"/>
              <a:t> instead of vocabs) </a:t>
            </a:r>
          </a:p>
          <a:p>
            <a:pPr marL="0" indent="0">
              <a:buNone/>
            </a:pPr>
            <a:r>
              <a:rPr lang="en-US" altLang="zh-CN" dirty="0" smtClean="0"/>
              <a:t>	T</a:t>
            </a:r>
            <a:r>
              <a:rPr lang="en-US" dirty="0" smtClean="0"/>
              <a:t>okenize punctuation</a:t>
            </a:r>
            <a:r>
              <a:rPr lang="en-US" altLang="zh-CN" dirty="0" smtClean="0"/>
              <a:t>:</a:t>
            </a:r>
            <a:r>
              <a:rPr lang="zh-CN" altLang="en-US" dirty="0" smtClean="0"/>
              <a:t> </a:t>
            </a:r>
            <a:r>
              <a:rPr lang="en-US" altLang="zh-CN" dirty="0" smtClean="0"/>
              <a:t>separate</a:t>
            </a:r>
            <a:r>
              <a:rPr lang="zh-CN" altLang="en-US" dirty="0" smtClean="0"/>
              <a:t> </a:t>
            </a:r>
            <a:r>
              <a:rPr lang="en-US" altLang="zh-CN" dirty="0" smtClean="0"/>
              <a:t>token</a:t>
            </a:r>
            <a:r>
              <a:rPr lang="zh-CN" altLang="en-US" dirty="0" smtClean="0"/>
              <a:t> </a:t>
            </a:r>
            <a:r>
              <a:rPr lang="en-US" altLang="zh-CN" dirty="0" smtClean="0"/>
              <a:t>and</a:t>
            </a:r>
            <a:r>
              <a:rPr lang="zh-CN" altLang="en-US" dirty="0" smtClean="0"/>
              <a:t> </a:t>
            </a:r>
            <a:r>
              <a:rPr lang="en-US" altLang="zh-CN" dirty="0" smtClean="0"/>
              <a:t>word</a:t>
            </a:r>
            <a:r>
              <a:rPr lang="en-US" dirty="0" smtClean="0"/>
              <a:t> </a:t>
            </a:r>
            <a:r>
              <a:rPr lang="en-US" altLang="zh-CN" dirty="0" smtClean="0"/>
              <a:t>to</a:t>
            </a:r>
            <a:r>
              <a:rPr lang="zh-CN" altLang="en-US" dirty="0" smtClean="0"/>
              <a:t> </a:t>
            </a:r>
            <a:r>
              <a:rPr lang="en-US" dirty="0" smtClean="0"/>
              <a:t>eas</a:t>
            </a:r>
            <a:r>
              <a:rPr lang="en-US" altLang="zh-CN" dirty="0" smtClean="0"/>
              <a:t>e</a:t>
            </a:r>
            <a:r>
              <a:rPr lang="en-US" dirty="0" smtClean="0"/>
              <a:t> </a:t>
            </a:r>
            <a:r>
              <a:rPr lang="en-US" dirty="0"/>
              <a:t>the </a:t>
            </a:r>
            <a:r>
              <a:rPr lang="en-US" dirty="0" smtClean="0"/>
              <a:t>training</a:t>
            </a:r>
            <a:endParaRPr lang="en-US" dirty="0"/>
          </a:p>
          <a:p>
            <a:r>
              <a:rPr lang="en-US" altLang="zh-CN" dirty="0" smtClean="0"/>
              <a:t>Build</a:t>
            </a:r>
            <a:r>
              <a:rPr lang="zh-CN" altLang="en-US" dirty="0" smtClean="0"/>
              <a:t> </a:t>
            </a:r>
            <a:r>
              <a:rPr lang="en-US" altLang="zh-CN" dirty="0" smtClean="0"/>
              <a:t>the</a:t>
            </a:r>
            <a:r>
              <a:rPr lang="zh-CN" altLang="en-US" dirty="0" smtClean="0"/>
              <a:t> </a:t>
            </a:r>
            <a:r>
              <a:rPr lang="en-US" altLang="zh-CN" dirty="0"/>
              <a:t>n</a:t>
            </a:r>
            <a:r>
              <a:rPr lang="en-US" altLang="zh-CN" dirty="0" smtClean="0"/>
              <a:t>eural</a:t>
            </a:r>
            <a:r>
              <a:rPr lang="zh-CN" altLang="en-US" dirty="0" smtClean="0"/>
              <a:t> </a:t>
            </a:r>
            <a:r>
              <a:rPr lang="en-US" altLang="zh-CN" dirty="0" smtClean="0"/>
              <a:t>network</a:t>
            </a:r>
          </a:p>
          <a:p>
            <a:pPr marL="0" indent="0">
              <a:buNone/>
            </a:pPr>
            <a:r>
              <a:rPr lang="en-US" dirty="0" smtClean="0"/>
              <a:t>	Implement </a:t>
            </a:r>
            <a:r>
              <a:rPr lang="en-US" dirty="0"/>
              <a:t>the </a:t>
            </a:r>
            <a:r>
              <a:rPr lang="en-US" dirty="0" err="1"/>
              <a:t>get_inputs</a:t>
            </a:r>
            <a:r>
              <a:rPr lang="en-US" dirty="0"/>
              <a:t>() function to create TF Placeholders for the Neural Network</a:t>
            </a:r>
            <a:r>
              <a:rPr lang="en-US" dirty="0" smtClean="0"/>
              <a:t>.</a:t>
            </a:r>
          </a:p>
          <a:p>
            <a:pPr marL="0" indent="0">
              <a:buNone/>
            </a:pPr>
            <a:r>
              <a:rPr lang="en-US" dirty="0" smtClean="0"/>
              <a:t>	Stack </a:t>
            </a:r>
            <a:r>
              <a:rPr lang="en-US" dirty="0"/>
              <a:t>one or more </a:t>
            </a:r>
            <a:r>
              <a:rPr lang="en-US" u="sng" dirty="0">
                <a:hlinkClick r:id="rId2"/>
              </a:rPr>
              <a:t>BasicLSTMCells</a:t>
            </a:r>
            <a:r>
              <a:rPr lang="en-US" dirty="0"/>
              <a:t> in a </a:t>
            </a:r>
            <a:r>
              <a:rPr lang="en-US" u="sng" dirty="0" smtClean="0">
                <a:hlinkClick r:id="rId3"/>
              </a:rPr>
              <a:t>MultiRNNCell</a:t>
            </a:r>
            <a:endParaRPr lang="en-US" dirty="0"/>
          </a:p>
          <a:p>
            <a:pPr marL="0" indent="0">
              <a:buNone/>
            </a:pPr>
            <a:r>
              <a:rPr lang="en-US" dirty="0"/>
              <a:t>	 Apply embedding to </a:t>
            </a:r>
            <a:r>
              <a:rPr lang="en-US" dirty="0" err="1"/>
              <a:t>input_data</a:t>
            </a:r>
            <a:r>
              <a:rPr lang="en-US" dirty="0"/>
              <a:t> using </a:t>
            </a:r>
            <a:r>
              <a:rPr lang="en-US" dirty="0" err="1"/>
              <a:t>TensorFlow</a:t>
            </a:r>
            <a:endParaRPr lang="en-US" dirty="0"/>
          </a:p>
          <a:p>
            <a:r>
              <a:rPr lang="en-US" altLang="zh-CN" dirty="0" smtClean="0"/>
              <a:t>Build</a:t>
            </a:r>
            <a:r>
              <a:rPr lang="zh-CN" altLang="en-US" dirty="0" smtClean="0"/>
              <a:t> </a:t>
            </a:r>
            <a:r>
              <a:rPr lang="en-US" dirty="0" smtClean="0"/>
              <a:t>the </a:t>
            </a:r>
            <a:r>
              <a:rPr lang="en-US" dirty="0"/>
              <a:t>RNN Cell based on LSTM </a:t>
            </a:r>
            <a:r>
              <a:rPr lang="en-US" dirty="0" smtClean="0"/>
              <a:t>and </a:t>
            </a:r>
            <a:r>
              <a:rPr lang="en-US" altLang="zh-CN" dirty="0" smtClean="0"/>
              <a:t>apply</a:t>
            </a:r>
            <a:r>
              <a:rPr lang="en-US" dirty="0" smtClean="0"/>
              <a:t> </a:t>
            </a:r>
            <a:r>
              <a:rPr lang="en-US" dirty="0"/>
              <a:t>a fully connected layer</a:t>
            </a:r>
          </a:p>
          <a:p>
            <a:r>
              <a:rPr lang="en-US" altLang="zh-CN" dirty="0"/>
              <a:t>B</a:t>
            </a:r>
            <a:r>
              <a:rPr lang="en-US" dirty="0" smtClean="0"/>
              <a:t>atch </a:t>
            </a:r>
            <a:r>
              <a:rPr lang="en-US" dirty="0"/>
              <a:t>the input and train the RNN</a:t>
            </a:r>
          </a:p>
          <a:p>
            <a:r>
              <a:rPr lang="en-US" altLang="zh-CN" dirty="0" smtClean="0"/>
              <a:t>Generate</a:t>
            </a:r>
            <a:r>
              <a:rPr lang="zh-CN" altLang="en-US" dirty="0" smtClean="0"/>
              <a:t> </a:t>
            </a:r>
            <a:r>
              <a:rPr lang="en-US" altLang="zh-CN" dirty="0" smtClean="0"/>
              <a:t>TV</a:t>
            </a:r>
            <a:r>
              <a:rPr lang="zh-CN" altLang="en-US" dirty="0" smtClean="0"/>
              <a:t> </a:t>
            </a:r>
            <a:r>
              <a:rPr lang="en-US" altLang="zh-CN" dirty="0" smtClean="0"/>
              <a:t>script</a:t>
            </a:r>
            <a:endParaRPr lang="en-US" dirty="0"/>
          </a:p>
        </p:txBody>
      </p:sp>
    </p:spTree>
    <p:extLst>
      <p:ext uri="{BB962C8B-B14F-4D97-AF65-F5344CB8AC3E}">
        <p14:creationId xmlns:p14="http://schemas.microsoft.com/office/powerpoint/2010/main" val="142836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a:t>
            </a:r>
            <a:r>
              <a:rPr lang="zh-CN" altLang="en-US" dirty="0" smtClean="0"/>
              <a:t> </a:t>
            </a:r>
            <a:r>
              <a:rPr lang="en-US" altLang="zh-CN" dirty="0" smtClean="0"/>
              <a:t>in</a:t>
            </a:r>
            <a:r>
              <a:rPr lang="zh-CN" altLang="en-US" dirty="0" smtClean="0"/>
              <a:t> </a:t>
            </a:r>
            <a:r>
              <a:rPr lang="en-US" altLang="zh-CN" dirty="0" smtClean="0"/>
              <a:t>detail:</a:t>
            </a:r>
            <a:r>
              <a:rPr lang="zh-CN" altLang="en-US" dirty="0" smtClean="0"/>
              <a:t> </a:t>
            </a:r>
            <a:r>
              <a:rPr lang="en-US" altLang="zh-CN" dirty="0" smtClean="0"/>
              <a:t>Build</a:t>
            </a:r>
            <a:r>
              <a:rPr lang="zh-CN" altLang="en-US" dirty="0" smtClean="0"/>
              <a:t> </a:t>
            </a:r>
            <a:r>
              <a:rPr lang="en-US" altLang="zh-CN" dirty="0" smtClean="0"/>
              <a:t>the</a:t>
            </a:r>
            <a:r>
              <a:rPr lang="zh-CN" altLang="en-US" dirty="0" smtClean="0"/>
              <a:t> </a:t>
            </a:r>
            <a:r>
              <a:rPr lang="en-US" altLang="zh-CN" dirty="0" smtClean="0"/>
              <a:t>Network</a:t>
            </a:r>
            <a:endParaRPr lang="en-US" dirty="0"/>
          </a:p>
        </p:txBody>
      </p:sp>
      <p:sp>
        <p:nvSpPr>
          <p:cNvPr id="3" name="Content Placeholder 2"/>
          <p:cNvSpPr>
            <a:spLocks noGrp="1"/>
          </p:cNvSpPr>
          <p:nvPr>
            <p:ph idx="1"/>
          </p:nvPr>
        </p:nvSpPr>
        <p:spPr/>
        <p:txBody>
          <a:bodyPr>
            <a:normAutofit/>
          </a:bodyPr>
          <a:lstStyle/>
          <a:p>
            <a:r>
              <a:rPr lang="en-US" dirty="0"/>
              <a:t>We are going to learn the dependencies between characters and the conditional probabilities of characters in sequences so that we can in turn generate </a:t>
            </a:r>
            <a:r>
              <a:rPr lang="en-US" dirty="0" smtClean="0"/>
              <a:t>new </a:t>
            </a:r>
            <a:r>
              <a:rPr lang="en-US" dirty="0"/>
              <a:t>and original </a:t>
            </a:r>
            <a:r>
              <a:rPr lang="en-US" dirty="0" smtClean="0"/>
              <a:t>sequences </a:t>
            </a:r>
            <a:r>
              <a:rPr lang="en-US" dirty="0"/>
              <a:t>of characters</a:t>
            </a:r>
            <a:r>
              <a:rPr lang="en-US" dirty="0" smtClean="0"/>
              <a:t>.</a:t>
            </a:r>
          </a:p>
          <a:p>
            <a:r>
              <a:rPr lang="en-US" dirty="0"/>
              <a:t>We’re </a:t>
            </a:r>
            <a:r>
              <a:rPr lang="en-US" altLang="zh-CN" dirty="0"/>
              <a:t>going</a:t>
            </a:r>
            <a:r>
              <a:rPr lang="zh-CN" altLang="en-US" dirty="0"/>
              <a:t> </a:t>
            </a:r>
            <a:r>
              <a:rPr lang="en-US" altLang="zh-CN" dirty="0"/>
              <a:t>to</a:t>
            </a:r>
            <a:r>
              <a:rPr lang="zh-CN" altLang="en-US" dirty="0"/>
              <a:t> </a:t>
            </a:r>
            <a:r>
              <a:rPr lang="en-US" dirty="0"/>
              <a:t>use LSTM for its ability to deal with long sequences</a:t>
            </a:r>
            <a:r>
              <a:rPr lang="en-US" altLang="zh-CN" dirty="0"/>
              <a:t>,</a:t>
            </a:r>
            <a:r>
              <a:rPr lang="zh-CN" altLang="en-US" dirty="0"/>
              <a:t> </a:t>
            </a:r>
            <a:r>
              <a:rPr lang="en-US" altLang="zh-CN" dirty="0"/>
              <a:t>and</a:t>
            </a:r>
            <a:r>
              <a:rPr lang="zh-CN" altLang="en-US" dirty="0"/>
              <a:t> </a:t>
            </a:r>
            <a:r>
              <a:rPr lang="en-US" altLang="zh-CN" dirty="0"/>
              <a:t>stack</a:t>
            </a:r>
            <a:r>
              <a:rPr lang="zh-CN" altLang="en-US" dirty="0"/>
              <a:t> </a:t>
            </a:r>
            <a:r>
              <a:rPr lang="en-US" altLang="zh-CN" dirty="0"/>
              <a:t>up</a:t>
            </a:r>
            <a:r>
              <a:rPr lang="zh-CN" altLang="en-US" dirty="0"/>
              <a:t> </a:t>
            </a:r>
            <a:r>
              <a:rPr lang="en-US" dirty="0"/>
              <a:t>multiple LSTM layers, for deep learning</a:t>
            </a:r>
            <a:r>
              <a:rPr lang="en-US" altLang="zh-CN" dirty="0"/>
              <a:t>.</a:t>
            </a:r>
            <a:r>
              <a:rPr lang="zh-CN" altLang="en-US" dirty="0"/>
              <a:t> </a:t>
            </a:r>
            <a:r>
              <a:rPr lang="en-US" dirty="0"/>
              <a:t>This approach potentially allows the hidden state at each level to operate at different timescale</a:t>
            </a:r>
          </a:p>
          <a:p>
            <a:r>
              <a:rPr lang="en-US" dirty="0"/>
              <a:t>With this, </a:t>
            </a:r>
            <a:r>
              <a:rPr lang="en-US" altLang="zh-CN" dirty="0" smtClean="0"/>
              <a:t>we</a:t>
            </a:r>
            <a:r>
              <a:rPr lang="zh-CN" altLang="en-US" dirty="0" smtClean="0"/>
              <a:t> </a:t>
            </a:r>
            <a:r>
              <a:rPr lang="en-US" dirty="0" smtClean="0"/>
              <a:t>pass </a:t>
            </a:r>
            <a:r>
              <a:rPr lang="en-US" dirty="0"/>
              <a:t>in a list of cells and it will send the output of one cell into the next cell. </a:t>
            </a:r>
            <a:br>
              <a:rPr lang="en-US" dirty="0"/>
            </a:br>
            <a:endParaRPr lang="en-US" dirty="0"/>
          </a:p>
          <a:p>
            <a:endParaRPr lang="en-US" dirty="0"/>
          </a:p>
          <a:p>
            <a:endParaRPr lang="en-US" dirty="0"/>
          </a:p>
        </p:txBody>
      </p:sp>
    </p:spTree>
    <p:extLst>
      <p:ext uri="{BB962C8B-B14F-4D97-AF65-F5344CB8AC3E}">
        <p14:creationId xmlns:p14="http://schemas.microsoft.com/office/powerpoint/2010/main" val="61392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a:t>
            </a:r>
            <a:r>
              <a:rPr lang="zh-CN" altLang="en-US" dirty="0" smtClean="0"/>
              <a:t> </a:t>
            </a:r>
            <a:r>
              <a:rPr lang="en-US" altLang="zh-CN" dirty="0" smtClean="0"/>
              <a:t>in</a:t>
            </a:r>
            <a:r>
              <a:rPr lang="zh-CN" altLang="en-US" dirty="0" smtClean="0"/>
              <a:t> </a:t>
            </a:r>
            <a:r>
              <a:rPr lang="en-US" altLang="zh-CN" dirty="0" smtClean="0"/>
              <a:t>detail:</a:t>
            </a:r>
            <a:r>
              <a:rPr lang="zh-CN" altLang="en-US" dirty="0" smtClean="0"/>
              <a:t> </a:t>
            </a:r>
            <a:r>
              <a:rPr lang="en-US" altLang="zh-CN" dirty="0" smtClean="0"/>
              <a:t>Word</a:t>
            </a:r>
            <a:r>
              <a:rPr lang="zh-CN" altLang="en-US" dirty="0" smtClean="0"/>
              <a:t> </a:t>
            </a:r>
            <a:r>
              <a:rPr lang="en-US" altLang="zh-CN" dirty="0" smtClean="0"/>
              <a:t>Embedding</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first thing we have to take care of is how we define the input to our language modeling function. </a:t>
            </a:r>
            <a:endParaRPr lang="en-US" dirty="0" smtClean="0"/>
          </a:p>
          <a:p>
            <a:r>
              <a:rPr lang="en-US" dirty="0" smtClean="0"/>
              <a:t>It </a:t>
            </a:r>
            <a:r>
              <a:rPr lang="en-US" dirty="0"/>
              <a:t>is clear that the input is a sequence of T−</a:t>
            </a:r>
            <a:r>
              <a:rPr lang="en-US" dirty="0" smtClean="0"/>
              <a:t>1words</a:t>
            </a:r>
            <a:r>
              <a:rPr lang="en-US" dirty="0"/>
              <a:t>, but, how each of these words should be represented? </a:t>
            </a:r>
            <a:r>
              <a:rPr lang="en-US" dirty="0" smtClean="0"/>
              <a:t>(</a:t>
            </a:r>
            <a:r>
              <a:rPr lang="en-US" dirty="0"/>
              <a:t>one-hot-encoding).</a:t>
            </a:r>
          </a:p>
          <a:p>
            <a:pPr fontAlgn="base"/>
            <a:r>
              <a:rPr lang="en-US" altLang="zh-CN" dirty="0"/>
              <a:t>I</a:t>
            </a:r>
            <a:r>
              <a:rPr lang="en-US" dirty="0" smtClean="0"/>
              <a:t>n </a:t>
            </a:r>
            <a:r>
              <a:rPr lang="en-US" dirty="0"/>
              <a:t>an embedding, words are represented by dense vectors where a vector represents the projection of the word into a continuous vector space.</a:t>
            </a:r>
          </a:p>
          <a:p>
            <a:pPr fontAlgn="base"/>
            <a:r>
              <a:rPr lang="en-US" dirty="0"/>
              <a:t>The position of a word within the vector space is learned from text and is based on the words that surround the word when it is used.</a:t>
            </a:r>
          </a:p>
          <a:p>
            <a:pPr fontAlgn="base"/>
            <a:r>
              <a:rPr lang="en-US" dirty="0"/>
              <a:t>The position of a word in the learned vector space is referred to as its embedding</a:t>
            </a:r>
            <a:r>
              <a:rPr lang="en-US" dirty="0" smtClean="0"/>
              <a:t>.</a:t>
            </a:r>
            <a:endParaRPr lang="en-US" dirty="0"/>
          </a:p>
        </p:txBody>
      </p:sp>
    </p:spTree>
    <p:extLst>
      <p:ext uri="{BB962C8B-B14F-4D97-AF65-F5344CB8AC3E}">
        <p14:creationId xmlns:p14="http://schemas.microsoft.com/office/powerpoint/2010/main" val="67951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1830</TotalTime>
  <Words>731</Words>
  <Application>Microsoft Macintosh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Wingdings 3</vt:lpstr>
      <vt:lpstr>华文新魏</vt:lpstr>
      <vt:lpstr>方正姚体</vt:lpstr>
      <vt:lpstr>Arial</vt:lpstr>
      <vt:lpstr>Facet</vt:lpstr>
      <vt:lpstr>TV Script Generation</vt:lpstr>
      <vt:lpstr>Robot Scriptwriter?</vt:lpstr>
      <vt:lpstr>Project Introduction</vt:lpstr>
      <vt:lpstr>Why RNN?</vt:lpstr>
      <vt:lpstr>Why RNN?</vt:lpstr>
      <vt:lpstr>LSTM</vt:lpstr>
      <vt:lpstr>Project Overview</vt:lpstr>
      <vt:lpstr>Project in detail: Build the Network</vt:lpstr>
      <vt:lpstr>Project in detail: Word Embedding</vt:lpstr>
      <vt:lpstr>Project in detail: Batches</vt:lpstr>
      <vt:lpstr>Problems and solution</vt:lpstr>
      <vt:lpstr>Review</vt:lpstr>
      <vt:lpstr>Reference</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TV Script Generation</dc:title>
  <dc:creator>Mengchen Yang</dc:creator>
  <cp:lastModifiedBy>Mengchen Yang</cp:lastModifiedBy>
  <cp:revision>33</cp:revision>
  <dcterms:created xsi:type="dcterms:W3CDTF">2017-12-11T03:47:39Z</dcterms:created>
  <dcterms:modified xsi:type="dcterms:W3CDTF">2017-12-19T05:16:03Z</dcterms:modified>
</cp:coreProperties>
</file>