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ssistant Medium"/>
      <p:regular r:id="rId28"/>
      <p:bold r:id="rId29"/>
    </p:embeddedFont>
    <p:embeddedFont>
      <p:font typeface="Assistant"/>
      <p:regular r:id="rId30"/>
      <p:bold r:id="rId31"/>
    </p:embeddedFont>
    <p:embeddedFont>
      <p:font typeface="Cuprum"/>
      <p:regular r:id="rId32"/>
      <p:bold r:id="rId33"/>
      <p:italic r:id="rId34"/>
      <p:boldItalic r:id="rId35"/>
    </p:embeddedFont>
    <p:embeddedFont>
      <p:font typeface="Orbitron"/>
      <p:regular r:id="rId36"/>
      <p:bold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50121B-0664-4270-9FCB-197A489FC4C4}">
  <a:tblStyle styleId="{0D50121B-0664-4270-9FCB-197A489FC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5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ssistant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sistan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ssistant-bold.fntdata"/><Relationship Id="rId30" Type="http://schemas.openxmlformats.org/officeDocument/2006/relationships/font" Target="fonts/Assistant-regular.fntdata"/><Relationship Id="rId11" Type="http://schemas.openxmlformats.org/officeDocument/2006/relationships/slide" Target="slides/slide6.xml"/><Relationship Id="rId33" Type="http://schemas.openxmlformats.org/officeDocument/2006/relationships/font" Target="fonts/Cuprum-bold.fntdata"/><Relationship Id="rId10" Type="http://schemas.openxmlformats.org/officeDocument/2006/relationships/slide" Target="slides/slide5.xml"/><Relationship Id="rId32" Type="http://schemas.openxmlformats.org/officeDocument/2006/relationships/font" Target="fonts/Cuprum-regular.fntdata"/><Relationship Id="rId13" Type="http://schemas.openxmlformats.org/officeDocument/2006/relationships/slide" Target="slides/slide8.xml"/><Relationship Id="rId35" Type="http://schemas.openxmlformats.org/officeDocument/2006/relationships/font" Target="fonts/Cuprum-boldItalic.fntdata"/><Relationship Id="rId12" Type="http://schemas.openxmlformats.org/officeDocument/2006/relationships/slide" Target="slides/slide7.xml"/><Relationship Id="rId34" Type="http://schemas.openxmlformats.org/officeDocument/2006/relationships/font" Target="fonts/Cuprum-italic.fntdata"/><Relationship Id="rId15" Type="http://schemas.openxmlformats.org/officeDocument/2006/relationships/slide" Target="slides/slide10.xml"/><Relationship Id="rId37" Type="http://schemas.openxmlformats.org/officeDocument/2006/relationships/font" Target="fonts/Orbitron-bold.fntdata"/><Relationship Id="rId14" Type="http://schemas.openxmlformats.org/officeDocument/2006/relationships/slide" Target="slides/slide9.xml"/><Relationship Id="rId36" Type="http://schemas.openxmlformats.org/officeDocument/2006/relationships/font" Target="fonts/Orbitron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.fntdata"/><Relationship Id="rId16" Type="http://schemas.openxmlformats.org/officeDocument/2006/relationships/slide" Target="slides/slide11.xml"/><Relationship Id="rId38" Type="http://schemas.openxmlformats.org/officeDocument/2006/relationships/font" Target="fonts/PT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2e1aada3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2e1aada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9a6084f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9a6084f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7d89ae38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7d89ae38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4627c0f2e4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4627c0f2e4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4627c0f2e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4627c0f2e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4627c0f2e4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4627c0f2e4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4627c0f2e4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4627c0f2e4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4627c0f2e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4627c0f2e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627c0f2e4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4627c0f2e4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627c0f2e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627c0f2e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627c0f2e4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627c0f2e4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4627c0f2e4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4627c0f2e4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4627c0f2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4627c0f2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f7d89ae380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f7d89ae380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9a6084f5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29a6084f5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to </a:t>
            </a:r>
            <a:r>
              <a:rPr lang="en"/>
              <a:t>achieve</a:t>
            </a:r>
            <a:r>
              <a:rPr lang="en"/>
              <a:t> a high accuracy using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previous assignment, there are no high accuracy.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9a6084f5a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29a6084f5a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previous</a:t>
            </a:r>
            <a:r>
              <a:rPr lang="en"/>
              <a:t> assignments, we wrote 10 digits from 0 to 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458fd9e3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458fd9e3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previous assignments, we wrote 10 digits from 0 to 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9a6084f5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9a6084f5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458fd9e3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458fd9e3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previous assignments, we wrote 10 digits from 0 to 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4627c0f2e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4627c0f2e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previous assignments, we wrote 10 digits from 0 to 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4627c0f2e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4627c0f2e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" name="Google Shape;13;p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582218"/>
            <a:ext cx="6576000" cy="18594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3441622"/>
            <a:ext cx="6576000" cy="4077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95" name="Google Shape;95;p11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1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97" name="Google Shape;97;p11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1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720000" y="183205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2" type="title"/>
          </p:nvPr>
        </p:nvSpPr>
        <p:spPr>
          <a:xfrm>
            <a:off x="1306239" y="1437300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720000" y="2359750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3" type="title"/>
          </p:nvPr>
        </p:nvSpPr>
        <p:spPr>
          <a:xfrm>
            <a:off x="3485524" y="183205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4071756" y="1437300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5" type="subTitle"/>
          </p:nvPr>
        </p:nvSpPr>
        <p:spPr>
          <a:xfrm>
            <a:off x="3485524" y="2359750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6" type="title"/>
          </p:nvPr>
        </p:nvSpPr>
        <p:spPr>
          <a:xfrm>
            <a:off x="6240900" y="183205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7" type="title"/>
          </p:nvPr>
        </p:nvSpPr>
        <p:spPr>
          <a:xfrm>
            <a:off x="6827132" y="1437300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8" type="subTitle"/>
          </p:nvPr>
        </p:nvSpPr>
        <p:spPr>
          <a:xfrm>
            <a:off x="6240900" y="2359750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9" type="title"/>
          </p:nvPr>
        </p:nvSpPr>
        <p:spPr>
          <a:xfrm>
            <a:off x="720000" y="362430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13" type="title"/>
          </p:nvPr>
        </p:nvSpPr>
        <p:spPr>
          <a:xfrm>
            <a:off x="1340612" y="3232759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4" type="subTitle"/>
          </p:nvPr>
        </p:nvSpPr>
        <p:spPr>
          <a:xfrm>
            <a:off x="720000" y="4152026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5" type="title"/>
          </p:nvPr>
        </p:nvSpPr>
        <p:spPr>
          <a:xfrm>
            <a:off x="3485524" y="362430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13"/>
          <p:cNvSpPr txBox="1"/>
          <p:nvPr>
            <p:ph hasCustomPrompt="1" idx="16" type="title"/>
          </p:nvPr>
        </p:nvSpPr>
        <p:spPr>
          <a:xfrm>
            <a:off x="4071756" y="3232759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17" type="subTitle"/>
          </p:nvPr>
        </p:nvSpPr>
        <p:spPr>
          <a:xfrm>
            <a:off x="3485524" y="4152026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8" type="title"/>
          </p:nvPr>
        </p:nvSpPr>
        <p:spPr>
          <a:xfrm>
            <a:off x="6240900" y="362430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19" type="title"/>
          </p:nvPr>
        </p:nvSpPr>
        <p:spPr>
          <a:xfrm>
            <a:off x="6827132" y="3232759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20" type="subTitle"/>
          </p:nvPr>
        </p:nvSpPr>
        <p:spPr>
          <a:xfrm>
            <a:off x="6240900" y="4152026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" name="Google Shape;121;p13"/>
          <p:cNvGrpSpPr/>
          <p:nvPr/>
        </p:nvGrpSpPr>
        <p:grpSpPr>
          <a:xfrm>
            <a:off x="713100" y="442056"/>
            <a:ext cx="7706069" cy="184842"/>
            <a:chOff x="2600575" y="-312369"/>
            <a:chExt cx="7706069" cy="184842"/>
          </a:xfrm>
        </p:grpSpPr>
        <p:sp>
          <p:nvSpPr>
            <p:cNvPr id="122" name="Google Shape;122;p13"/>
            <p:cNvSpPr/>
            <p:nvPr/>
          </p:nvSpPr>
          <p:spPr>
            <a:xfrm>
              <a:off x="2600575" y="-312369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0124844" y="-309327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485402" y="1754650"/>
            <a:ext cx="4824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hasCustomPrompt="1" idx="2" type="title"/>
          </p:nvPr>
        </p:nvSpPr>
        <p:spPr>
          <a:xfrm>
            <a:off x="830823" y="1711248"/>
            <a:ext cx="2209500" cy="17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4137452" y="2924643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9" name="Google Shape;129;p1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0" name="Google Shape;130;p1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_1"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 flipH="1">
            <a:off x="838001" y="1754650"/>
            <a:ext cx="4824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hasCustomPrompt="1" idx="2" type="title"/>
          </p:nvPr>
        </p:nvSpPr>
        <p:spPr>
          <a:xfrm flipH="1">
            <a:off x="6107379" y="1711248"/>
            <a:ext cx="2209500" cy="17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8" name="Google Shape;138;p15"/>
          <p:cNvSpPr txBox="1"/>
          <p:nvPr>
            <p:ph idx="1" type="subTitle"/>
          </p:nvPr>
        </p:nvSpPr>
        <p:spPr>
          <a:xfrm flipH="1">
            <a:off x="1490051" y="2924643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39" name="Google Shape;139;p15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40" name="Google Shape;140;p15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713100" y="1201504"/>
            <a:ext cx="38589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7" name="Google Shape;147;p16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148" name="Google Shape;148;p16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6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p1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51" name="Google Shape;151;p1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2751850" y="3553550"/>
            <a:ext cx="36378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17"/>
          <p:cNvSpPr txBox="1"/>
          <p:nvPr>
            <p:ph idx="1" type="subTitle"/>
          </p:nvPr>
        </p:nvSpPr>
        <p:spPr>
          <a:xfrm>
            <a:off x="1902009" y="1160400"/>
            <a:ext cx="5335800" cy="22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59" name="Google Shape;159;p17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7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713100" y="4516675"/>
            <a:ext cx="7706069" cy="181800"/>
            <a:chOff x="2600575" y="3762250"/>
            <a:chExt cx="7706069" cy="181800"/>
          </a:xfrm>
        </p:grpSpPr>
        <p:sp>
          <p:nvSpPr>
            <p:cNvPr id="165" name="Google Shape;165;p17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0124844" y="376225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120575" y="1579526"/>
            <a:ext cx="4310100" cy="17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4120575" y="3199226"/>
            <a:ext cx="43101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" name="Google Shape;170;p18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171" name="Google Shape;171;p18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18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" name="Google Shape;173;p18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74" name="Google Shape;174;p18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5273175" y="2177800"/>
            <a:ext cx="3157800" cy="507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" type="subTitle"/>
          </p:nvPr>
        </p:nvSpPr>
        <p:spPr>
          <a:xfrm>
            <a:off x="5273175" y="2685175"/>
            <a:ext cx="3157800" cy="13041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" name="Google Shape;181;p19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182" name="Google Shape;182;p1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" name="Google Shape;183;p19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" name="Google Shape;184;p19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85" name="Google Shape;185;p19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4615223" y="2205483"/>
            <a:ext cx="3267900" cy="603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4615223" y="2809083"/>
            <a:ext cx="3267900" cy="11583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" name="Google Shape;192;p20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193" name="Google Shape;193;p20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0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20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96" name="Google Shape;196;p20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2278785" y="2362825"/>
            <a:ext cx="4586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819893" y="1166825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811900" y="35328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" name="Google Shape;22;p3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3" name="Google Shape;23;p3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65464" y="2205483"/>
            <a:ext cx="3267900" cy="6036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1265464" y="2809083"/>
            <a:ext cx="3267900" cy="1158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3" name="Google Shape;203;p21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04" name="Google Shape;204;p21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21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21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07" name="Google Shape;207;p21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13" name="Google Shape;213;p2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p2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5" name="Google Shape;215;p22"/>
          <p:cNvSpPr txBox="1"/>
          <p:nvPr>
            <p:ph idx="1" type="subTitle"/>
          </p:nvPr>
        </p:nvSpPr>
        <p:spPr>
          <a:xfrm>
            <a:off x="713100" y="1767950"/>
            <a:ext cx="4278600" cy="18987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7" name="Google Shape;217;p2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18" name="Google Shape;218;p2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3599543" y="299746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23"/>
          <p:cNvSpPr txBox="1"/>
          <p:nvPr>
            <p:ph idx="1" type="subTitle"/>
          </p:nvPr>
        </p:nvSpPr>
        <p:spPr>
          <a:xfrm>
            <a:off x="3599543" y="3525178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2" type="title"/>
          </p:nvPr>
        </p:nvSpPr>
        <p:spPr>
          <a:xfrm>
            <a:off x="3599557" y="1871576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3"/>
          <p:cNvSpPr txBox="1"/>
          <p:nvPr>
            <p:ph idx="3" type="subTitle"/>
          </p:nvPr>
        </p:nvSpPr>
        <p:spPr>
          <a:xfrm>
            <a:off x="3599557" y="2399276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8" name="Google Shape;228;p23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29" name="Google Shape;229;p2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23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1" name="Google Shape;231;p23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32" name="Google Shape;232;p23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720000" y="1101450"/>
            <a:ext cx="38520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4572000" y="1672950"/>
            <a:ext cx="3852000" cy="19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240" name="Google Shape;240;p24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41" name="Google Shape;241;p24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24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3" name="Google Shape;243;p2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44" name="Google Shape;244;p2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2" type="title"/>
          </p:nvPr>
        </p:nvSpPr>
        <p:spPr>
          <a:xfrm>
            <a:off x="3599548" y="3383900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25"/>
          <p:cNvSpPr txBox="1"/>
          <p:nvPr>
            <p:ph idx="1" type="subTitle"/>
          </p:nvPr>
        </p:nvSpPr>
        <p:spPr>
          <a:xfrm>
            <a:off x="3599552" y="3911617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5"/>
          <p:cNvSpPr txBox="1"/>
          <p:nvPr>
            <p:ph idx="3" type="title"/>
          </p:nvPr>
        </p:nvSpPr>
        <p:spPr>
          <a:xfrm>
            <a:off x="720000" y="26937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" name="Google Shape;253;p25"/>
          <p:cNvSpPr txBox="1"/>
          <p:nvPr>
            <p:ph idx="4" type="subTitle"/>
          </p:nvPr>
        </p:nvSpPr>
        <p:spPr>
          <a:xfrm>
            <a:off x="720025" y="3221413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5"/>
          <p:cNvSpPr txBox="1"/>
          <p:nvPr>
            <p:ph idx="5" type="title"/>
          </p:nvPr>
        </p:nvSpPr>
        <p:spPr>
          <a:xfrm>
            <a:off x="6486000" y="26937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5"/>
          <p:cNvSpPr txBox="1"/>
          <p:nvPr>
            <p:ph idx="6" type="subTitle"/>
          </p:nvPr>
        </p:nvSpPr>
        <p:spPr>
          <a:xfrm>
            <a:off x="6486007" y="3221413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6" name="Google Shape;256;p25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57" name="Google Shape;257;p25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5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62" name="Google Shape;262;p25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" name="Google Shape;263;p25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3599550" y="2941694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6"/>
          <p:cNvSpPr txBox="1"/>
          <p:nvPr>
            <p:ph idx="1" type="subTitle"/>
          </p:nvPr>
        </p:nvSpPr>
        <p:spPr>
          <a:xfrm>
            <a:off x="3599550" y="3469413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2" type="title"/>
          </p:nvPr>
        </p:nvSpPr>
        <p:spPr>
          <a:xfrm>
            <a:off x="1017609" y="2941706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6"/>
          <p:cNvSpPr txBox="1"/>
          <p:nvPr>
            <p:ph idx="3" type="subTitle"/>
          </p:nvPr>
        </p:nvSpPr>
        <p:spPr>
          <a:xfrm>
            <a:off x="1017609" y="3469406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6"/>
          <p:cNvSpPr txBox="1"/>
          <p:nvPr>
            <p:ph idx="4" type="title"/>
          </p:nvPr>
        </p:nvSpPr>
        <p:spPr>
          <a:xfrm>
            <a:off x="6174000" y="2941706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26"/>
          <p:cNvSpPr txBox="1"/>
          <p:nvPr>
            <p:ph idx="5" type="subTitle"/>
          </p:nvPr>
        </p:nvSpPr>
        <p:spPr>
          <a:xfrm>
            <a:off x="6174000" y="3469406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2" name="Google Shape;272;p26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73" name="Google Shape;273;p26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" name="Google Shape;274;p26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" name="Google Shape;275;p2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76" name="Google Shape;276;p2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865488" y="1573918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7"/>
          <p:cNvSpPr txBox="1"/>
          <p:nvPr>
            <p:ph idx="1" type="subTitle"/>
          </p:nvPr>
        </p:nvSpPr>
        <p:spPr>
          <a:xfrm>
            <a:off x="865488" y="21081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7"/>
          <p:cNvSpPr txBox="1"/>
          <p:nvPr>
            <p:ph idx="2" type="title"/>
          </p:nvPr>
        </p:nvSpPr>
        <p:spPr>
          <a:xfrm>
            <a:off x="6300295" y="15739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7"/>
          <p:cNvSpPr txBox="1"/>
          <p:nvPr>
            <p:ph idx="3" type="subTitle"/>
          </p:nvPr>
        </p:nvSpPr>
        <p:spPr>
          <a:xfrm>
            <a:off x="6300288" y="21081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7"/>
          <p:cNvSpPr txBox="1"/>
          <p:nvPr>
            <p:ph idx="4" type="title"/>
          </p:nvPr>
        </p:nvSpPr>
        <p:spPr>
          <a:xfrm>
            <a:off x="865488" y="33077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7"/>
          <p:cNvSpPr txBox="1"/>
          <p:nvPr>
            <p:ph idx="5" type="subTitle"/>
          </p:nvPr>
        </p:nvSpPr>
        <p:spPr>
          <a:xfrm>
            <a:off x="865488" y="38419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7"/>
          <p:cNvSpPr txBox="1"/>
          <p:nvPr>
            <p:ph idx="6" type="title"/>
          </p:nvPr>
        </p:nvSpPr>
        <p:spPr>
          <a:xfrm>
            <a:off x="6300295" y="33077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7"/>
          <p:cNvSpPr txBox="1"/>
          <p:nvPr>
            <p:ph idx="7" type="subTitle"/>
          </p:nvPr>
        </p:nvSpPr>
        <p:spPr>
          <a:xfrm>
            <a:off x="6300288" y="38419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0" name="Google Shape;290;p27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91" name="Google Shape;291;p27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" name="Google Shape;292;p27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3" name="Google Shape;293;p27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94" name="Google Shape;294;p27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2174175" y="1233834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28"/>
          <p:cNvSpPr txBox="1"/>
          <p:nvPr>
            <p:ph idx="1" type="subTitle"/>
          </p:nvPr>
        </p:nvSpPr>
        <p:spPr>
          <a:xfrm>
            <a:off x="2174175" y="1761534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8"/>
          <p:cNvSpPr txBox="1"/>
          <p:nvPr>
            <p:ph idx="2" type="title"/>
          </p:nvPr>
        </p:nvSpPr>
        <p:spPr>
          <a:xfrm>
            <a:off x="6145098" y="12338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28"/>
          <p:cNvSpPr txBox="1"/>
          <p:nvPr>
            <p:ph idx="3" type="subTitle"/>
          </p:nvPr>
        </p:nvSpPr>
        <p:spPr>
          <a:xfrm>
            <a:off x="6145150" y="17615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8"/>
          <p:cNvSpPr txBox="1"/>
          <p:nvPr>
            <p:ph idx="4" type="title"/>
          </p:nvPr>
        </p:nvSpPr>
        <p:spPr>
          <a:xfrm>
            <a:off x="2174175" y="35586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4" name="Google Shape;304;p28"/>
          <p:cNvSpPr txBox="1"/>
          <p:nvPr>
            <p:ph idx="5" type="subTitle"/>
          </p:nvPr>
        </p:nvSpPr>
        <p:spPr>
          <a:xfrm>
            <a:off x="2174175" y="40863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8"/>
          <p:cNvSpPr txBox="1"/>
          <p:nvPr>
            <p:ph idx="6" type="title"/>
          </p:nvPr>
        </p:nvSpPr>
        <p:spPr>
          <a:xfrm>
            <a:off x="6145098" y="35586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28"/>
          <p:cNvSpPr txBox="1"/>
          <p:nvPr>
            <p:ph idx="7" type="subTitle"/>
          </p:nvPr>
        </p:nvSpPr>
        <p:spPr>
          <a:xfrm>
            <a:off x="6145097" y="40863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8"/>
          <p:cNvSpPr txBox="1"/>
          <p:nvPr>
            <p:ph idx="8" type="title"/>
          </p:nvPr>
        </p:nvSpPr>
        <p:spPr>
          <a:xfrm>
            <a:off x="2174177" y="23962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28"/>
          <p:cNvSpPr txBox="1"/>
          <p:nvPr>
            <p:ph idx="9" type="subTitle"/>
          </p:nvPr>
        </p:nvSpPr>
        <p:spPr>
          <a:xfrm>
            <a:off x="2174175" y="29239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8"/>
          <p:cNvSpPr txBox="1"/>
          <p:nvPr>
            <p:ph idx="13" type="title"/>
          </p:nvPr>
        </p:nvSpPr>
        <p:spPr>
          <a:xfrm>
            <a:off x="6145102" y="23962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28"/>
          <p:cNvSpPr txBox="1"/>
          <p:nvPr>
            <p:ph idx="14" type="subTitle"/>
          </p:nvPr>
        </p:nvSpPr>
        <p:spPr>
          <a:xfrm>
            <a:off x="6145100" y="29239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2" name="Google Shape;312;p28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13" name="Google Shape;313;p28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Google Shape;314;p28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5" name="Google Shape;315;p28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16" name="Google Shape;316;p28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2" name="Google Shape;322;p29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23" name="Google Shape;323;p2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" name="Google Shape;324;p29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" name="Google Shape;325;p29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26" name="Google Shape;326;p29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hasCustomPrompt="1" type="title"/>
          </p:nvPr>
        </p:nvSpPr>
        <p:spPr>
          <a:xfrm>
            <a:off x="713100" y="1439698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30"/>
          <p:cNvSpPr txBox="1"/>
          <p:nvPr>
            <p:ph idx="1" type="subTitle"/>
          </p:nvPr>
        </p:nvSpPr>
        <p:spPr>
          <a:xfrm>
            <a:off x="713100" y="364283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30"/>
          <p:cNvSpPr txBox="1"/>
          <p:nvPr>
            <p:ph hasCustomPrompt="1" idx="2" type="title"/>
          </p:nvPr>
        </p:nvSpPr>
        <p:spPr>
          <a:xfrm>
            <a:off x="3442950" y="143968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30"/>
          <p:cNvSpPr txBox="1"/>
          <p:nvPr>
            <p:ph idx="3" type="subTitle"/>
          </p:nvPr>
        </p:nvSpPr>
        <p:spPr>
          <a:xfrm>
            <a:off x="3442950" y="3642814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30"/>
          <p:cNvSpPr txBox="1"/>
          <p:nvPr>
            <p:ph hasCustomPrompt="1" idx="4" type="title"/>
          </p:nvPr>
        </p:nvSpPr>
        <p:spPr>
          <a:xfrm>
            <a:off x="6172800" y="1439694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30"/>
          <p:cNvSpPr txBox="1"/>
          <p:nvPr>
            <p:ph idx="5" type="subTitle"/>
          </p:nvPr>
        </p:nvSpPr>
        <p:spPr>
          <a:xfrm>
            <a:off x="6172800" y="364281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7" name="Google Shape;337;p30"/>
          <p:cNvSpPr txBox="1"/>
          <p:nvPr>
            <p:ph idx="6" type="title"/>
          </p:nvPr>
        </p:nvSpPr>
        <p:spPr>
          <a:xfrm>
            <a:off x="720000" y="442800"/>
            <a:ext cx="77040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8" name="Google Shape;338;p30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39" name="Google Shape;339;p30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0" name="Google Shape;340;p30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1" name="Google Shape;341;p30"/>
          <p:cNvSpPr txBox="1"/>
          <p:nvPr>
            <p:ph idx="7" type="title"/>
          </p:nvPr>
        </p:nvSpPr>
        <p:spPr>
          <a:xfrm>
            <a:off x="3442950" y="3149275"/>
            <a:ext cx="22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30"/>
          <p:cNvSpPr txBox="1"/>
          <p:nvPr>
            <p:ph idx="8" type="title"/>
          </p:nvPr>
        </p:nvSpPr>
        <p:spPr>
          <a:xfrm>
            <a:off x="713100" y="3149275"/>
            <a:ext cx="22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30"/>
          <p:cNvSpPr txBox="1"/>
          <p:nvPr>
            <p:ph idx="9" type="title"/>
          </p:nvPr>
        </p:nvSpPr>
        <p:spPr>
          <a:xfrm>
            <a:off x="6172800" y="3149275"/>
            <a:ext cx="22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44" name="Google Shape;344;p30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45" name="Google Shape;345;p30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215750"/>
            <a:ext cx="77040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-21600" y="972500"/>
            <a:ext cx="9170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 txBox="1"/>
          <p:nvPr>
            <p:ph type="title"/>
          </p:nvPr>
        </p:nvSpPr>
        <p:spPr>
          <a:xfrm flipH="1">
            <a:off x="2199707" y="908794"/>
            <a:ext cx="4738800" cy="8979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2" name="Google Shape;352;p31"/>
          <p:cNvSpPr txBox="1"/>
          <p:nvPr>
            <p:ph idx="1" type="subTitle"/>
          </p:nvPr>
        </p:nvSpPr>
        <p:spPr>
          <a:xfrm flipH="1">
            <a:off x="2199675" y="1806700"/>
            <a:ext cx="4738800" cy="116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1"/>
          <p:cNvSpPr txBox="1"/>
          <p:nvPr/>
        </p:nvSpPr>
        <p:spPr>
          <a:xfrm flipH="1">
            <a:off x="2488307" y="4392550"/>
            <a:ext cx="4161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infographics and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56" name="Google Shape;356;p3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" name="Google Shape;357;p3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8" name="Google Shape;358;p3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59" name="Google Shape;359;p3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2"/>
          <p:cNvSpPr/>
          <p:nvPr/>
        </p:nvSpPr>
        <p:spPr>
          <a:xfrm>
            <a:off x="1992438" y="3209770"/>
            <a:ext cx="5163900" cy="540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7774198" y="1271033"/>
            <a:ext cx="656700" cy="656686"/>
            <a:chOff x="8030050" y="2613550"/>
            <a:chExt cx="1147475" cy="1147450"/>
          </a:xfrm>
        </p:grpSpPr>
        <p:sp>
          <p:nvSpPr>
            <p:cNvPr id="365" name="Google Shape;365;p32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8143275" y="2613550"/>
              <a:ext cx="923300" cy="1147450"/>
            </a:xfrm>
            <a:custGeom>
              <a:rect b="b" l="l" r="r" t="t"/>
              <a:pathLst>
                <a:path extrusionOk="0" h="45898" w="36932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8242825" y="2613550"/>
              <a:ext cx="724950" cy="1147450"/>
            </a:xfrm>
            <a:custGeom>
              <a:rect b="b" l="l" r="r" t="t"/>
              <a:pathLst>
                <a:path extrusionOk="0" h="45898" w="28998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8327175" y="2613550"/>
              <a:ext cx="558550" cy="1147450"/>
            </a:xfrm>
            <a:custGeom>
              <a:rect b="b" l="l" r="r" t="t"/>
              <a:pathLst>
                <a:path extrusionOk="0" h="45898" w="22342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8420625" y="2613550"/>
              <a:ext cx="376950" cy="1147450"/>
            </a:xfrm>
            <a:custGeom>
              <a:rect b="b" l="l" r="r" t="t"/>
              <a:pathLst>
                <a:path extrusionOk="0" h="45898" w="15078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8519425" y="2613550"/>
              <a:ext cx="183925" cy="1147450"/>
            </a:xfrm>
            <a:custGeom>
              <a:rect b="b" l="l" r="r" t="t"/>
              <a:pathLst>
                <a:path extrusionOk="0" h="45898" w="7357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8599200" y="2618100"/>
              <a:ext cx="9150" cy="1138350"/>
            </a:xfrm>
            <a:custGeom>
              <a:rect b="b" l="l" r="r" t="t"/>
              <a:pathLst>
                <a:path extrusionOk="0" h="45534" w="366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45250" y="327010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8061200" y="33544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8095400" y="34388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8144025" y="3513250"/>
              <a:ext cx="920275" cy="9150"/>
            </a:xfrm>
            <a:custGeom>
              <a:rect b="b" l="l" r="r" t="t"/>
              <a:pathLst>
                <a:path extrusionOk="0" h="366" w="36811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201025" y="3581650"/>
              <a:ext cx="804000" cy="9150"/>
            </a:xfrm>
            <a:custGeom>
              <a:rect b="b" l="l" r="r" t="t"/>
              <a:pathLst>
                <a:path extrusionOk="0" h="366" w="3216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270925" y="36432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349200" y="36910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034600" y="3189550"/>
              <a:ext cx="1140625" cy="9150"/>
            </a:xfrm>
            <a:custGeom>
              <a:rect b="b" l="l" r="r" t="t"/>
              <a:pathLst>
                <a:path extrusionOk="0" h="366" w="45625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45250" y="310215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061200" y="30170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095400" y="29327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144025" y="2858225"/>
              <a:ext cx="920275" cy="9925"/>
            </a:xfrm>
            <a:custGeom>
              <a:rect b="b" l="l" r="r" t="t"/>
              <a:pathLst>
                <a:path extrusionOk="0" h="397" w="36811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201025" y="2789850"/>
              <a:ext cx="804000" cy="9900"/>
            </a:xfrm>
            <a:custGeom>
              <a:rect b="b" l="l" r="r" t="t"/>
              <a:pathLst>
                <a:path extrusionOk="0" h="396" w="3216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270925" y="27283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349200" y="26811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1741313" y="4379925"/>
            <a:ext cx="5666187" cy="318550"/>
            <a:chOff x="2764725" y="4448400"/>
            <a:chExt cx="5666187" cy="318550"/>
          </a:xfrm>
        </p:grpSpPr>
        <p:sp>
          <p:nvSpPr>
            <p:cNvPr id="389" name="Google Shape;389;p32"/>
            <p:cNvSpPr/>
            <p:nvPr/>
          </p:nvSpPr>
          <p:spPr>
            <a:xfrm>
              <a:off x="8146975" y="4448400"/>
              <a:ext cx="283937" cy="31855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" name="Google Shape;390;p32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1" name="Google Shape;391;p32"/>
          <p:cNvSpPr/>
          <p:nvPr/>
        </p:nvSpPr>
        <p:spPr>
          <a:xfrm>
            <a:off x="1987663" y="2413070"/>
            <a:ext cx="5163900" cy="540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1987663" y="1616370"/>
            <a:ext cx="5163900" cy="540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3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395" name="Google Shape;395;p3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33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397" name="Google Shape;397;p33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33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9" name="Google Shape;399;p33"/>
          <p:cNvSpPr/>
          <p:nvPr/>
        </p:nvSpPr>
        <p:spPr>
          <a:xfrm>
            <a:off x="6744573" y="3029250"/>
            <a:ext cx="1523400" cy="152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7177923" y="3462608"/>
            <a:ext cx="656700" cy="656686"/>
            <a:chOff x="8030050" y="2613550"/>
            <a:chExt cx="1147475" cy="1147450"/>
          </a:xfrm>
        </p:grpSpPr>
        <p:sp>
          <p:nvSpPr>
            <p:cNvPr id="401" name="Google Shape;401;p33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143275" y="2613550"/>
              <a:ext cx="923300" cy="1147450"/>
            </a:xfrm>
            <a:custGeom>
              <a:rect b="b" l="l" r="r" t="t"/>
              <a:pathLst>
                <a:path extrusionOk="0" h="45898" w="36932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8242825" y="2613550"/>
              <a:ext cx="724950" cy="1147450"/>
            </a:xfrm>
            <a:custGeom>
              <a:rect b="b" l="l" r="r" t="t"/>
              <a:pathLst>
                <a:path extrusionOk="0" h="45898" w="28998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8327175" y="2613550"/>
              <a:ext cx="558550" cy="1147450"/>
            </a:xfrm>
            <a:custGeom>
              <a:rect b="b" l="l" r="r" t="t"/>
              <a:pathLst>
                <a:path extrusionOk="0" h="45898" w="22342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8420625" y="2613550"/>
              <a:ext cx="376950" cy="1147450"/>
            </a:xfrm>
            <a:custGeom>
              <a:rect b="b" l="l" r="r" t="t"/>
              <a:pathLst>
                <a:path extrusionOk="0" h="45898" w="15078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8519425" y="2613550"/>
              <a:ext cx="183925" cy="1147450"/>
            </a:xfrm>
            <a:custGeom>
              <a:rect b="b" l="l" r="r" t="t"/>
              <a:pathLst>
                <a:path extrusionOk="0" h="45898" w="7357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8599200" y="2618100"/>
              <a:ext cx="9150" cy="1138350"/>
            </a:xfrm>
            <a:custGeom>
              <a:rect b="b" l="l" r="r" t="t"/>
              <a:pathLst>
                <a:path extrusionOk="0" h="45534" w="366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045250" y="327010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8061200" y="33544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8095400" y="34388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144025" y="3513250"/>
              <a:ext cx="920275" cy="9150"/>
            </a:xfrm>
            <a:custGeom>
              <a:rect b="b" l="l" r="r" t="t"/>
              <a:pathLst>
                <a:path extrusionOk="0" h="366" w="36811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201025" y="3581650"/>
              <a:ext cx="804000" cy="9150"/>
            </a:xfrm>
            <a:custGeom>
              <a:rect b="b" l="l" r="r" t="t"/>
              <a:pathLst>
                <a:path extrusionOk="0" h="366" w="3216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70925" y="36432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349200" y="36910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034600" y="3189550"/>
              <a:ext cx="1140625" cy="9150"/>
            </a:xfrm>
            <a:custGeom>
              <a:rect b="b" l="l" r="r" t="t"/>
              <a:pathLst>
                <a:path extrusionOk="0" h="366" w="45625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045250" y="310215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061200" y="30170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095400" y="29327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8144025" y="2858225"/>
              <a:ext cx="920275" cy="9925"/>
            </a:xfrm>
            <a:custGeom>
              <a:rect b="b" l="l" r="r" t="t"/>
              <a:pathLst>
                <a:path extrusionOk="0" h="397" w="36811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201025" y="2789850"/>
              <a:ext cx="804000" cy="9900"/>
            </a:xfrm>
            <a:custGeom>
              <a:rect b="b" l="l" r="r" t="t"/>
              <a:pathLst>
                <a:path extrusionOk="0" h="396" w="3216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270925" y="27283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349200" y="26811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33"/>
          <p:cNvSpPr/>
          <p:nvPr/>
        </p:nvSpPr>
        <p:spPr>
          <a:xfrm>
            <a:off x="5216513" y="3898775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lt2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34"/>
          <p:cNvGrpSpPr/>
          <p:nvPr/>
        </p:nvGrpSpPr>
        <p:grpSpPr>
          <a:xfrm>
            <a:off x="713100" y="449365"/>
            <a:ext cx="7706069" cy="4249110"/>
            <a:chOff x="2600575" y="-305060"/>
            <a:chExt cx="7706069" cy="4249110"/>
          </a:xfrm>
        </p:grpSpPr>
        <p:sp>
          <p:nvSpPr>
            <p:cNvPr id="428" name="Google Shape;428;p34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0124844" y="-30506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4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32" name="Google Shape;432;p3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80575" y="1445652"/>
            <a:ext cx="3168000" cy="55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895400" y="3195075"/>
            <a:ext cx="3168000" cy="55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895400" y="3753975"/>
            <a:ext cx="3168000" cy="68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080575" y="2004552"/>
            <a:ext cx="3168000" cy="68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8" name="Google Shape;38;p5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" name="Google Shape;39;p5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" name="Google Shape;40;p5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1" name="Google Shape;41;p5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7" name="Google Shape;47;p6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48" name="Google Shape;48;p6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6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" name="Google Shape;50;p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51" name="Google Shape;51;p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59" name="Google Shape;59;p7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580100" y="1243386"/>
            <a:ext cx="5983800" cy="16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67" name="Google Shape;67;p8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713100" y="4587675"/>
            <a:ext cx="108000" cy="10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8322900" y="445025"/>
            <a:ext cx="108000" cy="10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10179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10179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79" name="Google Shape;79;p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81" name="Google Shape;81;p9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9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5784625" y="2705400"/>
            <a:ext cx="2646300" cy="199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" name="Google Shape;85;p10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86" name="Google Shape;86;p10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b="1" sz="3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35"/>
          <p:cNvGrpSpPr/>
          <p:nvPr/>
        </p:nvGrpSpPr>
        <p:grpSpPr>
          <a:xfrm>
            <a:off x="2524375" y="3762250"/>
            <a:ext cx="4088650" cy="181800"/>
            <a:chOff x="2600575" y="3762250"/>
            <a:chExt cx="4088650" cy="181800"/>
          </a:xfrm>
        </p:grpSpPr>
        <p:sp>
          <p:nvSpPr>
            <p:cNvPr id="441" name="Google Shape;441;p35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507425" y="376225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5"/>
          <p:cNvSpPr txBox="1"/>
          <p:nvPr>
            <p:ph idx="1" type="subTitle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APAN 5335 Machine Learning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Summer 2022</a:t>
            </a:r>
            <a:endParaRPr sz="1300"/>
          </a:p>
        </p:txBody>
      </p:sp>
      <p:sp>
        <p:nvSpPr>
          <p:cNvPr id="444" name="Google Shape;444;p35"/>
          <p:cNvSpPr txBox="1"/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Digits </a:t>
            </a:r>
            <a:r>
              <a:rPr lang="en" sz="5600"/>
              <a:t>Recognition With</a:t>
            </a:r>
            <a:r>
              <a:rPr lang="en" sz="5600">
                <a:solidFill>
                  <a:schemeClr val="dk2"/>
                </a:solidFill>
              </a:rPr>
              <a:t> CNN</a:t>
            </a:r>
            <a:r>
              <a:rPr b="1" lang="en" sz="7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b="1" sz="63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2262875" y="2830875"/>
            <a:ext cx="4708305" cy="7028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Orbitron;900"/>
              </a:rPr>
              <a:t>Final Project</a:t>
            </a:r>
          </a:p>
        </p:txBody>
      </p:sp>
      <p:sp>
        <p:nvSpPr>
          <p:cNvPr id="446" name="Google Shape;446;p35"/>
          <p:cNvSpPr txBox="1"/>
          <p:nvPr/>
        </p:nvSpPr>
        <p:spPr>
          <a:xfrm>
            <a:off x="3494450" y="4228000"/>
            <a:ext cx="21468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Shay Chen (mc4564)</a:t>
            </a:r>
            <a:endParaRPr sz="13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447" name="Google Shape;447;p35"/>
          <p:cNvGrpSpPr/>
          <p:nvPr/>
        </p:nvGrpSpPr>
        <p:grpSpPr>
          <a:xfrm>
            <a:off x="7757823" y="452808"/>
            <a:ext cx="656700" cy="656686"/>
            <a:chOff x="8030050" y="2613550"/>
            <a:chExt cx="1147475" cy="1147450"/>
          </a:xfrm>
        </p:grpSpPr>
        <p:sp>
          <p:nvSpPr>
            <p:cNvPr id="448" name="Google Shape;448;p35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8143275" y="2613550"/>
              <a:ext cx="923300" cy="1147450"/>
            </a:xfrm>
            <a:custGeom>
              <a:rect b="b" l="l" r="r" t="t"/>
              <a:pathLst>
                <a:path extrusionOk="0" h="45898" w="36932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8242825" y="2613550"/>
              <a:ext cx="724950" cy="1147450"/>
            </a:xfrm>
            <a:custGeom>
              <a:rect b="b" l="l" r="r" t="t"/>
              <a:pathLst>
                <a:path extrusionOk="0" h="45898" w="28998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8327175" y="2613550"/>
              <a:ext cx="558550" cy="1147450"/>
            </a:xfrm>
            <a:custGeom>
              <a:rect b="b" l="l" r="r" t="t"/>
              <a:pathLst>
                <a:path extrusionOk="0" h="45898" w="22342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8420625" y="2613550"/>
              <a:ext cx="376950" cy="1147450"/>
            </a:xfrm>
            <a:custGeom>
              <a:rect b="b" l="l" r="r" t="t"/>
              <a:pathLst>
                <a:path extrusionOk="0" h="45898" w="15078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8519425" y="2613550"/>
              <a:ext cx="183925" cy="1147450"/>
            </a:xfrm>
            <a:custGeom>
              <a:rect b="b" l="l" r="r" t="t"/>
              <a:pathLst>
                <a:path extrusionOk="0" h="45898" w="7357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8599200" y="2618100"/>
              <a:ext cx="9150" cy="1138350"/>
            </a:xfrm>
            <a:custGeom>
              <a:rect b="b" l="l" r="r" t="t"/>
              <a:pathLst>
                <a:path extrusionOk="0" h="45534" w="366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8045250" y="327010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8061200" y="33544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8095400" y="34388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8144025" y="3513250"/>
              <a:ext cx="920275" cy="9150"/>
            </a:xfrm>
            <a:custGeom>
              <a:rect b="b" l="l" r="r" t="t"/>
              <a:pathLst>
                <a:path extrusionOk="0" h="366" w="36811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8201025" y="3581650"/>
              <a:ext cx="804000" cy="9150"/>
            </a:xfrm>
            <a:custGeom>
              <a:rect b="b" l="l" r="r" t="t"/>
              <a:pathLst>
                <a:path extrusionOk="0" h="366" w="3216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8270925" y="36432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8349200" y="36910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8034600" y="3189550"/>
              <a:ext cx="1140625" cy="9150"/>
            </a:xfrm>
            <a:custGeom>
              <a:rect b="b" l="l" r="r" t="t"/>
              <a:pathLst>
                <a:path extrusionOk="0" h="366" w="45625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8045250" y="310215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8061200" y="30170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8095400" y="29327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8144025" y="2858225"/>
              <a:ext cx="920275" cy="9925"/>
            </a:xfrm>
            <a:custGeom>
              <a:rect b="b" l="l" r="r" t="t"/>
              <a:pathLst>
                <a:path extrusionOk="0" h="397" w="36811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8201025" y="2789850"/>
              <a:ext cx="804000" cy="9900"/>
            </a:xfrm>
            <a:custGeom>
              <a:rect b="b" l="l" r="r" t="t"/>
              <a:pathLst>
                <a:path extrusionOk="0" h="396" w="3216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8270925" y="27283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8349200" y="26811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</a:t>
            </a:r>
            <a:r>
              <a:rPr lang="en">
                <a:solidFill>
                  <a:schemeClr val="dk2"/>
                </a:solidFill>
              </a:rPr>
              <a:t>Design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5" name="Google Shape;565;p44"/>
          <p:cNvSpPr txBox="1"/>
          <p:nvPr>
            <p:ph idx="1" type="subTitle"/>
          </p:nvPr>
        </p:nvSpPr>
        <p:spPr>
          <a:xfrm>
            <a:off x="713100" y="3887875"/>
            <a:ext cx="1539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Input(28x28x1)</a:t>
            </a: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8699863" y="4626200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4"/>
          <p:cNvSpPr/>
          <p:nvPr/>
        </p:nvSpPr>
        <p:spPr>
          <a:xfrm>
            <a:off x="713100" y="4237063"/>
            <a:ext cx="181800" cy="181800"/>
          </a:xfrm>
          <a:prstGeom prst="star4">
            <a:avLst>
              <a:gd fmla="val 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50" y="1116075"/>
            <a:ext cx="7558626" cy="26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4"/>
          <p:cNvSpPr txBox="1"/>
          <p:nvPr>
            <p:ph idx="1" type="subTitle"/>
          </p:nvPr>
        </p:nvSpPr>
        <p:spPr>
          <a:xfrm>
            <a:off x="2060388" y="3970675"/>
            <a:ext cx="1539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 32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 Size (3x3)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26x26x32</a:t>
            </a:r>
            <a:endParaRPr sz="1200"/>
          </a:p>
        </p:txBody>
      </p:sp>
      <p:sp>
        <p:nvSpPr>
          <p:cNvPr id="570" name="Google Shape;570;p44"/>
          <p:cNvSpPr txBox="1"/>
          <p:nvPr>
            <p:ph idx="1" type="subTitle"/>
          </p:nvPr>
        </p:nvSpPr>
        <p:spPr>
          <a:xfrm>
            <a:off x="3587013" y="3970675"/>
            <a:ext cx="11754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Pooling (2x2)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13x13x32</a:t>
            </a:r>
            <a:endParaRPr sz="1200"/>
          </a:p>
        </p:txBody>
      </p:sp>
      <p:sp>
        <p:nvSpPr>
          <p:cNvPr id="571" name="Google Shape;571;p44"/>
          <p:cNvSpPr txBox="1"/>
          <p:nvPr>
            <p:ph idx="1" type="subTitle"/>
          </p:nvPr>
        </p:nvSpPr>
        <p:spPr>
          <a:xfrm>
            <a:off x="4650450" y="3970675"/>
            <a:ext cx="1446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 48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 Size (3x3)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11x11x48</a:t>
            </a:r>
            <a:endParaRPr sz="1200"/>
          </a:p>
        </p:txBody>
      </p:sp>
      <p:sp>
        <p:nvSpPr>
          <p:cNvPr id="572" name="Google Shape;572;p44"/>
          <p:cNvSpPr txBox="1"/>
          <p:nvPr>
            <p:ph idx="1" type="subTitle"/>
          </p:nvPr>
        </p:nvSpPr>
        <p:spPr>
          <a:xfrm>
            <a:off x="5974300" y="3970675"/>
            <a:ext cx="1003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Pooling (2x2)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5x5x48</a:t>
            </a:r>
            <a:endParaRPr sz="1200"/>
          </a:p>
        </p:txBody>
      </p:sp>
      <p:sp>
        <p:nvSpPr>
          <p:cNvPr id="573" name="Google Shape;573;p44"/>
          <p:cNvSpPr txBox="1"/>
          <p:nvPr>
            <p:ph idx="1" type="subTitle"/>
          </p:nvPr>
        </p:nvSpPr>
        <p:spPr>
          <a:xfrm>
            <a:off x="6928325" y="3970675"/>
            <a:ext cx="1003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Fully Connected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(600)</a:t>
            </a:r>
            <a:endParaRPr sz="1200"/>
          </a:p>
        </p:txBody>
      </p:sp>
      <p:sp>
        <p:nvSpPr>
          <p:cNvPr id="574" name="Google Shape;574;p44"/>
          <p:cNvSpPr txBox="1"/>
          <p:nvPr>
            <p:ph idx="1" type="subTitle"/>
          </p:nvPr>
        </p:nvSpPr>
        <p:spPr>
          <a:xfrm>
            <a:off x="7745850" y="4032925"/>
            <a:ext cx="1003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Fully Connected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(10)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"/>
          <p:cNvSpPr/>
          <p:nvPr/>
        </p:nvSpPr>
        <p:spPr>
          <a:xfrm>
            <a:off x="3159175" y="1518897"/>
            <a:ext cx="1131600" cy="11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5"/>
          <p:cNvSpPr/>
          <p:nvPr/>
        </p:nvSpPr>
        <p:spPr>
          <a:xfrm>
            <a:off x="4859825" y="1518897"/>
            <a:ext cx="1131600" cy="11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5"/>
          <p:cNvSpPr/>
          <p:nvPr/>
        </p:nvSpPr>
        <p:spPr>
          <a:xfrm>
            <a:off x="3159175" y="3239372"/>
            <a:ext cx="1131600" cy="11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5"/>
          <p:cNvSpPr/>
          <p:nvPr/>
        </p:nvSpPr>
        <p:spPr>
          <a:xfrm>
            <a:off x="4859825" y="3239372"/>
            <a:ext cx="1131600" cy="11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Model1 </a:t>
            </a:r>
            <a:r>
              <a:rPr lang="en">
                <a:solidFill>
                  <a:schemeClr val="dk2"/>
                </a:solidFill>
              </a:rPr>
              <a:t>Details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4" name="Google Shape;584;p45"/>
          <p:cNvSpPr txBox="1"/>
          <p:nvPr>
            <p:ph idx="5" type="subTitle"/>
          </p:nvPr>
        </p:nvSpPr>
        <p:spPr>
          <a:xfrm>
            <a:off x="865488" y="38419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= 0.27</a:t>
            </a:r>
            <a:endParaRPr/>
          </a:p>
        </p:txBody>
      </p:sp>
      <p:sp>
        <p:nvSpPr>
          <p:cNvPr id="585" name="Google Shape;585;p45"/>
          <p:cNvSpPr txBox="1"/>
          <p:nvPr>
            <p:ph type="title"/>
          </p:nvPr>
        </p:nvSpPr>
        <p:spPr>
          <a:xfrm>
            <a:off x="865488" y="15739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586" name="Google Shape;586;p45"/>
          <p:cNvSpPr txBox="1"/>
          <p:nvPr>
            <p:ph idx="1" type="subTitle"/>
          </p:nvPr>
        </p:nvSpPr>
        <p:spPr>
          <a:xfrm>
            <a:off x="865488" y="21081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every conv layer</a:t>
            </a:r>
            <a:endParaRPr/>
          </a:p>
        </p:txBody>
      </p:sp>
      <p:sp>
        <p:nvSpPr>
          <p:cNvPr id="587" name="Google Shape;587;p45"/>
          <p:cNvSpPr txBox="1"/>
          <p:nvPr>
            <p:ph idx="2" type="title"/>
          </p:nvPr>
        </p:nvSpPr>
        <p:spPr>
          <a:xfrm>
            <a:off x="6300295" y="15739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&amp; Batch Size</a:t>
            </a:r>
            <a:endParaRPr/>
          </a:p>
        </p:txBody>
      </p:sp>
      <p:sp>
        <p:nvSpPr>
          <p:cNvPr id="588" name="Google Shape;588;p45"/>
          <p:cNvSpPr txBox="1"/>
          <p:nvPr>
            <p:ph idx="3" type="subTitle"/>
          </p:nvPr>
        </p:nvSpPr>
        <p:spPr>
          <a:xfrm>
            <a:off x="6300288" y="21081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=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 = 256</a:t>
            </a:r>
            <a:endParaRPr/>
          </a:p>
        </p:txBody>
      </p:sp>
      <p:sp>
        <p:nvSpPr>
          <p:cNvPr id="589" name="Google Shape;589;p45"/>
          <p:cNvSpPr txBox="1"/>
          <p:nvPr>
            <p:ph idx="4" type="title"/>
          </p:nvPr>
        </p:nvSpPr>
        <p:spPr>
          <a:xfrm>
            <a:off x="865488" y="33077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590" name="Google Shape;590;p45"/>
          <p:cNvSpPr txBox="1"/>
          <p:nvPr>
            <p:ph idx="6" type="title"/>
          </p:nvPr>
        </p:nvSpPr>
        <p:spPr>
          <a:xfrm>
            <a:off x="6300295" y="33077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sp>
        <p:nvSpPr>
          <p:cNvPr id="591" name="Google Shape;591;p45"/>
          <p:cNvSpPr txBox="1"/>
          <p:nvPr>
            <p:ph idx="7" type="subTitle"/>
          </p:nvPr>
        </p:nvSpPr>
        <p:spPr>
          <a:xfrm>
            <a:off x="6300288" y="38419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last layer for multi-</a:t>
            </a:r>
            <a:r>
              <a:rPr lang="en"/>
              <a:t>classification</a:t>
            </a:r>
            <a:endParaRPr/>
          </a:p>
        </p:txBody>
      </p:sp>
      <p:sp>
        <p:nvSpPr>
          <p:cNvPr id="592" name="Google Shape;592;p45"/>
          <p:cNvSpPr/>
          <p:nvPr/>
        </p:nvSpPr>
        <p:spPr>
          <a:xfrm>
            <a:off x="7968688" y="4241313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45"/>
          <p:cNvGrpSpPr/>
          <p:nvPr/>
        </p:nvGrpSpPr>
        <p:grpSpPr>
          <a:xfrm>
            <a:off x="3516732" y="1910955"/>
            <a:ext cx="416490" cy="347506"/>
            <a:chOff x="1182394" y="2110792"/>
            <a:chExt cx="416490" cy="347506"/>
          </a:xfrm>
        </p:grpSpPr>
        <p:sp>
          <p:nvSpPr>
            <p:cNvPr id="594" name="Google Shape;594;p45"/>
            <p:cNvSpPr/>
            <p:nvPr/>
          </p:nvSpPr>
          <p:spPr>
            <a:xfrm>
              <a:off x="1182394" y="2152529"/>
              <a:ext cx="416490" cy="305769"/>
            </a:xfrm>
            <a:custGeom>
              <a:rect b="b" l="l" r="r" t="t"/>
              <a:pathLst>
                <a:path extrusionOk="0" h="8550" w="11646">
                  <a:moveTo>
                    <a:pt x="334" y="0"/>
                  </a:moveTo>
                  <a:cubicBezTo>
                    <a:pt x="143" y="0"/>
                    <a:pt x="0" y="167"/>
                    <a:pt x="0" y="334"/>
                  </a:cubicBezTo>
                  <a:lnTo>
                    <a:pt x="0" y="7359"/>
                  </a:lnTo>
                  <a:cubicBezTo>
                    <a:pt x="0" y="7550"/>
                    <a:pt x="143" y="7716"/>
                    <a:pt x="334" y="7716"/>
                  </a:cubicBezTo>
                  <a:lnTo>
                    <a:pt x="4668" y="7716"/>
                  </a:lnTo>
                  <a:cubicBezTo>
                    <a:pt x="4811" y="8193"/>
                    <a:pt x="5263" y="8550"/>
                    <a:pt x="5811" y="8550"/>
                  </a:cubicBezTo>
                  <a:cubicBezTo>
                    <a:pt x="6359" y="8550"/>
                    <a:pt x="6811" y="8193"/>
                    <a:pt x="6954" y="7716"/>
                  </a:cubicBezTo>
                  <a:lnTo>
                    <a:pt x="11288" y="7716"/>
                  </a:lnTo>
                  <a:cubicBezTo>
                    <a:pt x="11479" y="7716"/>
                    <a:pt x="11645" y="7550"/>
                    <a:pt x="11645" y="7359"/>
                  </a:cubicBezTo>
                  <a:lnTo>
                    <a:pt x="11645" y="334"/>
                  </a:lnTo>
                  <a:cubicBezTo>
                    <a:pt x="11645" y="167"/>
                    <a:pt x="11479" y="0"/>
                    <a:pt x="11288" y="0"/>
                  </a:cubicBezTo>
                  <a:lnTo>
                    <a:pt x="10955" y="0"/>
                  </a:lnTo>
                  <a:lnTo>
                    <a:pt x="10955" y="5978"/>
                  </a:lnTo>
                  <a:cubicBezTo>
                    <a:pt x="10955" y="6549"/>
                    <a:pt x="10502" y="7002"/>
                    <a:pt x="9955" y="7002"/>
                  </a:cubicBezTo>
                  <a:lnTo>
                    <a:pt x="1667" y="7002"/>
                  </a:lnTo>
                  <a:cubicBezTo>
                    <a:pt x="1119" y="7002"/>
                    <a:pt x="667" y="6549"/>
                    <a:pt x="667" y="5978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1402127" y="2110792"/>
              <a:ext cx="147377" cy="268326"/>
            </a:xfrm>
            <a:custGeom>
              <a:rect b="b" l="l" r="r" t="t"/>
              <a:pathLst>
                <a:path extrusionOk="0" h="7503" w="4121">
                  <a:moveTo>
                    <a:pt x="2763" y="1358"/>
                  </a:moveTo>
                  <a:cubicBezTo>
                    <a:pt x="2953" y="1358"/>
                    <a:pt x="3096" y="1501"/>
                    <a:pt x="3096" y="1691"/>
                  </a:cubicBezTo>
                  <a:lnTo>
                    <a:pt x="3096" y="3073"/>
                  </a:lnTo>
                  <a:cubicBezTo>
                    <a:pt x="3096" y="3263"/>
                    <a:pt x="2953" y="3406"/>
                    <a:pt x="2763" y="3406"/>
                  </a:cubicBezTo>
                  <a:lnTo>
                    <a:pt x="1358" y="3406"/>
                  </a:lnTo>
                  <a:cubicBezTo>
                    <a:pt x="1191" y="3406"/>
                    <a:pt x="1024" y="3263"/>
                    <a:pt x="1024" y="3073"/>
                  </a:cubicBezTo>
                  <a:lnTo>
                    <a:pt x="1024" y="1691"/>
                  </a:lnTo>
                  <a:cubicBezTo>
                    <a:pt x="1024" y="1501"/>
                    <a:pt x="1191" y="1358"/>
                    <a:pt x="1358" y="1358"/>
                  </a:cubicBezTo>
                  <a:close/>
                  <a:moveTo>
                    <a:pt x="2763" y="4097"/>
                  </a:moveTo>
                  <a:cubicBezTo>
                    <a:pt x="2953" y="4097"/>
                    <a:pt x="3096" y="4239"/>
                    <a:pt x="3096" y="4430"/>
                  </a:cubicBezTo>
                  <a:cubicBezTo>
                    <a:pt x="3096" y="4621"/>
                    <a:pt x="2953" y="4763"/>
                    <a:pt x="2763" y="4763"/>
                  </a:cubicBezTo>
                  <a:lnTo>
                    <a:pt x="1358" y="4763"/>
                  </a:lnTo>
                  <a:cubicBezTo>
                    <a:pt x="1191" y="4763"/>
                    <a:pt x="1024" y="4621"/>
                    <a:pt x="1024" y="4430"/>
                  </a:cubicBezTo>
                  <a:cubicBezTo>
                    <a:pt x="1024" y="4239"/>
                    <a:pt x="1191" y="4097"/>
                    <a:pt x="1358" y="4097"/>
                  </a:cubicBezTo>
                  <a:close/>
                  <a:moveTo>
                    <a:pt x="2763" y="5454"/>
                  </a:moveTo>
                  <a:cubicBezTo>
                    <a:pt x="2953" y="5454"/>
                    <a:pt x="3096" y="5597"/>
                    <a:pt x="3096" y="5787"/>
                  </a:cubicBezTo>
                  <a:cubicBezTo>
                    <a:pt x="3096" y="5978"/>
                    <a:pt x="2953" y="6145"/>
                    <a:pt x="2763" y="6145"/>
                  </a:cubicBezTo>
                  <a:lnTo>
                    <a:pt x="1358" y="6145"/>
                  </a:lnTo>
                  <a:cubicBezTo>
                    <a:pt x="1191" y="6145"/>
                    <a:pt x="1024" y="5978"/>
                    <a:pt x="1024" y="5787"/>
                  </a:cubicBezTo>
                  <a:cubicBezTo>
                    <a:pt x="1024" y="5597"/>
                    <a:pt x="1191" y="5454"/>
                    <a:pt x="1358" y="5454"/>
                  </a:cubicBezTo>
                  <a:close/>
                  <a:moveTo>
                    <a:pt x="0" y="1"/>
                  </a:moveTo>
                  <a:lnTo>
                    <a:pt x="0" y="7502"/>
                  </a:lnTo>
                  <a:lnTo>
                    <a:pt x="3811" y="7502"/>
                  </a:lnTo>
                  <a:cubicBezTo>
                    <a:pt x="3977" y="7502"/>
                    <a:pt x="4120" y="7335"/>
                    <a:pt x="4120" y="7169"/>
                  </a:cubicBezTo>
                  <a:lnTo>
                    <a:pt x="4120" y="334"/>
                  </a:lnTo>
                  <a:cubicBezTo>
                    <a:pt x="4120" y="143"/>
                    <a:pt x="3977" y="1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1463426" y="2184036"/>
              <a:ext cx="24748" cy="23889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7"/>
                  </a:lnTo>
                  <a:lnTo>
                    <a:pt x="692" y="667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1230925" y="2110792"/>
              <a:ext cx="147377" cy="268326"/>
            </a:xfrm>
            <a:custGeom>
              <a:rect b="b" l="l" r="r" t="t"/>
              <a:pathLst>
                <a:path extrusionOk="0" h="7503" w="4121">
                  <a:moveTo>
                    <a:pt x="2763" y="1358"/>
                  </a:moveTo>
                  <a:cubicBezTo>
                    <a:pt x="2930" y="1358"/>
                    <a:pt x="3096" y="1501"/>
                    <a:pt x="3096" y="1691"/>
                  </a:cubicBezTo>
                  <a:cubicBezTo>
                    <a:pt x="3096" y="1882"/>
                    <a:pt x="2930" y="2049"/>
                    <a:pt x="2763" y="2049"/>
                  </a:cubicBezTo>
                  <a:lnTo>
                    <a:pt x="1358" y="2049"/>
                  </a:lnTo>
                  <a:cubicBezTo>
                    <a:pt x="1168" y="2049"/>
                    <a:pt x="1025" y="1882"/>
                    <a:pt x="1025" y="1691"/>
                  </a:cubicBezTo>
                  <a:cubicBezTo>
                    <a:pt x="1025" y="1501"/>
                    <a:pt x="1168" y="1358"/>
                    <a:pt x="1358" y="1358"/>
                  </a:cubicBezTo>
                  <a:close/>
                  <a:moveTo>
                    <a:pt x="2763" y="2715"/>
                  </a:moveTo>
                  <a:cubicBezTo>
                    <a:pt x="2930" y="2715"/>
                    <a:pt x="3096" y="2882"/>
                    <a:pt x="3096" y="3073"/>
                  </a:cubicBezTo>
                  <a:cubicBezTo>
                    <a:pt x="3096" y="3263"/>
                    <a:pt x="2930" y="3406"/>
                    <a:pt x="2763" y="3406"/>
                  </a:cubicBezTo>
                  <a:lnTo>
                    <a:pt x="1358" y="3406"/>
                  </a:lnTo>
                  <a:cubicBezTo>
                    <a:pt x="1168" y="3406"/>
                    <a:pt x="1025" y="3239"/>
                    <a:pt x="1025" y="3073"/>
                  </a:cubicBezTo>
                  <a:cubicBezTo>
                    <a:pt x="1025" y="2882"/>
                    <a:pt x="1168" y="2715"/>
                    <a:pt x="1358" y="2715"/>
                  </a:cubicBezTo>
                  <a:close/>
                  <a:moveTo>
                    <a:pt x="2763" y="4097"/>
                  </a:moveTo>
                  <a:cubicBezTo>
                    <a:pt x="2930" y="4097"/>
                    <a:pt x="3096" y="4239"/>
                    <a:pt x="3096" y="4430"/>
                  </a:cubicBezTo>
                  <a:cubicBezTo>
                    <a:pt x="3096" y="4621"/>
                    <a:pt x="2930" y="4763"/>
                    <a:pt x="2763" y="4763"/>
                  </a:cubicBezTo>
                  <a:lnTo>
                    <a:pt x="1358" y="4763"/>
                  </a:lnTo>
                  <a:cubicBezTo>
                    <a:pt x="1168" y="4763"/>
                    <a:pt x="1025" y="4621"/>
                    <a:pt x="1025" y="4430"/>
                  </a:cubicBezTo>
                  <a:cubicBezTo>
                    <a:pt x="1025" y="4239"/>
                    <a:pt x="1168" y="4097"/>
                    <a:pt x="1358" y="4097"/>
                  </a:cubicBezTo>
                  <a:close/>
                  <a:moveTo>
                    <a:pt x="2763" y="5454"/>
                  </a:moveTo>
                  <a:cubicBezTo>
                    <a:pt x="2930" y="5454"/>
                    <a:pt x="3096" y="5597"/>
                    <a:pt x="3096" y="5787"/>
                  </a:cubicBezTo>
                  <a:cubicBezTo>
                    <a:pt x="3096" y="5978"/>
                    <a:pt x="2930" y="6145"/>
                    <a:pt x="2763" y="6145"/>
                  </a:cubicBezTo>
                  <a:lnTo>
                    <a:pt x="1358" y="6145"/>
                  </a:lnTo>
                  <a:cubicBezTo>
                    <a:pt x="1168" y="6145"/>
                    <a:pt x="1025" y="5978"/>
                    <a:pt x="1025" y="5787"/>
                  </a:cubicBezTo>
                  <a:cubicBezTo>
                    <a:pt x="1025" y="5597"/>
                    <a:pt x="1168" y="5454"/>
                    <a:pt x="1358" y="5454"/>
                  </a:cubicBezTo>
                  <a:close/>
                  <a:moveTo>
                    <a:pt x="310" y="1"/>
                  </a:moveTo>
                  <a:cubicBezTo>
                    <a:pt x="143" y="1"/>
                    <a:pt x="1" y="143"/>
                    <a:pt x="1" y="334"/>
                  </a:cubicBezTo>
                  <a:lnTo>
                    <a:pt x="1" y="7145"/>
                  </a:lnTo>
                  <a:cubicBezTo>
                    <a:pt x="1" y="7335"/>
                    <a:pt x="143" y="7502"/>
                    <a:pt x="310" y="7502"/>
                  </a:cubicBezTo>
                  <a:lnTo>
                    <a:pt x="4121" y="7502"/>
                  </a:lnTo>
                  <a:lnTo>
                    <a:pt x="41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45"/>
          <p:cNvGrpSpPr/>
          <p:nvPr/>
        </p:nvGrpSpPr>
        <p:grpSpPr>
          <a:xfrm>
            <a:off x="5184913" y="1843980"/>
            <a:ext cx="481434" cy="481434"/>
            <a:chOff x="6856386" y="3407083"/>
            <a:chExt cx="416502" cy="416501"/>
          </a:xfrm>
        </p:grpSpPr>
        <p:sp>
          <p:nvSpPr>
            <p:cNvPr id="599" name="Google Shape;599;p45"/>
            <p:cNvSpPr/>
            <p:nvPr/>
          </p:nvSpPr>
          <p:spPr>
            <a:xfrm>
              <a:off x="6910889" y="3738363"/>
              <a:ext cx="24748" cy="23889"/>
            </a:xfrm>
            <a:custGeom>
              <a:rect b="b" l="l" r="r" t="t"/>
              <a:pathLst>
                <a:path extrusionOk="0" h="668" w="692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cubicBezTo>
                    <a:pt x="0" y="525"/>
                    <a:pt x="167" y="668"/>
                    <a:pt x="358" y="668"/>
                  </a:cubicBezTo>
                  <a:cubicBezTo>
                    <a:pt x="548" y="668"/>
                    <a:pt x="691" y="525"/>
                    <a:pt x="691" y="334"/>
                  </a:cubicBezTo>
                  <a:cubicBezTo>
                    <a:pt x="691" y="144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6910889" y="3590194"/>
              <a:ext cx="24748" cy="24712"/>
            </a:xfrm>
            <a:custGeom>
              <a:rect b="b" l="l" r="r" t="t"/>
              <a:pathLst>
                <a:path extrusionOk="0" h="691" w="692">
                  <a:moveTo>
                    <a:pt x="358" y="0"/>
                  </a:moveTo>
                  <a:cubicBezTo>
                    <a:pt x="167" y="0"/>
                    <a:pt x="0" y="143"/>
                    <a:pt x="0" y="333"/>
                  </a:cubicBezTo>
                  <a:cubicBezTo>
                    <a:pt x="0" y="524"/>
                    <a:pt x="167" y="691"/>
                    <a:pt x="358" y="691"/>
                  </a:cubicBezTo>
                  <a:cubicBezTo>
                    <a:pt x="548" y="691"/>
                    <a:pt x="691" y="524"/>
                    <a:pt x="691" y="333"/>
                  </a:cubicBezTo>
                  <a:cubicBezTo>
                    <a:pt x="691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6995220" y="3664260"/>
              <a:ext cx="23854" cy="23889"/>
            </a:xfrm>
            <a:custGeom>
              <a:rect b="b" l="l" r="r" t="t"/>
              <a:pathLst>
                <a:path extrusionOk="0" h="668" w="667">
                  <a:moveTo>
                    <a:pt x="333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3" y="668"/>
                  </a:cubicBezTo>
                  <a:cubicBezTo>
                    <a:pt x="524" y="668"/>
                    <a:pt x="667" y="525"/>
                    <a:pt x="667" y="334"/>
                  </a:cubicBezTo>
                  <a:cubicBezTo>
                    <a:pt x="667" y="144"/>
                    <a:pt x="524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6935602" y="3614870"/>
              <a:ext cx="143086" cy="123524"/>
            </a:xfrm>
            <a:custGeom>
              <a:rect b="b" l="l" r="r" t="t"/>
              <a:pathLst>
                <a:path extrusionOk="0" h="3454" w="4001">
                  <a:moveTo>
                    <a:pt x="2000" y="691"/>
                  </a:moveTo>
                  <a:cubicBezTo>
                    <a:pt x="2572" y="691"/>
                    <a:pt x="3024" y="1144"/>
                    <a:pt x="3024" y="1715"/>
                  </a:cubicBezTo>
                  <a:cubicBezTo>
                    <a:pt x="3024" y="2287"/>
                    <a:pt x="2572" y="2739"/>
                    <a:pt x="2000" y="2739"/>
                  </a:cubicBezTo>
                  <a:cubicBezTo>
                    <a:pt x="1429" y="2739"/>
                    <a:pt x="976" y="2287"/>
                    <a:pt x="976" y="1715"/>
                  </a:cubicBezTo>
                  <a:cubicBezTo>
                    <a:pt x="976" y="1144"/>
                    <a:pt x="1429" y="691"/>
                    <a:pt x="2000" y="691"/>
                  </a:cubicBezTo>
                  <a:close/>
                  <a:moveTo>
                    <a:pt x="619" y="1"/>
                  </a:moveTo>
                  <a:cubicBezTo>
                    <a:pt x="524" y="286"/>
                    <a:pt x="286" y="525"/>
                    <a:pt x="0" y="620"/>
                  </a:cubicBezTo>
                  <a:lnTo>
                    <a:pt x="0" y="2811"/>
                  </a:lnTo>
                  <a:cubicBezTo>
                    <a:pt x="286" y="2930"/>
                    <a:pt x="524" y="3144"/>
                    <a:pt x="619" y="3454"/>
                  </a:cubicBezTo>
                  <a:lnTo>
                    <a:pt x="3382" y="3454"/>
                  </a:lnTo>
                  <a:cubicBezTo>
                    <a:pt x="3477" y="3144"/>
                    <a:pt x="3715" y="2930"/>
                    <a:pt x="4001" y="2811"/>
                  </a:cubicBezTo>
                  <a:lnTo>
                    <a:pt x="4001" y="620"/>
                  </a:lnTo>
                  <a:cubicBezTo>
                    <a:pt x="3715" y="501"/>
                    <a:pt x="3477" y="286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7078657" y="3738363"/>
              <a:ext cx="24748" cy="23889"/>
            </a:xfrm>
            <a:custGeom>
              <a:rect b="b" l="l" r="r" t="t"/>
              <a:pathLst>
                <a:path extrusionOk="0" h="668" w="692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7078657" y="3590194"/>
              <a:ext cx="24748" cy="24712"/>
            </a:xfrm>
            <a:custGeom>
              <a:rect b="b" l="l" r="r" t="t"/>
              <a:pathLst>
                <a:path extrusionOk="0" h="691" w="692">
                  <a:moveTo>
                    <a:pt x="358" y="0"/>
                  </a:moveTo>
                  <a:cubicBezTo>
                    <a:pt x="168" y="0"/>
                    <a:pt x="1" y="143"/>
                    <a:pt x="1" y="333"/>
                  </a:cubicBezTo>
                  <a:cubicBezTo>
                    <a:pt x="1" y="524"/>
                    <a:pt x="168" y="691"/>
                    <a:pt x="358" y="691"/>
                  </a:cubicBezTo>
                  <a:cubicBezTo>
                    <a:pt x="549" y="691"/>
                    <a:pt x="691" y="524"/>
                    <a:pt x="691" y="333"/>
                  </a:cubicBezTo>
                  <a:cubicBezTo>
                    <a:pt x="691" y="143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6856386" y="3407083"/>
              <a:ext cx="416490" cy="416490"/>
            </a:xfrm>
            <a:custGeom>
              <a:rect b="b" l="l" r="r" t="t"/>
              <a:pathLst>
                <a:path extrusionOk="0" h="11646" w="11646">
                  <a:moveTo>
                    <a:pt x="1382" y="1024"/>
                  </a:moveTo>
                  <a:cubicBezTo>
                    <a:pt x="1572" y="1024"/>
                    <a:pt x="1715" y="1167"/>
                    <a:pt x="1715" y="1357"/>
                  </a:cubicBezTo>
                  <a:cubicBezTo>
                    <a:pt x="1715" y="1548"/>
                    <a:pt x="1572" y="1715"/>
                    <a:pt x="1382" y="1715"/>
                  </a:cubicBezTo>
                  <a:cubicBezTo>
                    <a:pt x="1191" y="1715"/>
                    <a:pt x="1048" y="1548"/>
                    <a:pt x="1048" y="1357"/>
                  </a:cubicBezTo>
                  <a:cubicBezTo>
                    <a:pt x="1048" y="1167"/>
                    <a:pt x="1191" y="1024"/>
                    <a:pt x="1382" y="1024"/>
                  </a:cubicBezTo>
                  <a:close/>
                  <a:moveTo>
                    <a:pt x="2739" y="1024"/>
                  </a:moveTo>
                  <a:cubicBezTo>
                    <a:pt x="2929" y="1024"/>
                    <a:pt x="3096" y="1167"/>
                    <a:pt x="3096" y="1357"/>
                  </a:cubicBezTo>
                  <a:cubicBezTo>
                    <a:pt x="3096" y="1548"/>
                    <a:pt x="2929" y="1715"/>
                    <a:pt x="2739" y="1715"/>
                  </a:cubicBezTo>
                  <a:cubicBezTo>
                    <a:pt x="2548" y="1715"/>
                    <a:pt x="2406" y="1548"/>
                    <a:pt x="2406" y="1357"/>
                  </a:cubicBezTo>
                  <a:cubicBezTo>
                    <a:pt x="2406" y="1167"/>
                    <a:pt x="2548" y="1024"/>
                    <a:pt x="2739" y="1024"/>
                  </a:cubicBezTo>
                  <a:close/>
                  <a:moveTo>
                    <a:pt x="4120" y="1024"/>
                  </a:moveTo>
                  <a:cubicBezTo>
                    <a:pt x="4311" y="1024"/>
                    <a:pt x="4454" y="1167"/>
                    <a:pt x="4454" y="1357"/>
                  </a:cubicBezTo>
                  <a:cubicBezTo>
                    <a:pt x="4454" y="1548"/>
                    <a:pt x="4311" y="1715"/>
                    <a:pt x="4120" y="1715"/>
                  </a:cubicBezTo>
                  <a:cubicBezTo>
                    <a:pt x="3930" y="1715"/>
                    <a:pt x="3763" y="1548"/>
                    <a:pt x="3763" y="1357"/>
                  </a:cubicBezTo>
                  <a:cubicBezTo>
                    <a:pt x="3763" y="1167"/>
                    <a:pt x="3930" y="1024"/>
                    <a:pt x="4120" y="1024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2739"/>
                  </a:lnTo>
                  <a:lnTo>
                    <a:pt x="4668" y="2739"/>
                  </a:lnTo>
                  <a:cubicBezTo>
                    <a:pt x="4906" y="2739"/>
                    <a:pt x="5120" y="2643"/>
                    <a:pt x="5287" y="2501"/>
                  </a:cubicBezTo>
                  <a:lnTo>
                    <a:pt x="5740" y="2167"/>
                  </a:lnTo>
                  <a:cubicBezTo>
                    <a:pt x="6002" y="1929"/>
                    <a:pt x="6359" y="1810"/>
                    <a:pt x="6692" y="1810"/>
                  </a:cubicBezTo>
                  <a:lnTo>
                    <a:pt x="11646" y="1810"/>
                  </a:lnTo>
                  <a:lnTo>
                    <a:pt x="11646" y="333"/>
                  </a:lnTo>
                  <a:cubicBezTo>
                    <a:pt x="11646" y="143"/>
                    <a:pt x="11503" y="0"/>
                    <a:pt x="11312" y="0"/>
                  </a:cubicBezTo>
                  <a:close/>
                  <a:moveTo>
                    <a:pt x="6573" y="4429"/>
                  </a:moveTo>
                  <a:cubicBezTo>
                    <a:pt x="7121" y="4429"/>
                    <a:pt x="7597" y="4906"/>
                    <a:pt x="7597" y="5453"/>
                  </a:cubicBezTo>
                  <a:cubicBezTo>
                    <a:pt x="7597" y="5906"/>
                    <a:pt x="7311" y="6287"/>
                    <a:pt x="6906" y="6430"/>
                  </a:cubicBezTo>
                  <a:lnTo>
                    <a:pt x="6906" y="8621"/>
                  </a:lnTo>
                  <a:cubicBezTo>
                    <a:pt x="7311" y="8764"/>
                    <a:pt x="7597" y="9145"/>
                    <a:pt x="7597" y="9597"/>
                  </a:cubicBezTo>
                  <a:cubicBezTo>
                    <a:pt x="7597" y="10169"/>
                    <a:pt x="7121" y="10621"/>
                    <a:pt x="6573" y="10621"/>
                  </a:cubicBezTo>
                  <a:cubicBezTo>
                    <a:pt x="6121" y="10621"/>
                    <a:pt x="5740" y="10335"/>
                    <a:pt x="5597" y="9931"/>
                  </a:cubicBezTo>
                  <a:lnTo>
                    <a:pt x="2834" y="9931"/>
                  </a:lnTo>
                  <a:cubicBezTo>
                    <a:pt x="2691" y="10335"/>
                    <a:pt x="2310" y="10621"/>
                    <a:pt x="1882" y="10621"/>
                  </a:cubicBezTo>
                  <a:cubicBezTo>
                    <a:pt x="1310" y="10621"/>
                    <a:pt x="858" y="10169"/>
                    <a:pt x="858" y="9597"/>
                  </a:cubicBezTo>
                  <a:cubicBezTo>
                    <a:pt x="858" y="9145"/>
                    <a:pt x="1143" y="8764"/>
                    <a:pt x="1524" y="8621"/>
                  </a:cubicBezTo>
                  <a:lnTo>
                    <a:pt x="1524" y="6430"/>
                  </a:lnTo>
                  <a:cubicBezTo>
                    <a:pt x="1143" y="6287"/>
                    <a:pt x="858" y="5906"/>
                    <a:pt x="858" y="5453"/>
                  </a:cubicBezTo>
                  <a:cubicBezTo>
                    <a:pt x="858" y="4906"/>
                    <a:pt x="1310" y="4429"/>
                    <a:pt x="1882" y="4429"/>
                  </a:cubicBezTo>
                  <a:cubicBezTo>
                    <a:pt x="2310" y="4429"/>
                    <a:pt x="2691" y="4715"/>
                    <a:pt x="2834" y="5120"/>
                  </a:cubicBezTo>
                  <a:lnTo>
                    <a:pt x="5597" y="5120"/>
                  </a:lnTo>
                  <a:cubicBezTo>
                    <a:pt x="5740" y="4715"/>
                    <a:pt x="6121" y="4429"/>
                    <a:pt x="6573" y="4429"/>
                  </a:cubicBezTo>
                  <a:close/>
                  <a:moveTo>
                    <a:pt x="6692" y="2501"/>
                  </a:moveTo>
                  <a:cubicBezTo>
                    <a:pt x="6502" y="2501"/>
                    <a:pt x="6311" y="2572"/>
                    <a:pt x="6168" y="2691"/>
                  </a:cubicBezTo>
                  <a:lnTo>
                    <a:pt x="5716" y="3048"/>
                  </a:lnTo>
                  <a:cubicBezTo>
                    <a:pt x="5430" y="3286"/>
                    <a:pt x="5049" y="3405"/>
                    <a:pt x="4668" y="3405"/>
                  </a:cubicBezTo>
                  <a:lnTo>
                    <a:pt x="0" y="3405"/>
                  </a:lnTo>
                  <a:lnTo>
                    <a:pt x="0" y="11312"/>
                  </a:lnTo>
                  <a:cubicBezTo>
                    <a:pt x="0" y="11502"/>
                    <a:pt x="143" y="11645"/>
                    <a:pt x="334" y="11645"/>
                  </a:cubicBezTo>
                  <a:lnTo>
                    <a:pt x="8431" y="11645"/>
                  </a:lnTo>
                  <a:lnTo>
                    <a:pt x="8431" y="8788"/>
                  </a:lnTo>
                  <a:cubicBezTo>
                    <a:pt x="8431" y="8597"/>
                    <a:pt x="8597" y="8430"/>
                    <a:pt x="8788" y="8430"/>
                  </a:cubicBezTo>
                  <a:lnTo>
                    <a:pt x="11646" y="8430"/>
                  </a:lnTo>
                  <a:lnTo>
                    <a:pt x="11646" y="25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7182587" y="3733248"/>
              <a:ext cx="90300" cy="90336"/>
            </a:xfrm>
            <a:custGeom>
              <a:rect b="b" l="l" r="r" t="t"/>
              <a:pathLst>
                <a:path extrusionOk="0" h="2526" w="2525">
                  <a:moveTo>
                    <a:pt x="0" y="1"/>
                  </a:moveTo>
                  <a:lnTo>
                    <a:pt x="0" y="2525"/>
                  </a:lnTo>
                  <a:cubicBezTo>
                    <a:pt x="95" y="2525"/>
                    <a:pt x="191" y="2478"/>
                    <a:pt x="238" y="2430"/>
                  </a:cubicBezTo>
                  <a:lnTo>
                    <a:pt x="2429" y="239"/>
                  </a:lnTo>
                  <a:cubicBezTo>
                    <a:pt x="2501" y="168"/>
                    <a:pt x="2525" y="96"/>
                    <a:pt x="2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5"/>
          <p:cNvGrpSpPr/>
          <p:nvPr/>
        </p:nvGrpSpPr>
        <p:grpSpPr>
          <a:xfrm>
            <a:off x="5184936" y="3564972"/>
            <a:ext cx="481411" cy="480423"/>
            <a:chOff x="5439998" y="2736800"/>
            <a:chExt cx="417348" cy="416492"/>
          </a:xfrm>
        </p:grpSpPr>
        <p:sp>
          <p:nvSpPr>
            <p:cNvPr id="608" name="Google Shape;608;p45"/>
            <p:cNvSpPr/>
            <p:nvPr/>
          </p:nvSpPr>
          <p:spPr>
            <a:xfrm>
              <a:off x="5439998" y="2736800"/>
              <a:ext cx="123524" cy="23854"/>
            </a:xfrm>
            <a:custGeom>
              <a:rect b="b" l="l" r="r" t="t"/>
              <a:pathLst>
                <a:path extrusionOk="0" h="667" w="3454">
                  <a:moveTo>
                    <a:pt x="358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667"/>
                  </a:lnTo>
                  <a:lnTo>
                    <a:pt x="3454" y="667"/>
                  </a:lnTo>
                  <a:cubicBezTo>
                    <a:pt x="3144" y="238"/>
                    <a:pt x="3240" y="381"/>
                    <a:pt x="3049" y="119"/>
                  </a:cubicBezTo>
                  <a:cubicBezTo>
                    <a:pt x="3001" y="48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5628222" y="2955674"/>
              <a:ext cx="123524" cy="24712"/>
            </a:xfrm>
            <a:custGeom>
              <a:rect b="b" l="l" r="r" t="t"/>
              <a:pathLst>
                <a:path extrusionOk="0" h="691" w="3454">
                  <a:moveTo>
                    <a:pt x="358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691"/>
                  </a:lnTo>
                  <a:lnTo>
                    <a:pt x="3454" y="691"/>
                  </a:lnTo>
                  <a:cubicBezTo>
                    <a:pt x="3144" y="262"/>
                    <a:pt x="3240" y="405"/>
                    <a:pt x="3049" y="143"/>
                  </a:cubicBezTo>
                  <a:cubicBezTo>
                    <a:pt x="2978" y="72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5439998" y="2785331"/>
              <a:ext cx="417348" cy="367960"/>
            </a:xfrm>
            <a:custGeom>
              <a:rect b="b" l="l" r="r" t="t"/>
              <a:pathLst>
                <a:path extrusionOk="0" h="10289" w="11670">
                  <a:moveTo>
                    <a:pt x="2525" y="1715"/>
                  </a:moveTo>
                  <a:cubicBezTo>
                    <a:pt x="2716" y="1715"/>
                    <a:pt x="2859" y="1882"/>
                    <a:pt x="2859" y="2072"/>
                  </a:cubicBezTo>
                  <a:cubicBezTo>
                    <a:pt x="2859" y="2263"/>
                    <a:pt x="2716" y="2406"/>
                    <a:pt x="2525" y="2406"/>
                  </a:cubicBezTo>
                  <a:cubicBezTo>
                    <a:pt x="2335" y="2406"/>
                    <a:pt x="2192" y="2263"/>
                    <a:pt x="2192" y="2072"/>
                  </a:cubicBezTo>
                  <a:cubicBezTo>
                    <a:pt x="2192" y="1882"/>
                    <a:pt x="2335" y="1715"/>
                    <a:pt x="2525" y="1715"/>
                  </a:cubicBezTo>
                  <a:close/>
                  <a:moveTo>
                    <a:pt x="3883" y="1715"/>
                  </a:moveTo>
                  <a:cubicBezTo>
                    <a:pt x="4073" y="1715"/>
                    <a:pt x="4240" y="1882"/>
                    <a:pt x="4240" y="2072"/>
                  </a:cubicBezTo>
                  <a:cubicBezTo>
                    <a:pt x="4240" y="2263"/>
                    <a:pt x="4073" y="2406"/>
                    <a:pt x="3883" y="2406"/>
                  </a:cubicBezTo>
                  <a:cubicBezTo>
                    <a:pt x="3692" y="2406"/>
                    <a:pt x="3549" y="2263"/>
                    <a:pt x="3549" y="2072"/>
                  </a:cubicBezTo>
                  <a:cubicBezTo>
                    <a:pt x="3549" y="1882"/>
                    <a:pt x="3692" y="1715"/>
                    <a:pt x="3883" y="1715"/>
                  </a:cubicBezTo>
                  <a:close/>
                  <a:moveTo>
                    <a:pt x="10170" y="2406"/>
                  </a:moveTo>
                  <a:lnTo>
                    <a:pt x="10170" y="6145"/>
                  </a:lnTo>
                  <a:lnTo>
                    <a:pt x="5264" y="6145"/>
                  </a:lnTo>
                  <a:lnTo>
                    <a:pt x="5264" y="7859"/>
                  </a:lnTo>
                  <a:lnTo>
                    <a:pt x="2859" y="7859"/>
                  </a:lnTo>
                  <a:lnTo>
                    <a:pt x="2859" y="4144"/>
                  </a:lnTo>
                  <a:lnTo>
                    <a:pt x="6050" y="4144"/>
                  </a:lnTo>
                  <a:cubicBezTo>
                    <a:pt x="6240" y="4144"/>
                    <a:pt x="6407" y="3978"/>
                    <a:pt x="6407" y="3787"/>
                  </a:cubicBezTo>
                  <a:lnTo>
                    <a:pt x="6407" y="2406"/>
                  </a:lnTo>
                  <a:close/>
                  <a:moveTo>
                    <a:pt x="7788" y="7859"/>
                  </a:moveTo>
                  <a:cubicBezTo>
                    <a:pt x="7979" y="7859"/>
                    <a:pt x="8122" y="8026"/>
                    <a:pt x="8122" y="8216"/>
                  </a:cubicBezTo>
                  <a:cubicBezTo>
                    <a:pt x="8122" y="8407"/>
                    <a:pt x="7979" y="8550"/>
                    <a:pt x="7788" y="8550"/>
                  </a:cubicBezTo>
                  <a:cubicBezTo>
                    <a:pt x="7598" y="8550"/>
                    <a:pt x="7431" y="8407"/>
                    <a:pt x="7431" y="8216"/>
                  </a:cubicBezTo>
                  <a:cubicBezTo>
                    <a:pt x="7431" y="8026"/>
                    <a:pt x="7598" y="7859"/>
                    <a:pt x="7788" y="7859"/>
                  </a:cubicBezTo>
                  <a:close/>
                  <a:moveTo>
                    <a:pt x="9146" y="7859"/>
                  </a:moveTo>
                  <a:cubicBezTo>
                    <a:pt x="9336" y="7859"/>
                    <a:pt x="9479" y="8026"/>
                    <a:pt x="9479" y="8216"/>
                  </a:cubicBezTo>
                  <a:cubicBezTo>
                    <a:pt x="9479" y="8407"/>
                    <a:pt x="9336" y="8550"/>
                    <a:pt x="9146" y="8550"/>
                  </a:cubicBezTo>
                  <a:cubicBezTo>
                    <a:pt x="8955" y="8550"/>
                    <a:pt x="8812" y="8407"/>
                    <a:pt x="8812" y="8216"/>
                  </a:cubicBezTo>
                  <a:cubicBezTo>
                    <a:pt x="8812" y="8026"/>
                    <a:pt x="8955" y="7859"/>
                    <a:pt x="9146" y="7859"/>
                  </a:cubicBezTo>
                  <a:close/>
                  <a:moveTo>
                    <a:pt x="1" y="1"/>
                  </a:moveTo>
                  <a:lnTo>
                    <a:pt x="1" y="334"/>
                  </a:lnTo>
                  <a:lnTo>
                    <a:pt x="1" y="3787"/>
                  </a:lnTo>
                  <a:cubicBezTo>
                    <a:pt x="1" y="3978"/>
                    <a:pt x="167" y="4144"/>
                    <a:pt x="358" y="4144"/>
                  </a:cubicBezTo>
                  <a:lnTo>
                    <a:pt x="2192" y="4144"/>
                  </a:lnTo>
                  <a:lnTo>
                    <a:pt x="2192" y="8216"/>
                  </a:lnTo>
                  <a:cubicBezTo>
                    <a:pt x="2192" y="8383"/>
                    <a:pt x="2335" y="8550"/>
                    <a:pt x="2525" y="8550"/>
                  </a:cubicBezTo>
                  <a:lnTo>
                    <a:pt x="5264" y="8550"/>
                  </a:lnTo>
                  <a:lnTo>
                    <a:pt x="5264" y="9931"/>
                  </a:lnTo>
                  <a:cubicBezTo>
                    <a:pt x="5264" y="10122"/>
                    <a:pt x="5431" y="10288"/>
                    <a:pt x="5621" y="10288"/>
                  </a:cubicBezTo>
                  <a:lnTo>
                    <a:pt x="11313" y="10288"/>
                  </a:lnTo>
                  <a:cubicBezTo>
                    <a:pt x="11503" y="10288"/>
                    <a:pt x="11670" y="10122"/>
                    <a:pt x="11670" y="9931"/>
                  </a:cubicBezTo>
                  <a:lnTo>
                    <a:pt x="11670" y="6478"/>
                  </a:lnTo>
                  <a:cubicBezTo>
                    <a:pt x="11670" y="6288"/>
                    <a:pt x="11503" y="6145"/>
                    <a:pt x="11313" y="6145"/>
                  </a:cubicBezTo>
                  <a:lnTo>
                    <a:pt x="10836" y="6145"/>
                  </a:lnTo>
                  <a:lnTo>
                    <a:pt x="10836" y="2072"/>
                  </a:lnTo>
                  <a:cubicBezTo>
                    <a:pt x="10836" y="1882"/>
                    <a:pt x="10694" y="1715"/>
                    <a:pt x="10503" y="1715"/>
                  </a:cubicBezTo>
                  <a:lnTo>
                    <a:pt x="6407" y="1715"/>
                  </a:lnTo>
                  <a:lnTo>
                    <a:pt x="6407" y="334"/>
                  </a:lnTo>
                  <a:cubicBezTo>
                    <a:pt x="6407" y="143"/>
                    <a:pt x="6240" y="1"/>
                    <a:pt x="6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45"/>
          <p:cNvGrpSpPr/>
          <p:nvPr/>
        </p:nvGrpSpPr>
        <p:grpSpPr>
          <a:xfrm>
            <a:off x="3516298" y="3609726"/>
            <a:ext cx="417348" cy="390929"/>
            <a:chOff x="6142648" y="3419851"/>
            <a:chExt cx="417348" cy="390929"/>
          </a:xfrm>
        </p:grpSpPr>
        <p:sp>
          <p:nvSpPr>
            <p:cNvPr id="612" name="Google Shape;612;p45"/>
            <p:cNvSpPr/>
            <p:nvPr/>
          </p:nvSpPr>
          <p:spPr>
            <a:xfrm>
              <a:off x="6215892" y="3595272"/>
              <a:ext cx="24748" cy="23889"/>
            </a:xfrm>
            <a:custGeom>
              <a:rect b="b" l="l" r="r" t="t"/>
              <a:pathLst>
                <a:path extrusionOk="0" h="668" w="692">
                  <a:moveTo>
                    <a:pt x="358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525"/>
                    <a:pt x="167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6215892" y="3481150"/>
              <a:ext cx="24748" cy="24748"/>
            </a:xfrm>
            <a:custGeom>
              <a:rect b="b" l="l" r="r" t="t"/>
              <a:pathLst>
                <a:path extrusionOk="0" h="692" w="692">
                  <a:moveTo>
                    <a:pt x="358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525"/>
                    <a:pt x="167" y="691"/>
                    <a:pt x="358" y="691"/>
                  </a:cubicBezTo>
                  <a:cubicBezTo>
                    <a:pt x="549" y="691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6339385" y="3538229"/>
              <a:ext cx="23889" cy="23889"/>
            </a:xfrm>
            <a:custGeom>
              <a:rect b="b" l="l" r="r" t="t"/>
              <a:pathLst>
                <a:path extrusionOk="0" h="668" w="668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1" y="524"/>
                    <a:pt x="144" y="667"/>
                    <a:pt x="334" y="667"/>
                  </a:cubicBezTo>
                  <a:cubicBezTo>
                    <a:pt x="525" y="667"/>
                    <a:pt x="668" y="524"/>
                    <a:pt x="668" y="334"/>
                  </a:cubicBezTo>
                  <a:cubicBezTo>
                    <a:pt x="668" y="143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6462054" y="3595272"/>
              <a:ext cx="24712" cy="23889"/>
            </a:xfrm>
            <a:custGeom>
              <a:rect b="b" l="l" r="r" t="t"/>
              <a:pathLst>
                <a:path extrusionOk="0" h="668" w="691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6462054" y="3481150"/>
              <a:ext cx="24712" cy="24748"/>
            </a:xfrm>
            <a:custGeom>
              <a:rect b="b" l="l" r="r" t="t"/>
              <a:pathLst>
                <a:path extrusionOk="0" h="692" w="691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91"/>
                    <a:pt x="334" y="691"/>
                  </a:cubicBezTo>
                  <a:cubicBezTo>
                    <a:pt x="524" y="691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6142648" y="3419851"/>
              <a:ext cx="417348" cy="260637"/>
            </a:xfrm>
            <a:custGeom>
              <a:rect b="b" l="l" r="r" t="t"/>
              <a:pathLst>
                <a:path extrusionOk="0" h="7288" w="11670">
                  <a:moveTo>
                    <a:pt x="9265" y="1024"/>
                  </a:moveTo>
                  <a:cubicBezTo>
                    <a:pt x="9836" y="1024"/>
                    <a:pt x="10289" y="1501"/>
                    <a:pt x="10289" y="2048"/>
                  </a:cubicBezTo>
                  <a:cubicBezTo>
                    <a:pt x="10289" y="2620"/>
                    <a:pt x="9836" y="3072"/>
                    <a:pt x="9265" y="3072"/>
                  </a:cubicBezTo>
                  <a:cubicBezTo>
                    <a:pt x="8979" y="3072"/>
                    <a:pt x="8741" y="2953"/>
                    <a:pt x="8550" y="2786"/>
                  </a:cubicBezTo>
                  <a:lnTo>
                    <a:pt x="6859" y="3596"/>
                  </a:lnTo>
                  <a:cubicBezTo>
                    <a:pt x="6859" y="3620"/>
                    <a:pt x="6859" y="3668"/>
                    <a:pt x="6859" y="3715"/>
                  </a:cubicBezTo>
                  <a:lnTo>
                    <a:pt x="8550" y="4525"/>
                  </a:lnTo>
                  <a:cubicBezTo>
                    <a:pt x="8741" y="4334"/>
                    <a:pt x="8979" y="4215"/>
                    <a:pt x="9265" y="4215"/>
                  </a:cubicBezTo>
                  <a:cubicBezTo>
                    <a:pt x="9836" y="4215"/>
                    <a:pt x="10289" y="4668"/>
                    <a:pt x="10289" y="5239"/>
                  </a:cubicBezTo>
                  <a:cubicBezTo>
                    <a:pt x="10289" y="5811"/>
                    <a:pt x="9836" y="6263"/>
                    <a:pt x="9265" y="6263"/>
                  </a:cubicBezTo>
                  <a:cubicBezTo>
                    <a:pt x="8717" y="6263"/>
                    <a:pt x="8241" y="5811"/>
                    <a:pt x="8241" y="5239"/>
                  </a:cubicBezTo>
                  <a:cubicBezTo>
                    <a:pt x="8241" y="5192"/>
                    <a:pt x="8241" y="5168"/>
                    <a:pt x="8241" y="5120"/>
                  </a:cubicBezTo>
                  <a:lnTo>
                    <a:pt x="6597" y="4334"/>
                  </a:lnTo>
                  <a:cubicBezTo>
                    <a:pt x="6407" y="4549"/>
                    <a:pt x="6145" y="4668"/>
                    <a:pt x="5835" y="4668"/>
                  </a:cubicBezTo>
                  <a:cubicBezTo>
                    <a:pt x="5526" y="4668"/>
                    <a:pt x="5264" y="4549"/>
                    <a:pt x="5073" y="4334"/>
                  </a:cubicBezTo>
                  <a:lnTo>
                    <a:pt x="3430" y="5120"/>
                  </a:lnTo>
                  <a:cubicBezTo>
                    <a:pt x="3430" y="5168"/>
                    <a:pt x="3430" y="5192"/>
                    <a:pt x="3430" y="5239"/>
                  </a:cubicBezTo>
                  <a:cubicBezTo>
                    <a:pt x="3430" y="5811"/>
                    <a:pt x="2954" y="6263"/>
                    <a:pt x="2406" y="6263"/>
                  </a:cubicBezTo>
                  <a:cubicBezTo>
                    <a:pt x="1834" y="6263"/>
                    <a:pt x="1382" y="5811"/>
                    <a:pt x="1382" y="5239"/>
                  </a:cubicBezTo>
                  <a:cubicBezTo>
                    <a:pt x="1382" y="4668"/>
                    <a:pt x="1834" y="4215"/>
                    <a:pt x="2406" y="4215"/>
                  </a:cubicBezTo>
                  <a:cubicBezTo>
                    <a:pt x="2692" y="4215"/>
                    <a:pt x="2930" y="4334"/>
                    <a:pt x="3120" y="4525"/>
                  </a:cubicBezTo>
                  <a:lnTo>
                    <a:pt x="4811" y="3715"/>
                  </a:lnTo>
                  <a:cubicBezTo>
                    <a:pt x="4811" y="3668"/>
                    <a:pt x="4811" y="3620"/>
                    <a:pt x="4811" y="3596"/>
                  </a:cubicBezTo>
                  <a:lnTo>
                    <a:pt x="3120" y="2786"/>
                  </a:lnTo>
                  <a:cubicBezTo>
                    <a:pt x="2930" y="2953"/>
                    <a:pt x="2692" y="3072"/>
                    <a:pt x="2406" y="3072"/>
                  </a:cubicBezTo>
                  <a:cubicBezTo>
                    <a:pt x="1834" y="3072"/>
                    <a:pt x="1382" y="2620"/>
                    <a:pt x="1382" y="2048"/>
                  </a:cubicBezTo>
                  <a:cubicBezTo>
                    <a:pt x="1382" y="1501"/>
                    <a:pt x="1834" y="1024"/>
                    <a:pt x="2406" y="1024"/>
                  </a:cubicBezTo>
                  <a:cubicBezTo>
                    <a:pt x="2954" y="1024"/>
                    <a:pt x="3430" y="1501"/>
                    <a:pt x="3430" y="2048"/>
                  </a:cubicBezTo>
                  <a:cubicBezTo>
                    <a:pt x="3430" y="2096"/>
                    <a:pt x="3430" y="2120"/>
                    <a:pt x="3430" y="2167"/>
                  </a:cubicBezTo>
                  <a:lnTo>
                    <a:pt x="5073" y="2953"/>
                  </a:lnTo>
                  <a:cubicBezTo>
                    <a:pt x="5264" y="2763"/>
                    <a:pt x="5526" y="2620"/>
                    <a:pt x="5835" y="2620"/>
                  </a:cubicBezTo>
                  <a:cubicBezTo>
                    <a:pt x="6145" y="2620"/>
                    <a:pt x="6407" y="2763"/>
                    <a:pt x="6597" y="2953"/>
                  </a:cubicBezTo>
                  <a:lnTo>
                    <a:pt x="8241" y="2167"/>
                  </a:lnTo>
                  <a:cubicBezTo>
                    <a:pt x="8241" y="2120"/>
                    <a:pt x="8241" y="2096"/>
                    <a:pt x="8241" y="2048"/>
                  </a:cubicBezTo>
                  <a:cubicBezTo>
                    <a:pt x="8241" y="1501"/>
                    <a:pt x="8717" y="1024"/>
                    <a:pt x="9265" y="1024"/>
                  </a:cubicBezTo>
                  <a:close/>
                  <a:moveTo>
                    <a:pt x="358" y="0"/>
                  </a:moveTo>
                  <a:cubicBezTo>
                    <a:pt x="167" y="0"/>
                    <a:pt x="1" y="143"/>
                    <a:pt x="1" y="334"/>
                  </a:cubicBezTo>
                  <a:lnTo>
                    <a:pt x="1" y="7287"/>
                  </a:lnTo>
                  <a:lnTo>
                    <a:pt x="11670" y="7287"/>
                  </a:lnTo>
                  <a:lnTo>
                    <a:pt x="11670" y="334"/>
                  </a:lnTo>
                  <a:cubicBezTo>
                    <a:pt x="11670" y="143"/>
                    <a:pt x="11503" y="0"/>
                    <a:pt x="11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6142648" y="3705174"/>
              <a:ext cx="416526" cy="105607"/>
            </a:xfrm>
            <a:custGeom>
              <a:rect b="b" l="l" r="r" t="t"/>
              <a:pathLst>
                <a:path extrusionOk="0" h="2953" w="11647">
                  <a:moveTo>
                    <a:pt x="1" y="0"/>
                  </a:moveTo>
                  <a:lnTo>
                    <a:pt x="1" y="1024"/>
                  </a:lnTo>
                  <a:cubicBezTo>
                    <a:pt x="1" y="1215"/>
                    <a:pt x="167" y="1357"/>
                    <a:pt x="358" y="1357"/>
                  </a:cubicBezTo>
                  <a:lnTo>
                    <a:pt x="4811" y="1357"/>
                  </a:lnTo>
                  <a:lnTo>
                    <a:pt x="4811" y="2286"/>
                  </a:lnTo>
                  <a:lnTo>
                    <a:pt x="3525" y="2286"/>
                  </a:lnTo>
                  <a:cubicBezTo>
                    <a:pt x="3335" y="2286"/>
                    <a:pt x="3192" y="2429"/>
                    <a:pt x="3192" y="2620"/>
                  </a:cubicBezTo>
                  <a:cubicBezTo>
                    <a:pt x="3192" y="2810"/>
                    <a:pt x="3335" y="2953"/>
                    <a:pt x="3525" y="2953"/>
                  </a:cubicBezTo>
                  <a:lnTo>
                    <a:pt x="8145" y="2953"/>
                  </a:lnTo>
                  <a:cubicBezTo>
                    <a:pt x="8336" y="2953"/>
                    <a:pt x="8479" y="2810"/>
                    <a:pt x="8479" y="2620"/>
                  </a:cubicBezTo>
                  <a:cubicBezTo>
                    <a:pt x="8479" y="2429"/>
                    <a:pt x="8336" y="2286"/>
                    <a:pt x="8145" y="2286"/>
                  </a:cubicBezTo>
                  <a:lnTo>
                    <a:pt x="6859" y="2286"/>
                  </a:lnTo>
                  <a:lnTo>
                    <a:pt x="6859" y="1357"/>
                  </a:lnTo>
                  <a:lnTo>
                    <a:pt x="11313" y="1357"/>
                  </a:lnTo>
                  <a:cubicBezTo>
                    <a:pt x="11503" y="1357"/>
                    <a:pt x="11646" y="1215"/>
                    <a:pt x="11646" y="1024"/>
                  </a:cubicBezTo>
                  <a:lnTo>
                    <a:pt x="11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Model1 </a:t>
            </a:r>
            <a:r>
              <a:rPr lang="en">
                <a:solidFill>
                  <a:schemeClr val="dk2"/>
                </a:solidFill>
              </a:rPr>
              <a:t>Summary</a:t>
            </a:r>
            <a:endParaRPr/>
          </a:p>
        </p:txBody>
      </p:sp>
      <p:pic>
        <p:nvPicPr>
          <p:cNvPr id="624" name="Google Shape;6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62" y="1317478"/>
            <a:ext cx="6936073" cy="28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</a:t>
            </a:r>
            <a:r>
              <a:rPr lang="en">
                <a:solidFill>
                  <a:schemeClr val="dk2"/>
                </a:solidFill>
              </a:rPr>
              <a:t>Design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0" name="Google Shape;630;p47"/>
          <p:cNvSpPr txBox="1"/>
          <p:nvPr>
            <p:ph idx="1" type="subTitle"/>
          </p:nvPr>
        </p:nvSpPr>
        <p:spPr>
          <a:xfrm>
            <a:off x="477075" y="3838700"/>
            <a:ext cx="1003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Input(28x28x1)</a:t>
            </a:r>
            <a:endParaRPr/>
          </a:p>
        </p:txBody>
      </p:sp>
      <p:sp>
        <p:nvSpPr>
          <p:cNvPr id="631" name="Google Shape;631;p47"/>
          <p:cNvSpPr/>
          <p:nvPr/>
        </p:nvSpPr>
        <p:spPr>
          <a:xfrm>
            <a:off x="8699863" y="4626200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7"/>
          <p:cNvSpPr/>
          <p:nvPr/>
        </p:nvSpPr>
        <p:spPr>
          <a:xfrm>
            <a:off x="713100" y="4237063"/>
            <a:ext cx="181800" cy="181800"/>
          </a:xfrm>
          <a:prstGeom prst="star4">
            <a:avLst>
              <a:gd fmla="val 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7"/>
          <p:cNvSpPr txBox="1"/>
          <p:nvPr>
            <p:ph idx="1" type="subTitle"/>
          </p:nvPr>
        </p:nvSpPr>
        <p:spPr>
          <a:xfrm>
            <a:off x="1076948" y="4286900"/>
            <a:ext cx="1298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 32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 (4x4)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26x26x32</a:t>
            </a:r>
            <a:endParaRPr sz="1200"/>
          </a:p>
        </p:txBody>
      </p:sp>
      <p:sp>
        <p:nvSpPr>
          <p:cNvPr id="634" name="Google Shape;634;p47"/>
          <p:cNvSpPr txBox="1"/>
          <p:nvPr>
            <p:ph idx="1" type="subTitle"/>
          </p:nvPr>
        </p:nvSpPr>
        <p:spPr>
          <a:xfrm>
            <a:off x="2096438" y="3838688"/>
            <a:ext cx="11754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Pooling (3x3)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13x13x32</a:t>
            </a:r>
            <a:endParaRPr sz="1200"/>
          </a:p>
        </p:txBody>
      </p:sp>
      <p:sp>
        <p:nvSpPr>
          <p:cNvPr id="635" name="Google Shape;635;p47"/>
          <p:cNvSpPr txBox="1"/>
          <p:nvPr>
            <p:ph idx="1" type="subTitle"/>
          </p:nvPr>
        </p:nvSpPr>
        <p:spPr>
          <a:xfrm>
            <a:off x="6928325" y="3970675"/>
            <a:ext cx="1003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Fully Connected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(32)</a:t>
            </a:r>
            <a:endParaRPr sz="1200"/>
          </a:p>
        </p:txBody>
      </p:sp>
      <p:sp>
        <p:nvSpPr>
          <p:cNvPr id="636" name="Google Shape;636;p47"/>
          <p:cNvSpPr txBox="1"/>
          <p:nvPr>
            <p:ph idx="1" type="subTitle"/>
          </p:nvPr>
        </p:nvSpPr>
        <p:spPr>
          <a:xfrm>
            <a:off x="7745850" y="4032925"/>
            <a:ext cx="1003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Fully Connected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(10)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37" name="Google Shape;6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63" y="1205813"/>
            <a:ext cx="7993470" cy="2493963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7"/>
          <p:cNvSpPr txBox="1"/>
          <p:nvPr>
            <p:ph idx="1" type="subTitle"/>
          </p:nvPr>
        </p:nvSpPr>
        <p:spPr>
          <a:xfrm>
            <a:off x="2785561" y="4359875"/>
            <a:ext cx="1298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 32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 (4x4)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26x26x32</a:t>
            </a:r>
            <a:endParaRPr sz="1200"/>
          </a:p>
        </p:txBody>
      </p:sp>
      <p:sp>
        <p:nvSpPr>
          <p:cNvPr id="639" name="Google Shape;639;p47"/>
          <p:cNvSpPr txBox="1"/>
          <p:nvPr>
            <p:ph idx="1" type="subTitle"/>
          </p:nvPr>
        </p:nvSpPr>
        <p:spPr>
          <a:xfrm>
            <a:off x="3475050" y="3835213"/>
            <a:ext cx="11754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Pooling (3x3)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13x13x32</a:t>
            </a:r>
            <a:endParaRPr sz="1200"/>
          </a:p>
        </p:txBody>
      </p:sp>
      <p:sp>
        <p:nvSpPr>
          <p:cNvPr id="640" name="Google Shape;640;p47"/>
          <p:cNvSpPr txBox="1"/>
          <p:nvPr>
            <p:ph idx="1" type="subTitle"/>
          </p:nvPr>
        </p:nvSpPr>
        <p:spPr>
          <a:xfrm>
            <a:off x="4024648" y="4412525"/>
            <a:ext cx="1298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 32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 (4x4)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26x26x32</a:t>
            </a:r>
            <a:endParaRPr sz="1200"/>
          </a:p>
        </p:txBody>
      </p:sp>
      <p:sp>
        <p:nvSpPr>
          <p:cNvPr id="641" name="Google Shape;641;p47"/>
          <p:cNvSpPr txBox="1"/>
          <p:nvPr>
            <p:ph idx="1" type="subTitle"/>
          </p:nvPr>
        </p:nvSpPr>
        <p:spPr>
          <a:xfrm>
            <a:off x="4714138" y="3887863"/>
            <a:ext cx="11754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Pooling (3x3)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13x13x32</a:t>
            </a:r>
            <a:endParaRPr sz="1200"/>
          </a:p>
        </p:txBody>
      </p:sp>
      <p:sp>
        <p:nvSpPr>
          <p:cNvPr id="642" name="Google Shape;642;p47"/>
          <p:cNvSpPr txBox="1"/>
          <p:nvPr>
            <p:ph idx="1" type="subTitle"/>
          </p:nvPr>
        </p:nvSpPr>
        <p:spPr>
          <a:xfrm>
            <a:off x="5953250" y="3887875"/>
            <a:ext cx="1003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Layer Flatten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8"/>
          <p:cNvSpPr/>
          <p:nvPr/>
        </p:nvSpPr>
        <p:spPr>
          <a:xfrm>
            <a:off x="3159175" y="1518897"/>
            <a:ext cx="1131600" cy="11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8"/>
          <p:cNvSpPr/>
          <p:nvPr/>
        </p:nvSpPr>
        <p:spPr>
          <a:xfrm>
            <a:off x="4859825" y="1518897"/>
            <a:ext cx="1131600" cy="11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8"/>
          <p:cNvSpPr/>
          <p:nvPr/>
        </p:nvSpPr>
        <p:spPr>
          <a:xfrm>
            <a:off x="3159175" y="3239372"/>
            <a:ext cx="1131600" cy="11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8"/>
          <p:cNvSpPr/>
          <p:nvPr/>
        </p:nvSpPr>
        <p:spPr>
          <a:xfrm>
            <a:off x="4859825" y="3239372"/>
            <a:ext cx="1131600" cy="11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Model2 </a:t>
            </a:r>
            <a:r>
              <a:rPr lang="en">
                <a:solidFill>
                  <a:schemeClr val="dk2"/>
                </a:solidFill>
              </a:rPr>
              <a:t>Details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2" name="Google Shape;652;p48"/>
          <p:cNvSpPr txBox="1"/>
          <p:nvPr>
            <p:ph idx="5" type="subTitle"/>
          </p:nvPr>
        </p:nvSpPr>
        <p:spPr>
          <a:xfrm>
            <a:off x="865488" y="38419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653" name="Google Shape;653;p48"/>
          <p:cNvSpPr txBox="1"/>
          <p:nvPr>
            <p:ph type="title"/>
          </p:nvPr>
        </p:nvSpPr>
        <p:spPr>
          <a:xfrm>
            <a:off x="865488" y="15739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654" name="Google Shape;654;p48"/>
          <p:cNvSpPr txBox="1"/>
          <p:nvPr>
            <p:ph idx="1" type="subTitle"/>
          </p:nvPr>
        </p:nvSpPr>
        <p:spPr>
          <a:xfrm>
            <a:off x="865488" y="21081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every conv layer</a:t>
            </a:r>
            <a:endParaRPr/>
          </a:p>
        </p:txBody>
      </p:sp>
      <p:sp>
        <p:nvSpPr>
          <p:cNvPr id="655" name="Google Shape;655;p48"/>
          <p:cNvSpPr txBox="1"/>
          <p:nvPr>
            <p:ph idx="2" type="title"/>
          </p:nvPr>
        </p:nvSpPr>
        <p:spPr>
          <a:xfrm>
            <a:off x="6300295" y="15739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&amp; Batch Size</a:t>
            </a:r>
            <a:endParaRPr/>
          </a:p>
        </p:txBody>
      </p:sp>
      <p:sp>
        <p:nvSpPr>
          <p:cNvPr id="656" name="Google Shape;656;p48"/>
          <p:cNvSpPr txBox="1"/>
          <p:nvPr>
            <p:ph idx="3" type="subTitle"/>
          </p:nvPr>
        </p:nvSpPr>
        <p:spPr>
          <a:xfrm>
            <a:off x="6300288" y="21081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 = 256</a:t>
            </a:r>
            <a:endParaRPr/>
          </a:p>
        </p:txBody>
      </p:sp>
      <p:sp>
        <p:nvSpPr>
          <p:cNvPr id="657" name="Google Shape;657;p48"/>
          <p:cNvSpPr txBox="1"/>
          <p:nvPr>
            <p:ph idx="4" type="title"/>
          </p:nvPr>
        </p:nvSpPr>
        <p:spPr>
          <a:xfrm>
            <a:off x="865488" y="33077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658" name="Google Shape;658;p48"/>
          <p:cNvSpPr txBox="1"/>
          <p:nvPr>
            <p:ph idx="6" type="title"/>
          </p:nvPr>
        </p:nvSpPr>
        <p:spPr>
          <a:xfrm>
            <a:off x="6300295" y="33077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sp>
        <p:nvSpPr>
          <p:cNvPr id="659" name="Google Shape;659;p48"/>
          <p:cNvSpPr txBox="1"/>
          <p:nvPr>
            <p:ph idx="7" type="subTitle"/>
          </p:nvPr>
        </p:nvSpPr>
        <p:spPr>
          <a:xfrm>
            <a:off x="6300288" y="38419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last layer for multi-classification</a:t>
            </a:r>
            <a:endParaRPr/>
          </a:p>
        </p:txBody>
      </p:sp>
      <p:sp>
        <p:nvSpPr>
          <p:cNvPr id="660" name="Google Shape;660;p48"/>
          <p:cNvSpPr/>
          <p:nvPr/>
        </p:nvSpPr>
        <p:spPr>
          <a:xfrm>
            <a:off x="7968688" y="4241313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48"/>
          <p:cNvGrpSpPr/>
          <p:nvPr/>
        </p:nvGrpSpPr>
        <p:grpSpPr>
          <a:xfrm>
            <a:off x="3516732" y="1910955"/>
            <a:ext cx="416490" cy="347506"/>
            <a:chOff x="1182394" y="2110792"/>
            <a:chExt cx="416490" cy="347506"/>
          </a:xfrm>
        </p:grpSpPr>
        <p:sp>
          <p:nvSpPr>
            <p:cNvPr id="662" name="Google Shape;662;p48"/>
            <p:cNvSpPr/>
            <p:nvPr/>
          </p:nvSpPr>
          <p:spPr>
            <a:xfrm>
              <a:off x="1182394" y="2152529"/>
              <a:ext cx="416490" cy="305769"/>
            </a:xfrm>
            <a:custGeom>
              <a:rect b="b" l="l" r="r" t="t"/>
              <a:pathLst>
                <a:path extrusionOk="0" h="8550" w="11646">
                  <a:moveTo>
                    <a:pt x="334" y="0"/>
                  </a:moveTo>
                  <a:cubicBezTo>
                    <a:pt x="143" y="0"/>
                    <a:pt x="0" y="167"/>
                    <a:pt x="0" y="334"/>
                  </a:cubicBezTo>
                  <a:lnTo>
                    <a:pt x="0" y="7359"/>
                  </a:lnTo>
                  <a:cubicBezTo>
                    <a:pt x="0" y="7550"/>
                    <a:pt x="143" y="7716"/>
                    <a:pt x="334" y="7716"/>
                  </a:cubicBezTo>
                  <a:lnTo>
                    <a:pt x="4668" y="7716"/>
                  </a:lnTo>
                  <a:cubicBezTo>
                    <a:pt x="4811" y="8193"/>
                    <a:pt x="5263" y="8550"/>
                    <a:pt x="5811" y="8550"/>
                  </a:cubicBezTo>
                  <a:cubicBezTo>
                    <a:pt x="6359" y="8550"/>
                    <a:pt x="6811" y="8193"/>
                    <a:pt x="6954" y="7716"/>
                  </a:cubicBezTo>
                  <a:lnTo>
                    <a:pt x="11288" y="7716"/>
                  </a:lnTo>
                  <a:cubicBezTo>
                    <a:pt x="11479" y="7716"/>
                    <a:pt x="11645" y="7550"/>
                    <a:pt x="11645" y="7359"/>
                  </a:cubicBezTo>
                  <a:lnTo>
                    <a:pt x="11645" y="334"/>
                  </a:lnTo>
                  <a:cubicBezTo>
                    <a:pt x="11645" y="167"/>
                    <a:pt x="11479" y="0"/>
                    <a:pt x="11288" y="0"/>
                  </a:cubicBezTo>
                  <a:lnTo>
                    <a:pt x="10955" y="0"/>
                  </a:lnTo>
                  <a:lnTo>
                    <a:pt x="10955" y="5978"/>
                  </a:lnTo>
                  <a:cubicBezTo>
                    <a:pt x="10955" y="6549"/>
                    <a:pt x="10502" y="7002"/>
                    <a:pt x="9955" y="7002"/>
                  </a:cubicBezTo>
                  <a:lnTo>
                    <a:pt x="1667" y="7002"/>
                  </a:lnTo>
                  <a:cubicBezTo>
                    <a:pt x="1119" y="7002"/>
                    <a:pt x="667" y="6549"/>
                    <a:pt x="667" y="5978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1402127" y="2110792"/>
              <a:ext cx="147377" cy="268326"/>
            </a:xfrm>
            <a:custGeom>
              <a:rect b="b" l="l" r="r" t="t"/>
              <a:pathLst>
                <a:path extrusionOk="0" h="7503" w="4121">
                  <a:moveTo>
                    <a:pt x="2763" y="1358"/>
                  </a:moveTo>
                  <a:cubicBezTo>
                    <a:pt x="2953" y="1358"/>
                    <a:pt x="3096" y="1501"/>
                    <a:pt x="3096" y="1691"/>
                  </a:cubicBezTo>
                  <a:lnTo>
                    <a:pt x="3096" y="3073"/>
                  </a:lnTo>
                  <a:cubicBezTo>
                    <a:pt x="3096" y="3263"/>
                    <a:pt x="2953" y="3406"/>
                    <a:pt x="2763" y="3406"/>
                  </a:cubicBezTo>
                  <a:lnTo>
                    <a:pt x="1358" y="3406"/>
                  </a:lnTo>
                  <a:cubicBezTo>
                    <a:pt x="1191" y="3406"/>
                    <a:pt x="1024" y="3263"/>
                    <a:pt x="1024" y="3073"/>
                  </a:cubicBezTo>
                  <a:lnTo>
                    <a:pt x="1024" y="1691"/>
                  </a:lnTo>
                  <a:cubicBezTo>
                    <a:pt x="1024" y="1501"/>
                    <a:pt x="1191" y="1358"/>
                    <a:pt x="1358" y="1358"/>
                  </a:cubicBezTo>
                  <a:close/>
                  <a:moveTo>
                    <a:pt x="2763" y="4097"/>
                  </a:moveTo>
                  <a:cubicBezTo>
                    <a:pt x="2953" y="4097"/>
                    <a:pt x="3096" y="4239"/>
                    <a:pt x="3096" y="4430"/>
                  </a:cubicBezTo>
                  <a:cubicBezTo>
                    <a:pt x="3096" y="4621"/>
                    <a:pt x="2953" y="4763"/>
                    <a:pt x="2763" y="4763"/>
                  </a:cubicBezTo>
                  <a:lnTo>
                    <a:pt x="1358" y="4763"/>
                  </a:lnTo>
                  <a:cubicBezTo>
                    <a:pt x="1191" y="4763"/>
                    <a:pt x="1024" y="4621"/>
                    <a:pt x="1024" y="4430"/>
                  </a:cubicBezTo>
                  <a:cubicBezTo>
                    <a:pt x="1024" y="4239"/>
                    <a:pt x="1191" y="4097"/>
                    <a:pt x="1358" y="4097"/>
                  </a:cubicBezTo>
                  <a:close/>
                  <a:moveTo>
                    <a:pt x="2763" y="5454"/>
                  </a:moveTo>
                  <a:cubicBezTo>
                    <a:pt x="2953" y="5454"/>
                    <a:pt x="3096" y="5597"/>
                    <a:pt x="3096" y="5787"/>
                  </a:cubicBezTo>
                  <a:cubicBezTo>
                    <a:pt x="3096" y="5978"/>
                    <a:pt x="2953" y="6145"/>
                    <a:pt x="2763" y="6145"/>
                  </a:cubicBezTo>
                  <a:lnTo>
                    <a:pt x="1358" y="6145"/>
                  </a:lnTo>
                  <a:cubicBezTo>
                    <a:pt x="1191" y="6145"/>
                    <a:pt x="1024" y="5978"/>
                    <a:pt x="1024" y="5787"/>
                  </a:cubicBezTo>
                  <a:cubicBezTo>
                    <a:pt x="1024" y="5597"/>
                    <a:pt x="1191" y="5454"/>
                    <a:pt x="1358" y="5454"/>
                  </a:cubicBezTo>
                  <a:close/>
                  <a:moveTo>
                    <a:pt x="0" y="1"/>
                  </a:moveTo>
                  <a:lnTo>
                    <a:pt x="0" y="7502"/>
                  </a:lnTo>
                  <a:lnTo>
                    <a:pt x="3811" y="7502"/>
                  </a:lnTo>
                  <a:cubicBezTo>
                    <a:pt x="3977" y="7502"/>
                    <a:pt x="4120" y="7335"/>
                    <a:pt x="4120" y="7169"/>
                  </a:cubicBezTo>
                  <a:lnTo>
                    <a:pt x="4120" y="334"/>
                  </a:lnTo>
                  <a:cubicBezTo>
                    <a:pt x="4120" y="143"/>
                    <a:pt x="3977" y="1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1463426" y="2184036"/>
              <a:ext cx="24748" cy="23889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7"/>
                  </a:lnTo>
                  <a:lnTo>
                    <a:pt x="692" y="667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1230925" y="2110792"/>
              <a:ext cx="147377" cy="268326"/>
            </a:xfrm>
            <a:custGeom>
              <a:rect b="b" l="l" r="r" t="t"/>
              <a:pathLst>
                <a:path extrusionOk="0" h="7503" w="4121">
                  <a:moveTo>
                    <a:pt x="2763" y="1358"/>
                  </a:moveTo>
                  <a:cubicBezTo>
                    <a:pt x="2930" y="1358"/>
                    <a:pt x="3096" y="1501"/>
                    <a:pt x="3096" y="1691"/>
                  </a:cubicBezTo>
                  <a:cubicBezTo>
                    <a:pt x="3096" y="1882"/>
                    <a:pt x="2930" y="2049"/>
                    <a:pt x="2763" y="2049"/>
                  </a:cubicBezTo>
                  <a:lnTo>
                    <a:pt x="1358" y="2049"/>
                  </a:lnTo>
                  <a:cubicBezTo>
                    <a:pt x="1168" y="2049"/>
                    <a:pt x="1025" y="1882"/>
                    <a:pt x="1025" y="1691"/>
                  </a:cubicBezTo>
                  <a:cubicBezTo>
                    <a:pt x="1025" y="1501"/>
                    <a:pt x="1168" y="1358"/>
                    <a:pt x="1358" y="1358"/>
                  </a:cubicBezTo>
                  <a:close/>
                  <a:moveTo>
                    <a:pt x="2763" y="2715"/>
                  </a:moveTo>
                  <a:cubicBezTo>
                    <a:pt x="2930" y="2715"/>
                    <a:pt x="3096" y="2882"/>
                    <a:pt x="3096" y="3073"/>
                  </a:cubicBezTo>
                  <a:cubicBezTo>
                    <a:pt x="3096" y="3263"/>
                    <a:pt x="2930" y="3406"/>
                    <a:pt x="2763" y="3406"/>
                  </a:cubicBezTo>
                  <a:lnTo>
                    <a:pt x="1358" y="3406"/>
                  </a:lnTo>
                  <a:cubicBezTo>
                    <a:pt x="1168" y="3406"/>
                    <a:pt x="1025" y="3239"/>
                    <a:pt x="1025" y="3073"/>
                  </a:cubicBezTo>
                  <a:cubicBezTo>
                    <a:pt x="1025" y="2882"/>
                    <a:pt x="1168" y="2715"/>
                    <a:pt x="1358" y="2715"/>
                  </a:cubicBezTo>
                  <a:close/>
                  <a:moveTo>
                    <a:pt x="2763" y="4097"/>
                  </a:moveTo>
                  <a:cubicBezTo>
                    <a:pt x="2930" y="4097"/>
                    <a:pt x="3096" y="4239"/>
                    <a:pt x="3096" y="4430"/>
                  </a:cubicBezTo>
                  <a:cubicBezTo>
                    <a:pt x="3096" y="4621"/>
                    <a:pt x="2930" y="4763"/>
                    <a:pt x="2763" y="4763"/>
                  </a:cubicBezTo>
                  <a:lnTo>
                    <a:pt x="1358" y="4763"/>
                  </a:lnTo>
                  <a:cubicBezTo>
                    <a:pt x="1168" y="4763"/>
                    <a:pt x="1025" y="4621"/>
                    <a:pt x="1025" y="4430"/>
                  </a:cubicBezTo>
                  <a:cubicBezTo>
                    <a:pt x="1025" y="4239"/>
                    <a:pt x="1168" y="4097"/>
                    <a:pt x="1358" y="4097"/>
                  </a:cubicBezTo>
                  <a:close/>
                  <a:moveTo>
                    <a:pt x="2763" y="5454"/>
                  </a:moveTo>
                  <a:cubicBezTo>
                    <a:pt x="2930" y="5454"/>
                    <a:pt x="3096" y="5597"/>
                    <a:pt x="3096" y="5787"/>
                  </a:cubicBezTo>
                  <a:cubicBezTo>
                    <a:pt x="3096" y="5978"/>
                    <a:pt x="2930" y="6145"/>
                    <a:pt x="2763" y="6145"/>
                  </a:cubicBezTo>
                  <a:lnTo>
                    <a:pt x="1358" y="6145"/>
                  </a:lnTo>
                  <a:cubicBezTo>
                    <a:pt x="1168" y="6145"/>
                    <a:pt x="1025" y="5978"/>
                    <a:pt x="1025" y="5787"/>
                  </a:cubicBezTo>
                  <a:cubicBezTo>
                    <a:pt x="1025" y="5597"/>
                    <a:pt x="1168" y="5454"/>
                    <a:pt x="1358" y="5454"/>
                  </a:cubicBezTo>
                  <a:close/>
                  <a:moveTo>
                    <a:pt x="310" y="1"/>
                  </a:moveTo>
                  <a:cubicBezTo>
                    <a:pt x="143" y="1"/>
                    <a:pt x="1" y="143"/>
                    <a:pt x="1" y="334"/>
                  </a:cubicBezTo>
                  <a:lnTo>
                    <a:pt x="1" y="7145"/>
                  </a:lnTo>
                  <a:cubicBezTo>
                    <a:pt x="1" y="7335"/>
                    <a:pt x="143" y="7502"/>
                    <a:pt x="310" y="7502"/>
                  </a:cubicBezTo>
                  <a:lnTo>
                    <a:pt x="4121" y="7502"/>
                  </a:lnTo>
                  <a:lnTo>
                    <a:pt x="41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48"/>
          <p:cNvGrpSpPr/>
          <p:nvPr/>
        </p:nvGrpSpPr>
        <p:grpSpPr>
          <a:xfrm>
            <a:off x="5184913" y="1843980"/>
            <a:ext cx="481434" cy="481434"/>
            <a:chOff x="6856386" y="3407083"/>
            <a:chExt cx="416502" cy="416501"/>
          </a:xfrm>
        </p:grpSpPr>
        <p:sp>
          <p:nvSpPr>
            <p:cNvPr id="667" name="Google Shape;667;p48"/>
            <p:cNvSpPr/>
            <p:nvPr/>
          </p:nvSpPr>
          <p:spPr>
            <a:xfrm>
              <a:off x="6910889" y="3738363"/>
              <a:ext cx="24748" cy="23889"/>
            </a:xfrm>
            <a:custGeom>
              <a:rect b="b" l="l" r="r" t="t"/>
              <a:pathLst>
                <a:path extrusionOk="0" h="668" w="692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cubicBezTo>
                    <a:pt x="0" y="525"/>
                    <a:pt x="167" y="668"/>
                    <a:pt x="358" y="668"/>
                  </a:cubicBezTo>
                  <a:cubicBezTo>
                    <a:pt x="548" y="668"/>
                    <a:pt x="691" y="525"/>
                    <a:pt x="691" y="334"/>
                  </a:cubicBezTo>
                  <a:cubicBezTo>
                    <a:pt x="691" y="144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6910889" y="3590194"/>
              <a:ext cx="24748" cy="24712"/>
            </a:xfrm>
            <a:custGeom>
              <a:rect b="b" l="l" r="r" t="t"/>
              <a:pathLst>
                <a:path extrusionOk="0" h="691" w="692">
                  <a:moveTo>
                    <a:pt x="358" y="0"/>
                  </a:moveTo>
                  <a:cubicBezTo>
                    <a:pt x="167" y="0"/>
                    <a:pt x="0" y="143"/>
                    <a:pt x="0" y="333"/>
                  </a:cubicBezTo>
                  <a:cubicBezTo>
                    <a:pt x="0" y="524"/>
                    <a:pt x="167" y="691"/>
                    <a:pt x="358" y="691"/>
                  </a:cubicBezTo>
                  <a:cubicBezTo>
                    <a:pt x="548" y="691"/>
                    <a:pt x="691" y="524"/>
                    <a:pt x="691" y="333"/>
                  </a:cubicBezTo>
                  <a:cubicBezTo>
                    <a:pt x="691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6995220" y="3664260"/>
              <a:ext cx="23854" cy="23889"/>
            </a:xfrm>
            <a:custGeom>
              <a:rect b="b" l="l" r="r" t="t"/>
              <a:pathLst>
                <a:path extrusionOk="0" h="668" w="667">
                  <a:moveTo>
                    <a:pt x="333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3" y="668"/>
                  </a:cubicBezTo>
                  <a:cubicBezTo>
                    <a:pt x="524" y="668"/>
                    <a:pt x="667" y="525"/>
                    <a:pt x="667" y="334"/>
                  </a:cubicBezTo>
                  <a:cubicBezTo>
                    <a:pt x="667" y="144"/>
                    <a:pt x="524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6935602" y="3614870"/>
              <a:ext cx="143086" cy="123524"/>
            </a:xfrm>
            <a:custGeom>
              <a:rect b="b" l="l" r="r" t="t"/>
              <a:pathLst>
                <a:path extrusionOk="0" h="3454" w="4001">
                  <a:moveTo>
                    <a:pt x="2000" y="691"/>
                  </a:moveTo>
                  <a:cubicBezTo>
                    <a:pt x="2572" y="691"/>
                    <a:pt x="3024" y="1144"/>
                    <a:pt x="3024" y="1715"/>
                  </a:cubicBezTo>
                  <a:cubicBezTo>
                    <a:pt x="3024" y="2287"/>
                    <a:pt x="2572" y="2739"/>
                    <a:pt x="2000" y="2739"/>
                  </a:cubicBezTo>
                  <a:cubicBezTo>
                    <a:pt x="1429" y="2739"/>
                    <a:pt x="976" y="2287"/>
                    <a:pt x="976" y="1715"/>
                  </a:cubicBezTo>
                  <a:cubicBezTo>
                    <a:pt x="976" y="1144"/>
                    <a:pt x="1429" y="691"/>
                    <a:pt x="2000" y="691"/>
                  </a:cubicBezTo>
                  <a:close/>
                  <a:moveTo>
                    <a:pt x="619" y="1"/>
                  </a:moveTo>
                  <a:cubicBezTo>
                    <a:pt x="524" y="286"/>
                    <a:pt x="286" y="525"/>
                    <a:pt x="0" y="620"/>
                  </a:cubicBezTo>
                  <a:lnTo>
                    <a:pt x="0" y="2811"/>
                  </a:lnTo>
                  <a:cubicBezTo>
                    <a:pt x="286" y="2930"/>
                    <a:pt x="524" y="3144"/>
                    <a:pt x="619" y="3454"/>
                  </a:cubicBezTo>
                  <a:lnTo>
                    <a:pt x="3382" y="3454"/>
                  </a:lnTo>
                  <a:cubicBezTo>
                    <a:pt x="3477" y="3144"/>
                    <a:pt x="3715" y="2930"/>
                    <a:pt x="4001" y="2811"/>
                  </a:cubicBezTo>
                  <a:lnTo>
                    <a:pt x="4001" y="620"/>
                  </a:lnTo>
                  <a:cubicBezTo>
                    <a:pt x="3715" y="501"/>
                    <a:pt x="3477" y="286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7078657" y="3738363"/>
              <a:ext cx="24748" cy="23889"/>
            </a:xfrm>
            <a:custGeom>
              <a:rect b="b" l="l" r="r" t="t"/>
              <a:pathLst>
                <a:path extrusionOk="0" h="668" w="692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7078657" y="3590194"/>
              <a:ext cx="24748" cy="24712"/>
            </a:xfrm>
            <a:custGeom>
              <a:rect b="b" l="l" r="r" t="t"/>
              <a:pathLst>
                <a:path extrusionOk="0" h="691" w="692">
                  <a:moveTo>
                    <a:pt x="358" y="0"/>
                  </a:moveTo>
                  <a:cubicBezTo>
                    <a:pt x="168" y="0"/>
                    <a:pt x="1" y="143"/>
                    <a:pt x="1" y="333"/>
                  </a:cubicBezTo>
                  <a:cubicBezTo>
                    <a:pt x="1" y="524"/>
                    <a:pt x="168" y="691"/>
                    <a:pt x="358" y="691"/>
                  </a:cubicBezTo>
                  <a:cubicBezTo>
                    <a:pt x="549" y="691"/>
                    <a:pt x="691" y="524"/>
                    <a:pt x="691" y="333"/>
                  </a:cubicBezTo>
                  <a:cubicBezTo>
                    <a:pt x="691" y="143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6856386" y="3407083"/>
              <a:ext cx="416490" cy="416490"/>
            </a:xfrm>
            <a:custGeom>
              <a:rect b="b" l="l" r="r" t="t"/>
              <a:pathLst>
                <a:path extrusionOk="0" h="11646" w="11646">
                  <a:moveTo>
                    <a:pt x="1382" y="1024"/>
                  </a:moveTo>
                  <a:cubicBezTo>
                    <a:pt x="1572" y="1024"/>
                    <a:pt x="1715" y="1167"/>
                    <a:pt x="1715" y="1357"/>
                  </a:cubicBezTo>
                  <a:cubicBezTo>
                    <a:pt x="1715" y="1548"/>
                    <a:pt x="1572" y="1715"/>
                    <a:pt x="1382" y="1715"/>
                  </a:cubicBezTo>
                  <a:cubicBezTo>
                    <a:pt x="1191" y="1715"/>
                    <a:pt x="1048" y="1548"/>
                    <a:pt x="1048" y="1357"/>
                  </a:cubicBezTo>
                  <a:cubicBezTo>
                    <a:pt x="1048" y="1167"/>
                    <a:pt x="1191" y="1024"/>
                    <a:pt x="1382" y="1024"/>
                  </a:cubicBezTo>
                  <a:close/>
                  <a:moveTo>
                    <a:pt x="2739" y="1024"/>
                  </a:moveTo>
                  <a:cubicBezTo>
                    <a:pt x="2929" y="1024"/>
                    <a:pt x="3096" y="1167"/>
                    <a:pt x="3096" y="1357"/>
                  </a:cubicBezTo>
                  <a:cubicBezTo>
                    <a:pt x="3096" y="1548"/>
                    <a:pt x="2929" y="1715"/>
                    <a:pt x="2739" y="1715"/>
                  </a:cubicBezTo>
                  <a:cubicBezTo>
                    <a:pt x="2548" y="1715"/>
                    <a:pt x="2406" y="1548"/>
                    <a:pt x="2406" y="1357"/>
                  </a:cubicBezTo>
                  <a:cubicBezTo>
                    <a:pt x="2406" y="1167"/>
                    <a:pt x="2548" y="1024"/>
                    <a:pt x="2739" y="1024"/>
                  </a:cubicBezTo>
                  <a:close/>
                  <a:moveTo>
                    <a:pt x="4120" y="1024"/>
                  </a:moveTo>
                  <a:cubicBezTo>
                    <a:pt x="4311" y="1024"/>
                    <a:pt x="4454" y="1167"/>
                    <a:pt x="4454" y="1357"/>
                  </a:cubicBezTo>
                  <a:cubicBezTo>
                    <a:pt x="4454" y="1548"/>
                    <a:pt x="4311" y="1715"/>
                    <a:pt x="4120" y="1715"/>
                  </a:cubicBezTo>
                  <a:cubicBezTo>
                    <a:pt x="3930" y="1715"/>
                    <a:pt x="3763" y="1548"/>
                    <a:pt x="3763" y="1357"/>
                  </a:cubicBezTo>
                  <a:cubicBezTo>
                    <a:pt x="3763" y="1167"/>
                    <a:pt x="3930" y="1024"/>
                    <a:pt x="4120" y="1024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2739"/>
                  </a:lnTo>
                  <a:lnTo>
                    <a:pt x="4668" y="2739"/>
                  </a:lnTo>
                  <a:cubicBezTo>
                    <a:pt x="4906" y="2739"/>
                    <a:pt x="5120" y="2643"/>
                    <a:pt x="5287" y="2501"/>
                  </a:cubicBezTo>
                  <a:lnTo>
                    <a:pt x="5740" y="2167"/>
                  </a:lnTo>
                  <a:cubicBezTo>
                    <a:pt x="6002" y="1929"/>
                    <a:pt x="6359" y="1810"/>
                    <a:pt x="6692" y="1810"/>
                  </a:cubicBezTo>
                  <a:lnTo>
                    <a:pt x="11646" y="1810"/>
                  </a:lnTo>
                  <a:lnTo>
                    <a:pt x="11646" y="333"/>
                  </a:lnTo>
                  <a:cubicBezTo>
                    <a:pt x="11646" y="143"/>
                    <a:pt x="11503" y="0"/>
                    <a:pt x="11312" y="0"/>
                  </a:cubicBezTo>
                  <a:close/>
                  <a:moveTo>
                    <a:pt x="6573" y="4429"/>
                  </a:moveTo>
                  <a:cubicBezTo>
                    <a:pt x="7121" y="4429"/>
                    <a:pt x="7597" y="4906"/>
                    <a:pt x="7597" y="5453"/>
                  </a:cubicBezTo>
                  <a:cubicBezTo>
                    <a:pt x="7597" y="5906"/>
                    <a:pt x="7311" y="6287"/>
                    <a:pt x="6906" y="6430"/>
                  </a:cubicBezTo>
                  <a:lnTo>
                    <a:pt x="6906" y="8621"/>
                  </a:lnTo>
                  <a:cubicBezTo>
                    <a:pt x="7311" y="8764"/>
                    <a:pt x="7597" y="9145"/>
                    <a:pt x="7597" y="9597"/>
                  </a:cubicBezTo>
                  <a:cubicBezTo>
                    <a:pt x="7597" y="10169"/>
                    <a:pt x="7121" y="10621"/>
                    <a:pt x="6573" y="10621"/>
                  </a:cubicBezTo>
                  <a:cubicBezTo>
                    <a:pt x="6121" y="10621"/>
                    <a:pt x="5740" y="10335"/>
                    <a:pt x="5597" y="9931"/>
                  </a:cubicBezTo>
                  <a:lnTo>
                    <a:pt x="2834" y="9931"/>
                  </a:lnTo>
                  <a:cubicBezTo>
                    <a:pt x="2691" y="10335"/>
                    <a:pt x="2310" y="10621"/>
                    <a:pt x="1882" y="10621"/>
                  </a:cubicBezTo>
                  <a:cubicBezTo>
                    <a:pt x="1310" y="10621"/>
                    <a:pt x="858" y="10169"/>
                    <a:pt x="858" y="9597"/>
                  </a:cubicBezTo>
                  <a:cubicBezTo>
                    <a:pt x="858" y="9145"/>
                    <a:pt x="1143" y="8764"/>
                    <a:pt x="1524" y="8621"/>
                  </a:cubicBezTo>
                  <a:lnTo>
                    <a:pt x="1524" y="6430"/>
                  </a:lnTo>
                  <a:cubicBezTo>
                    <a:pt x="1143" y="6287"/>
                    <a:pt x="858" y="5906"/>
                    <a:pt x="858" y="5453"/>
                  </a:cubicBezTo>
                  <a:cubicBezTo>
                    <a:pt x="858" y="4906"/>
                    <a:pt x="1310" y="4429"/>
                    <a:pt x="1882" y="4429"/>
                  </a:cubicBezTo>
                  <a:cubicBezTo>
                    <a:pt x="2310" y="4429"/>
                    <a:pt x="2691" y="4715"/>
                    <a:pt x="2834" y="5120"/>
                  </a:cubicBezTo>
                  <a:lnTo>
                    <a:pt x="5597" y="5120"/>
                  </a:lnTo>
                  <a:cubicBezTo>
                    <a:pt x="5740" y="4715"/>
                    <a:pt x="6121" y="4429"/>
                    <a:pt x="6573" y="4429"/>
                  </a:cubicBezTo>
                  <a:close/>
                  <a:moveTo>
                    <a:pt x="6692" y="2501"/>
                  </a:moveTo>
                  <a:cubicBezTo>
                    <a:pt x="6502" y="2501"/>
                    <a:pt x="6311" y="2572"/>
                    <a:pt x="6168" y="2691"/>
                  </a:cubicBezTo>
                  <a:lnTo>
                    <a:pt x="5716" y="3048"/>
                  </a:lnTo>
                  <a:cubicBezTo>
                    <a:pt x="5430" y="3286"/>
                    <a:pt x="5049" y="3405"/>
                    <a:pt x="4668" y="3405"/>
                  </a:cubicBezTo>
                  <a:lnTo>
                    <a:pt x="0" y="3405"/>
                  </a:lnTo>
                  <a:lnTo>
                    <a:pt x="0" y="11312"/>
                  </a:lnTo>
                  <a:cubicBezTo>
                    <a:pt x="0" y="11502"/>
                    <a:pt x="143" y="11645"/>
                    <a:pt x="334" y="11645"/>
                  </a:cubicBezTo>
                  <a:lnTo>
                    <a:pt x="8431" y="11645"/>
                  </a:lnTo>
                  <a:lnTo>
                    <a:pt x="8431" y="8788"/>
                  </a:lnTo>
                  <a:cubicBezTo>
                    <a:pt x="8431" y="8597"/>
                    <a:pt x="8597" y="8430"/>
                    <a:pt x="8788" y="8430"/>
                  </a:cubicBezTo>
                  <a:lnTo>
                    <a:pt x="11646" y="8430"/>
                  </a:lnTo>
                  <a:lnTo>
                    <a:pt x="11646" y="25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7182587" y="3733248"/>
              <a:ext cx="90300" cy="90336"/>
            </a:xfrm>
            <a:custGeom>
              <a:rect b="b" l="l" r="r" t="t"/>
              <a:pathLst>
                <a:path extrusionOk="0" h="2526" w="2525">
                  <a:moveTo>
                    <a:pt x="0" y="1"/>
                  </a:moveTo>
                  <a:lnTo>
                    <a:pt x="0" y="2525"/>
                  </a:lnTo>
                  <a:cubicBezTo>
                    <a:pt x="95" y="2525"/>
                    <a:pt x="191" y="2478"/>
                    <a:pt x="238" y="2430"/>
                  </a:cubicBezTo>
                  <a:lnTo>
                    <a:pt x="2429" y="239"/>
                  </a:lnTo>
                  <a:cubicBezTo>
                    <a:pt x="2501" y="168"/>
                    <a:pt x="2525" y="96"/>
                    <a:pt x="2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48"/>
          <p:cNvGrpSpPr/>
          <p:nvPr/>
        </p:nvGrpSpPr>
        <p:grpSpPr>
          <a:xfrm>
            <a:off x="5184936" y="3564972"/>
            <a:ext cx="481411" cy="480423"/>
            <a:chOff x="5439998" y="2736800"/>
            <a:chExt cx="417348" cy="416492"/>
          </a:xfrm>
        </p:grpSpPr>
        <p:sp>
          <p:nvSpPr>
            <p:cNvPr id="676" name="Google Shape;676;p48"/>
            <p:cNvSpPr/>
            <p:nvPr/>
          </p:nvSpPr>
          <p:spPr>
            <a:xfrm>
              <a:off x="5439998" y="2736800"/>
              <a:ext cx="123524" cy="23854"/>
            </a:xfrm>
            <a:custGeom>
              <a:rect b="b" l="l" r="r" t="t"/>
              <a:pathLst>
                <a:path extrusionOk="0" h="667" w="3454">
                  <a:moveTo>
                    <a:pt x="358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667"/>
                  </a:lnTo>
                  <a:lnTo>
                    <a:pt x="3454" y="667"/>
                  </a:lnTo>
                  <a:cubicBezTo>
                    <a:pt x="3144" y="238"/>
                    <a:pt x="3240" y="381"/>
                    <a:pt x="3049" y="119"/>
                  </a:cubicBezTo>
                  <a:cubicBezTo>
                    <a:pt x="3001" y="48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5628222" y="2955674"/>
              <a:ext cx="123524" cy="24712"/>
            </a:xfrm>
            <a:custGeom>
              <a:rect b="b" l="l" r="r" t="t"/>
              <a:pathLst>
                <a:path extrusionOk="0" h="691" w="3454">
                  <a:moveTo>
                    <a:pt x="358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691"/>
                  </a:lnTo>
                  <a:lnTo>
                    <a:pt x="3454" y="691"/>
                  </a:lnTo>
                  <a:cubicBezTo>
                    <a:pt x="3144" y="262"/>
                    <a:pt x="3240" y="405"/>
                    <a:pt x="3049" y="143"/>
                  </a:cubicBezTo>
                  <a:cubicBezTo>
                    <a:pt x="2978" y="72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5439998" y="2785331"/>
              <a:ext cx="417348" cy="367960"/>
            </a:xfrm>
            <a:custGeom>
              <a:rect b="b" l="l" r="r" t="t"/>
              <a:pathLst>
                <a:path extrusionOk="0" h="10289" w="11670">
                  <a:moveTo>
                    <a:pt x="2525" y="1715"/>
                  </a:moveTo>
                  <a:cubicBezTo>
                    <a:pt x="2716" y="1715"/>
                    <a:pt x="2859" y="1882"/>
                    <a:pt x="2859" y="2072"/>
                  </a:cubicBezTo>
                  <a:cubicBezTo>
                    <a:pt x="2859" y="2263"/>
                    <a:pt x="2716" y="2406"/>
                    <a:pt x="2525" y="2406"/>
                  </a:cubicBezTo>
                  <a:cubicBezTo>
                    <a:pt x="2335" y="2406"/>
                    <a:pt x="2192" y="2263"/>
                    <a:pt x="2192" y="2072"/>
                  </a:cubicBezTo>
                  <a:cubicBezTo>
                    <a:pt x="2192" y="1882"/>
                    <a:pt x="2335" y="1715"/>
                    <a:pt x="2525" y="1715"/>
                  </a:cubicBezTo>
                  <a:close/>
                  <a:moveTo>
                    <a:pt x="3883" y="1715"/>
                  </a:moveTo>
                  <a:cubicBezTo>
                    <a:pt x="4073" y="1715"/>
                    <a:pt x="4240" y="1882"/>
                    <a:pt x="4240" y="2072"/>
                  </a:cubicBezTo>
                  <a:cubicBezTo>
                    <a:pt x="4240" y="2263"/>
                    <a:pt x="4073" y="2406"/>
                    <a:pt x="3883" y="2406"/>
                  </a:cubicBezTo>
                  <a:cubicBezTo>
                    <a:pt x="3692" y="2406"/>
                    <a:pt x="3549" y="2263"/>
                    <a:pt x="3549" y="2072"/>
                  </a:cubicBezTo>
                  <a:cubicBezTo>
                    <a:pt x="3549" y="1882"/>
                    <a:pt x="3692" y="1715"/>
                    <a:pt x="3883" y="1715"/>
                  </a:cubicBezTo>
                  <a:close/>
                  <a:moveTo>
                    <a:pt x="10170" y="2406"/>
                  </a:moveTo>
                  <a:lnTo>
                    <a:pt x="10170" y="6145"/>
                  </a:lnTo>
                  <a:lnTo>
                    <a:pt x="5264" y="6145"/>
                  </a:lnTo>
                  <a:lnTo>
                    <a:pt x="5264" y="7859"/>
                  </a:lnTo>
                  <a:lnTo>
                    <a:pt x="2859" y="7859"/>
                  </a:lnTo>
                  <a:lnTo>
                    <a:pt x="2859" y="4144"/>
                  </a:lnTo>
                  <a:lnTo>
                    <a:pt x="6050" y="4144"/>
                  </a:lnTo>
                  <a:cubicBezTo>
                    <a:pt x="6240" y="4144"/>
                    <a:pt x="6407" y="3978"/>
                    <a:pt x="6407" y="3787"/>
                  </a:cubicBezTo>
                  <a:lnTo>
                    <a:pt x="6407" y="2406"/>
                  </a:lnTo>
                  <a:close/>
                  <a:moveTo>
                    <a:pt x="7788" y="7859"/>
                  </a:moveTo>
                  <a:cubicBezTo>
                    <a:pt x="7979" y="7859"/>
                    <a:pt x="8122" y="8026"/>
                    <a:pt x="8122" y="8216"/>
                  </a:cubicBezTo>
                  <a:cubicBezTo>
                    <a:pt x="8122" y="8407"/>
                    <a:pt x="7979" y="8550"/>
                    <a:pt x="7788" y="8550"/>
                  </a:cubicBezTo>
                  <a:cubicBezTo>
                    <a:pt x="7598" y="8550"/>
                    <a:pt x="7431" y="8407"/>
                    <a:pt x="7431" y="8216"/>
                  </a:cubicBezTo>
                  <a:cubicBezTo>
                    <a:pt x="7431" y="8026"/>
                    <a:pt x="7598" y="7859"/>
                    <a:pt x="7788" y="7859"/>
                  </a:cubicBezTo>
                  <a:close/>
                  <a:moveTo>
                    <a:pt x="9146" y="7859"/>
                  </a:moveTo>
                  <a:cubicBezTo>
                    <a:pt x="9336" y="7859"/>
                    <a:pt x="9479" y="8026"/>
                    <a:pt x="9479" y="8216"/>
                  </a:cubicBezTo>
                  <a:cubicBezTo>
                    <a:pt x="9479" y="8407"/>
                    <a:pt x="9336" y="8550"/>
                    <a:pt x="9146" y="8550"/>
                  </a:cubicBezTo>
                  <a:cubicBezTo>
                    <a:pt x="8955" y="8550"/>
                    <a:pt x="8812" y="8407"/>
                    <a:pt x="8812" y="8216"/>
                  </a:cubicBezTo>
                  <a:cubicBezTo>
                    <a:pt x="8812" y="8026"/>
                    <a:pt x="8955" y="7859"/>
                    <a:pt x="9146" y="7859"/>
                  </a:cubicBezTo>
                  <a:close/>
                  <a:moveTo>
                    <a:pt x="1" y="1"/>
                  </a:moveTo>
                  <a:lnTo>
                    <a:pt x="1" y="334"/>
                  </a:lnTo>
                  <a:lnTo>
                    <a:pt x="1" y="3787"/>
                  </a:lnTo>
                  <a:cubicBezTo>
                    <a:pt x="1" y="3978"/>
                    <a:pt x="167" y="4144"/>
                    <a:pt x="358" y="4144"/>
                  </a:cubicBezTo>
                  <a:lnTo>
                    <a:pt x="2192" y="4144"/>
                  </a:lnTo>
                  <a:lnTo>
                    <a:pt x="2192" y="8216"/>
                  </a:lnTo>
                  <a:cubicBezTo>
                    <a:pt x="2192" y="8383"/>
                    <a:pt x="2335" y="8550"/>
                    <a:pt x="2525" y="8550"/>
                  </a:cubicBezTo>
                  <a:lnTo>
                    <a:pt x="5264" y="8550"/>
                  </a:lnTo>
                  <a:lnTo>
                    <a:pt x="5264" y="9931"/>
                  </a:lnTo>
                  <a:cubicBezTo>
                    <a:pt x="5264" y="10122"/>
                    <a:pt x="5431" y="10288"/>
                    <a:pt x="5621" y="10288"/>
                  </a:cubicBezTo>
                  <a:lnTo>
                    <a:pt x="11313" y="10288"/>
                  </a:lnTo>
                  <a:cubicBezTo>
                    <a:pt x="11503" y="10288"/>
                    <a:pt x="11670" y="10122"/>
                    <a:pt x="11670" y="9931"/>
                  </a:cubicBezTo>
                  <a:lnTo>
                    <a:pt x="11670" y="6478"/>
                  </a:lnTo>
                  <a:cubicBezTo>
                    <a:pt x="11670" y="6288"/>
                    <a:pt x="11503" y="6145"/>
                    <a:pt x="11313" y="6145"/>
                  </a:cubicBezTo>
                  <a:lnTo>
                    <a:pt x="10836" y="6145"/>
                  </a:lnTo>
                  <a:lnTo>
                    <a:pt x="10836" y="2072"/>
                  </a:lnTo>
                  <a:cubicBezTo>
                    <a:pt x="10836" y="1882"/>
                    <a:pt x="10694" y="1715"/>
                    <a:pt x="10503" y="1715"/>
                  </a:cubicBezTo>
                  <a:lnTo>
                    <a:pt x="6407" y="1715"/>
                  </a:lnTo>
                  <a:lnTo>
                    <a:pt x="6407" y="334"/>
                  </a:lnTo>
                  <a:cubicBezTo>
                    <a:pt x="6407" y="143"/>
                    <a:pt x="6240" y="1"/>
                    <a:pt x="6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8"/>
          <p:cNvGrpSpPr/>
          <p:nvPr/>
        </p:nvGrpSpPr>
        <p:grpSpPr>
          <a:xfrm>
            <a:off x="3516298" y="3609726"/>
            <a:ext cx="417348" cy="390929"/>
            <a:chOff x="6142648" y="3419851"/>
            <a:chExt cx="417348" cy="390929"/>
          </a:xfrm>
        </p:grpSpPr>
        <p:sp>
          <p:nvSpPr>
            <p:cNvPr id="680" name="Google Shape;680;p48"/>
            <p:cNvSpPr/>
            <p:nvPr/>
          </p:nvSpPr>
          <p:spPr>
            <a:xfrm>
              <a:off x="6215892" y="3595272"/>
              <a:ext cx="24748" cy="23889"/>
            </a:xfrm>
            <a:custGeom>
              <a:rect b="b" l="l" r="r" t="t"/>
              <a:pathLst>
                <a:path extrusionOk="0" h="668" w="692">
                  <a:moveTo>
                    <a:pt x="358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525"/>
                    <a:pt x="167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6215892" y="3481150"/>
              <a:ext cx="24748" cy="24748"/>
            </a:xfrm>
            <a:custGeom>
              <a:rect b="b" l="l" r="r" t="t"/>
              <a:pathLst>
                <a:path extrusionOk="0" h="692" w="692">
                  <a:moveTo>
                    <a:pt x="358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525"/>
                    <a:pt x="167" y="691"/>
                    <a:pt x="358" y="691"/>
                  </a:cubicBezTo>
                  <a:cubicBezTo>
                    <a:pt x="549" y="691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6339385" y="3538229"/>
              <a:ext cx="23889" cy="23889"/>
            </a:xfrm>
            <a:custGeom>
              <a:rect b="b" l="l" r="r" t="t"/>
              <a:pathLst>
                <a:path extrusionOk="0" h="668" w="668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1" y="524"/>
                    <a:pt x="144" y="667"/>
                    <a:pt x="334" y="667"/>
                  </a:cubicBezTo>
                  <a:cubicBezTo>
                    <a:pt x="525" y="667"/>
                    <a:pt x="668" y="524"/>
                    <a:pt x="668" y="334"/>
                  </a:cubicBezTo>
                  <a:cubicBezTo>
                    <a:pt x="668" y="143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6462054" y="3595272"/>
              <a:ext cx="24712" cy="23889"/>
            </a:xfrm>
            <a:custGeom>
              <a:rect b="b" l="l" r="r" t="t"/>
              <a:pathLst>
                <a:path extrusionOk="0" h="668" w="691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6462054" y="3481150"/>
              <a:ext cx="24712" cy="24748"/>
            </a:xfrm>
            <a:custGeom>
              <a:rect b="b" l="l" r="r" t="t"/>
              <a:pathLst>
                <a:path extrusionOk="0" h="692" w="691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91"/>
                    <a:pt x="334" y="691"/>
                  </a:cubicBezTo>
                  <a:cubicBezTo>
                    <a:pt x="524" y="691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6142648" y="3419851"/>
              <a:ext cx="417348" cy="260637"/>
            </a:xfrm>
            <a:custGeom>
              <a:rect b="b" l="l" r="r" t="t"/>
              <a:pathLst>
                <a:path extrusionOk="0" h="7288" w="11670">
                  <a:moveTo>
                    <a:pt x="9265" y="1024"/>
                  </a:moveTo>
                  <a:cubicBezTo>
                    <a:pt x="9836" y="1024"/>
                    <a:pt x="10289" y="1501"/>
                    <a:pt x="10289" y="2048"/>
                  </a:cubicBezTo>
                  <a:cubicBezTo>
                    <a:pt x="10289" y="2620"/>
                    <a:pt x="9836" y="3072"/>
                    <a:pt x="9265" y="3072"/>
                  </a:cubicBezTo>
                  <a:cubicBezTo>
                    <a:pt x="8979" y="3072"/>
                    <a:pt x="8741" y="2953"/>
                    <a:pt x="8550" y="2786"/>
                  </a:cubicBezTo>
                  <a:lnTo>
                    <a:pt x="6859" y="3596"/>
                  </a:lnTo>
                  <a:cubicBezTo>
                    <a:pt x="6859" y="3620"/>
                    <a:pt x="6859" y="3668"/>
                    <a:pt x="6859" y="3715"/>
                  </a:cubicBezTo>
                  <a:lnTo>
                    <a:pt x="8550" y="4525"/>
                  </a:lnTo>
                  <a:cubicBezTo>
                    <a:pt x="8741" y="4334"/>
                    <a:pt x="8979" y="4215"/>
                    <a:pt x="9265" y="4215"/>
                  </a:cubicBezTo>
                  <a:cubicBezTo>
                    <a:pt x="9836" y="4215"/>
                    <a:pt x="10289" y="4668"/>
                    <a:pt x="10289" y="5239"/>
                  </a:cubicBezTo>
                  <a:cubicBezTo>
                    <a:pt x="10289" y="5811"/>
                    <a:pt x="9836" y="6263"/>
                    <a:pt x="9265" y="6263"/>
                  </a:cubicBezTo>
                  <a:cubicBezTo>
                    <a:pt x="8717" y="6263"/>
                    <a:pt x="8241" y="5811"/>
                    <a:pt x="8241" y="5239"/>
                  </a:cubicBezTo>
                  <a:cubicBezTo>
                    <a:pt x="8241" y="5192"/>
                    <a:pt x="8241" y="5168"/>
                    <a:pt x="8241" y="5120"/>
                  </a:cubicBezTo>
                  <a:lnTo>
                    <a:pt x="6597" y="4334"/>
                  </a:lnTo>
                  <a:cubicBezTo>
                    <a:pt x="6407" y="4549"/>
                    <a:pt x="6145" y="4668"/>
                    <a:pt x="5835" y="4668"/>
                  </a:cubicBezTo>
                  <a:cubicBezTo>
                    <a:pt x="5526" y="4668"/>
                    <a:pt x="5264" y="4549"/>
                    <a:pt x="5073" y="4334"/>
                  </a:cubicBezTo>
                  <a:lnTo>
                    <a:pt x="3430" y="5120"/>
                  </a:lnTo>
                  <a:cubicBezTo>
                    <a:pt x="3430" y="5168"/>
                    <a:pt x="3430" y="5192"/>
                    <a:pt x="3430" y="5239"/>
                  </a:cubicBezTo>
                  <a:cubicBezTo>
                    <a:pt x="3430" y="5811"/>
                    <a:pt x="2954" y="6263"/>
                    <a:pt x="2406" y="6263"/>
                  </a:cubicBezTo>
                  <a:cubicBezTo>
                    <a:pt x="1834" y="6263"/>
                    <a:pt x="1382" y="5811"/>
                    <a:pt x="1382" y="5239"/>
                  </a:cubicBezTo>
                  <a:cubicBezTo>
                    <a:pt x="1382" y="4668"/>
                    <a:pt x="1834" y="4215"/>
                    <a:pt x="2406" y="4215"/>
                  </a:cubicBezTo>
                  <a:cubicBezTo>
                    <a:pt x="2692" y="4215"/>
                    <a:pt x="2930" y="4334"/>
                    <a:pt x="3120" y="4525"/>
                  </a:cubicBezTo>
                  <a:lnTo>
                    <a:pt x="4811" y="3715"/>
                  </a:lnTo>
                  <a:cubicBezTo>
                    <a:pt x="4811" y="3668"/>
                    <a:pt x="4811" y="3620"/>
                    <a:pt x="4811" y="3596"/>
                  </a:cubicBezTo>
                  <a:lnTo>
                    <a:pt x="3120" y="2786"/>
                  </a:lnTo>
                  <a:cubicBezTo>
                    <a:pt x="2930" y="2953"/>
                    <a:pt x="2692" y="3072"/>
                    <a:pt x="2406" y="3072"/>
                  </a:cubicBezTo>
                  <a:cubicBezTo>
                    <a:pt x="1834" y="3072"/>
                    <a:pt x="1382" y="2620"/>
                    <a:pt x="1382" y="2048"/>
                  </a:cubicBezTo>
                  <a:cubicBezTo>
                    <a:pt x="1382" y="1501"/>
                    <a:pt x="1834" y="1024"/>
                    <a:pt x="2406" y="1024"/>
                  </a:cubicBezTo>
                  <a:cubicBezTo>
                    <a:pt x="2954" y="1024"/>
                    <a:pt x="3430" y="1501"/>
                    <a:pt x="3430" y="2048"/>
                  </a:cubicBezTo>
                  <a:cubicBezTo>
                    <a:pt x="3430" y="2096"/>
                    <a:pt x="3430" y="2120"/>
                    <a:pt x="3430" y="2167"/>
                  </a:cubicBezTo>
                  <a:lnTo>
                    <a:pt x="5073" y="2953"/>
                  </a:lnTo>
                  <a:cubicBezTo>
                    <a:pt x="5264" y="2763"/>
                    <a:pt x="5526" y="2620"/>
                    <a:pt x="5835" y="2620"/>
                  </a:cubicBezTo>
                  <a:cubicBezTo>
                    <a:pt x="6145" y="2620"/>
                    <a:pt x="6407" y="2763"/>
                    <a:pt x="6597" y="2953"/>
                  </a:cubicBezTo>
                  <a:lnTo>
                    <a:pt x="8241" y="2167"/>
                  </a:lnTo>
                  <a:cubicBezTo>
                    <a:pt x="8241" y="2120"/>
                    <a:pt x="8241" y="2096"/>
                    <a:pt x="8241" y="2048"/>
                  </a:cubicBezTo>
                  <a:cubicBezTo>
                    <a:pt x="8241" y="1501"/>
                    <a:pt x="8717" y="1024"/>
                    <a:pt x="9265" y="1024"/>
                  </a:cubicBezTo>
                  <a:close/>
                  <a:moveTo>
                    <a:pt x="358" y="0"/>
                  </a:moveTo>
                  <a:cubicBezTo>
                    <a:pt x="167" y="0"/>
                    <a:pt x="1" y="143"/>
                    <a:pt x="1" y="334"/>
                  </a:cubicBezTo>
                  <a:lnTo>
                    <a:pt x="1" y="7287"/>
                  </a:lnTo>
                  <a:lnTo>
                    <a:pt x="11670" y="7287"/>
                  </a:lnTo>
                  <a:lnTo>
                    <a:pt x="11670" y="334"/>
                  </a:lnTo>
                  <a:cubicBezTo>
                    <a:pt x="11670" y="143"/>
                    <a:pt x="11503" y="0"/>
                    <a:pt x="11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6142648" y="3705174"/>
              <a:ext cx="416526" cy="105607"/>
            </a:xfrm>
            <a:custGeom>
              <a:rect b="b" l="l" r="r" t="t"/>
              <a:pathLst>
                <a:path extrusionOk="0" h="2953" w="11647">
                  <a:moveTo>
                    <a:pt x="1" y="0"/>
                  </a:moveTo>
                  <a:lnTo>
                    <a:pt x="1" y="1024"/>
                  </a:lnTo>
                  <a:cubicBezTo>
                    <a:pt x="1" y="1215"/>
                    <a:pt x="167" y="1357"/>
                    <a:pt x="358" y="1357"/>
                  </a:cubicBezTo>
                  <a:lnTo>
                    <a:pt x="4811" y="1357"/>
                  </a:lnTo>
                  <a:lnTo>
                    <a:pt x="4811" y="2286"/>
                  </a:lnTo>
                  <a:lnTo>
                    <a:pt x="3525" y="2286"/>
                  </a:lnTo>
                  <a:cubicBezTo>
                    <a:pt x="3335" y="2286"/>
                    <a:pt x="3192" y="2429"/>
                    <a:pt x="3192" y="2620"/>
                  </a:cubicBezTo>
                  <a:cubicBezTo>
                    <a:pt x="3192" y="2810"/>
                    <a:pt x="3335" y="2953"/>
                    <a:pt x="3525" y="2953"/>
                  </a:cubicBezTo>
                  <a:lnTo>
                    <a:pt x="8145" y="2953"/>
                  </a:lnTo>
                  <a:cubicBezTo>
                    <a:pt x="8336" y="2953"/>
                    <a:pt x="8479" y="2810"/>
                    <a:pt x="8479" y="2620"/>
                  </a:cubicBezTo>
                  <a:cubicBezTo>
                    <a:pt x="8479" y="2429"/>
                    <a:pt x="8336" y="2286"/>
                    <a:pt x="8145" y="2286"/>
                  </a:cubicBezTo>
                  <a:lnTo>
                    <a:pt x="6859" y="2286"/>
                  </a:lnTo>
                  <a:lnTo>
                    <a:pt x="6859" y="1357"/>
                  </a:lnTo>
                  <a:lnTo>
                    <a:pt x="11313" y="1357"/>
                  </a:lnTo>
                  <a:cubicBezTo>
                    <a:pt x="11503" y="1357"/>
                    <a:pt x="11646" y="1215"/>
                    <a:pt x="11646" y="1024"/>
                  </a:cubicBezTo>
                  <a:lnTo>
                    <a:pt x="11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Model2 </a:t>
            </a:r>
            <a:r>
              <a:rPr lang="en">
                <a:solidFill>
                  <a:schemeClr val="dk2"/>
                </a:solidFill>
              </a:rPr>
              <a:t>Summary</a:t>
            </a:r>
            <a:endParaRPr/>
          </a:p>
        </p:txBody>
      </p:sp>
      <p:pic>
        <p:nvPicPr>
          <p:cNvPr id="692" name="Google Shape;6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50" y="1377103"/>
            <a:ext cx="7704001" cy="307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Model1 </a:t>
            </a:r>
            <a:r>
              <a:rPr lang="en">
                <a:solidFill>
                  <a:schemeClr val="dk2"/>
                </a:solidFill>
              </a:rPr>
              <a:t>Evaluations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8" name="Google Shape;698;p50"/>
          <p:cNvSpPr/>
          <p:nvPr/>
        </p:nvSpPr>
        <p:spPr>
          <a:xfrm>
            <a:off x="7665150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0"/>
          <p:cNvSpPr/>
          <p:nvPr/>
        </p:nvSpPr>
        <p:spPr>
          <a:xfrm>
            <a:off x="7947331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0"/>
          <p:cNvSpPr/>
          <p:nvPr/>
        </p:nvSpPr>
        <p:spPr>
          <a:xfrm>
            <a:off x="8229513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50"/>
          <p:cNvGrpSpPr/>
          <p:nvPr/>
        </p:nvGrpSpPr>
        <p:grpSpPr>
          <a:xfrm>
            <a:off x="713100" y="4516675"/>
            <a:ext cx="714800" cy="181800"/>
            <a:chOff x="713100" y="4516675"/>
            <a:chExt cx="714800" cy="181800"/>
          </a:xfrm>
        </p:grpSpPr>
        <p:sp>
          <p:nvSpPr>
            <p:cNvPr id="702" name="Google Shape;702;p50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12461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5" name="Google Shape;7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98" y="1407300"/>
            <a:ext cx="3262901" cy="184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376" y="1665447"/>
            <a:ext cx="4365424" cy="14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0"/>
          <p:cNvSpPr txBox="1"/>
          <p:nvPr>
            <p:ph type="title"/>
          </p:nvPr>
        </p:nvSpPr>
        <p:spPr>
          <a:xfrm>
            <a:off x="2398050" y="3580975"/>
            <a:ext cx="43479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MNIST: </a:t>
            </a:r>
            <a:r>
              <a:rPr lang="en" sz="2200">
                <a:solidFill>
                  <a:schemeClr val="dk2"/>
                </a:solidFill>
              </a:rPr>
              <a:t>99.02%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Handwritten: </a:t>
            </a:r>
            <a:r>
              <a:rPr lang="en" sz="2200">
                <a:solidFill>
                  <a:schemeClr val="dk2"/>
                </a:solidFill>
              </a:rPr>
              <a:t>70.461%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Model2 </a:t>
            </a:r>
            <a:r>
              <a:rPr lang="en">
                <a:solidFill>
                  <a:schemeClr val="dk2"/>
                </a:solidFill>
              </a:rPr>
              <a:t>Evaluations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3" name="Google Shape;713;p51"/>
          <p:cNvSpPr/>
          <p:nvPr/>
        </p:nvSpPr>
        <p:spPr>
          <a:xfrm>
            <a:off x="7665150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1"/>
          <p:cNvSpPr/>
          <p:nvPr/>
        </p:nvSpPr>
        <p:spPr>
          <a:xfrm>
            <a:off x="7947331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1"/>
          <p:cNvSpPr/>
          <p:nvPr/>
        </p:nvSpPr>
        <p:spPr>
          <a:xfrm>
            <a:off x="8229513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51"/>
          <p:cNvGrpSpPr/>
          <p:nvPr/>
        </p:nvGrpSpPr>
        <p:grpSpPr>
          <a:xfrm>
            <a:off x="713100" y="4516675"/>
            <a:ext cx="714800" cy="181800"/>
            <a:chOff x="713100" y="4516675"/>
            <a:chExt cx="714800" cy="181800"/>
          </a:xfrm>
        </p:grpSpPr>
        <p:sp>
          <p:nvSpPr>
            <p:cNvPr id="717" name="Google Shape;717;p51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12461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51"/>
          <p:cNvSpPr txBox="1"/>
          <p:nvPr>
            <p:ph type="title"/>
          </p:nvPr>
        </p:nvSpPr>
        <p:spPr>
          <a:xfrm>
            <a:off x="2398050" y="3580975"/>
            <a:ext cx="43479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MNIST: </a:t>
            </a:r>
            <a:r>
              <a:rPr lang="en" sz="2200">
                <a:solidFill>
                  <a:schemeClr val="dk2"/>
                </a:solidFill>
              </a:rPr>
              <a:t>98.7%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Handwritten: </a:t>
            </a:r>
            <a:r>
              <a:rPr lang="en" sz="2200">
                <a:solidFill>
                  <a:schemeClr val="dk2"/>
                </a:solidFill>
              </a:rPr>
              <a:t>71.096%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1" name="Google Shape;7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438" y="1170125"/>
            <a:ext cx="6293120" cy="2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Evaluations: Confusion Matrix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7" name="Google Shape;727;p52"/>
          <p:cNvSpPr/>
          <p:nvPr/>
        </p:nvSpPr>
        <p:spPr>
          <a:xfrm>
            <a:off x="7665150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2"/>
          <p:cNvSpPr/>
          <p:nvPr/>
        </p:nvSpPr>
        <p:spPr>
          <a:xfrm>
            <a:off x="7947331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2"/>
          <p:cNvSpPr/>
          <p:nvPr/>
        </p:nvSpPr>
        <p:spPr>
          <a:xfrm>
            <a:off x="8229513" y="44802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52"/>
          <p:cNvGrpSpPr/>
          <p:nvPr/>
        </p:nvGrpSpPr>
        <p:grpSpPr>
          <a:xfrm>
            <a:off x="713100" y="4516675"/>
            <a:ext cx="714800" cy="181800"/>
            <a:chOff x="713100" y="4516675"/>
            <a:chExt cx="714800" cy="181800"/>
          </a:xfrm>
        </p:grpSpPr>
        <p:sp>
          <p:nvSpPr>
            <p:cNvPr id="731" name="Google Shape;731;p52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2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2"/>
            <p:cNvSpPr/>
            <p:nvPr/>
          </p:nvSpPr>
          <p:spPr>
            <a:xfrm>
              <a:off x="12461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52"/>
          <p:cNvSpPr txBox="1"/>
          <p:nvPr>
            <p:ph type="title"/>
          </p:nvPr>
        </p:nvSpPr>
        <p:spPr>
          <a:xfrm>
            <a:off x="1717950" y="3544575"/>
            <a:ext cx="12720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Model1</a:t>
            </a:r>
            <a:endParaRPr/>
          </a:p>
        </p:txBody>
      </p:sp>
      <p:pic>
        <p:nvPicPr>
          <p:cNvPr id="735" name="Google Shape;7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00" y="1170125"/>
            <a:ext cx="3461320" cy="2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70125"/>
            <a:ext cx="3433511" cy="22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2"/>
          <p:cNvSpPr txBox="1"/>
          <p:nvPr>
            <p:ph type="title"/>
          </p:nvPr>
        </p:nvSpPr>
        <p:spPr>
          <a:xfrm>
            <a:off x="5862850" y="3580975"/>
            <a:ext cx="1272000" cy="6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3"/>
          <p:cNvSpPr txBox="1"/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Questions: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3" name="Google Shape;743;p53"/>
          <p:cNvSpPr txBox="1"/>
          <p:nvPr>
            <p:ph idx="1" type="body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What is Max Pooling? How else might Pooling be performed? What does pooling do to an image? What does the stride length represent?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100"/>
              <a:t>extract low level features and to down-sample an input</a:t>
            </a:r>
            <a:endParaRPr sz="1100"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100"/>
              <a:t>decreases the dimensionality of images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does convolution work? What do the terms filter and kernel size represent?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/>
              <a:t>By using filters/kernel to extract features</a:t>
            </a:r>
            <a:endParaRPr sz="1100"/>
          </a:p>
        </p:txBody>
      </p:sp>
      <p:grpSp>
        <p:nvGrpSpPr>
          <p:cNvPr id="744" name="Google Shape;744;p53"/>
          <p:cNvGrpSpPr/>
          <p:nvPr/>
        </p:nvGrpSpPr>
        <p:grpSpPr>
          <a:xfrm>
            <a:off x="1995458" y="827625"/>
            <a:ext cx="5150700" cy="267300"/>
            <a:chOff x="847650" y="1757725"/>
            <a:chExt cx="5150700" cy="267300"/>
          </a:xfrm>
        </p:grpSpPr>
        <p:sp>
          <p:nvSpPr>
            <p:cNvPr id="745" name="Google Shape;745;p53"/>
            <p:cNvSpPr/>
            <p:nvPr/>
          </p:nvSpPr>
          <p:spPr>
            <a:xfrm>
              <a:off x="847650" y="1757725"/>
              <a:ext cx="5150700" cy="267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53"/>
          <p:cNvSpPr/>
          <p:nvPr/>
        </p:nvSpPr>
        <p:spPr>
          <a:xfrm>
            <a:off x="7672050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3"/>
          <p:cNvSpPr/>
          <p:nvPr/>
        </p:nvSpPr>
        <p:spPr>
          <a:xfrm>
            <a:off x="7954231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3"/>
          <p:cNvSpPr/>
          <p:nvPr/>
        </p:nvSpPr>
        <p:spPr>
          <a:xfrm>
            <a:off x="8236413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</a:t>
            </a:r>
            <a:r>
              <a:rPr lang="en" sz="3200"/>
              <a:t>ontents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76" name="Google Shape;476;p36"/>
          <p:cNvSpPr txBox="1"/>
          <p:nvPr>
            <p:ph idx="1" type="body"/>
          </p:nvPr>
        </p:nvSpPr>
        <p:spPr>
          <a:xfrm>
            <a:off x="720000" y="1215750"/>
            <a:ext cx="77040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 slide  is structured as follows: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7" name="Google Shape;477;p36"/>
          <p:cNvGraphicFramePr/>
          <p:nvPr/>
        </p:nvGraphicFramePr>
        <p:xfrm>
          <a:off x="803400" y="18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{0D50121B-0664-4270-9FCB-197A489FC4C4}</a:tableStyleId>
              </a:tblPr>
              <a:tblGrid>
                <a:gridCol w="2572250"/>
                <a:gridCol w="49916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1 - Project Goal</a:t>
                      </a:r>
                      <a:endParaRPr b="1" sz="120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To give a overview of project</a:t>
                      </a:r>
                      <a:endParaRPr sz="100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2 - Data Schema</a:t>
                      </a:r>
                      <a:endParaRPr b="1" sz="120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To introduce the setup of datasets and images used</a:t>
                      </a:r>
                      <a:endParaRPr sz="100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3 - Data Processing</a:t>
                      </a:r>
                      <a:endParaRPr b="1" sz="120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Describe</a:t>
                      </a:r>
                      <a:r>
                        <a:rPr lang="en" sz="100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 methods used for data processing</a:t>
                      </a:r>
                      <a:endParaRPr sz="100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4 - Model Design</a:t>
                      </a:r>
                      <a:endParaRPr b="1" sz="120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Explain the design of the convolutional neural network</a:t>
                      </a:r>
                      <a:endParaRPr sz="100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5 - Model Evaluations</a:t>
                      </a:r>
                      <a:endParaRPr b="1" sz="120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Show the evaluations of models</a:t>
                      </a:r>
                      <a:endParaRPr sz="100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6 - Related Questions</a:t>
                      </a:r>
                      <a:endParaRPr b="1" sz="120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Answer related questions about the project</a:t>
                      </a:r>
                      <a:endParaRPr sz="100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8" name="Google Shape;478;p36"/>
          <p:cNvSpPr txBox="1"/>
          <p:nvPr/>
        </p:nvSpPr>
        <p:spPr>
          <a:xfrm>
            <a:off x="13284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4815601" y="4147800"/>
            <a:ext cx="31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8119613" y="4359825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4"/>
          <p:cNvSpPr txBox="1"/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Questions: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54"/>
          <p:cNvSpPr txBox="1"/>
          <p:nvPr>
            <p:ph idx="1" type="body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/>
              <a:t>Briefly explain the choices you made in architecting your network in part 1. What types of layers, and how many of each did you use and why?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an activation layer and why are activation layers necessary? Briefly explain how ReLU activation and Sigmoid activation differ.</a:t>
            </a:r>
            <a:endParaRPr sz="1200"/>
          </a:p>
          <a:p>
            <a:pPr indent="0" lvl="0" marL="91440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54"/>
          <p:cNvGrpSpPr/>
          <p:nvPr/>
        </p:nvGrpSpPr>
        <p:grpSpPr>
          <a:xfrm>
            <a:off x="1995458" y="827625"/>
            <a:ext cx="5150700" cy="267300"/>
            <a:chOff x="847650" y="1757725"/>
            <a:chExt cx="5150700" cy="267300"/>
          </a:xfrm>
        </p:grpSpPr>
        <p:sp>
          <p:nvSpPr>
            <p:cNvPr id="759" name="Google Shape;759;p54"/>
            <p:cNvSpPr/>
            <p:nvPr/>
          </p:nvSpPr>
          <p:spPr>
            <a:xfrm>
              <a:off x="847650" y="1757725"/>
              <a:ext cx="5150700" cy="267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54"/>
          <p:cNvSpPr/>
          <p:nvPr/>
        </p:nvSpPr>
        <p:spPr>
          <a:xfrm>
            <a:off x="7672050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4"/>
          <p:cNvSpPr/>
          <p:nvPr/>
        </p:nvSpPr>
        <p:spPr>
          <a:xfrm>
            <a:off x="7954231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4"/>
          <p:cNvSpPr/>
          <p:nvPr/>
        </p:nvSpPr>
        <p:spPr>
          <a:xfrm>
            <a:off x="8236413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625" y="3181125"/>
            <a:ext cx="3830126" cy="15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5"/>
          <p:cNvSpPr txBox="1"/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Questions: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2" name="Google Shape;772;p55"/>
          <p:cNvSpPr txBox="1"/>
          <p:nvPr>
            <p:ph idx="1" type="body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500"/>
              <a:t>Why might a neural network with convolution and/or other elements be a more accurate predictor for labeling image data than a classical algorithm, such as multi-class Logistic Regression, an SVM or a Decision Tree?</a:t>
            </a:r>
            <a:endParaRPr sz="1500"/>
          </a:p>
        </p:txBody>
      </p:sp>
      <p:grpSp>
        <p:nvGrpSpPr>
          <p:cNvPr id="773" name="Google Shape;773;p55"/>
          <p:cNvGrpSpPr/>
          <p:nvPr/>
        </p:nvGrpSpPr>
        <p:grpSpPr>
          <a:xfrm>
            <a:off x="1995458" y="827625"/>
            <a:ext cx="5150700" cy="267300"/>
            <a:chOff x="847650" y="1757725"/>
            <a:chExt cx="5150700" cy="267300"/>
          </a:xfrm>
        </p:grpSpPr>
        <p:sp>
          <p:nvSpPr>
            <p:cNvPr id="774" name="Google Shape;774;p55"/>
            <p:cNvSpPr/>
            <p:nvPr/>
          </p:nvSpPr>
          <p:spPr>
            <a:xfrm>
              <a:off x="847650" y="1757725"/>
              <a:ext cx="5150700" cy="267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55"/>
          <p:cNvSpPr/>
          <p:nvPr/>
        </p:nvSpPr>
        <p:spPr>
          <a:xfrm>
            <a:off x="7672050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5"/>
          <p:cNvSpPr/>
          <p:nvPr/>
        </p:nvSpPr>
        <p:spPr>
          <a:xfrm>
            <a:off x="7954231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5"/>
          <p:cNvSpPr/>
          <p:nvPr/>
        </p:nvSpPr>
        <p:spPr>
          <a:xfrm>
            <a:off x="8236413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6"/>
          <p:cNvSpPr txBox="1"/>
          <p:nvPr>
            <p:ph type="title"/>
          </p:nvPr>
        </p:nvSpPr>
        <p:spPr>
          <a:xfrm flipH="1">
            <a:off x="2202607" y="2089019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</a:t>
            </a:r>
            <a:r>
              <a:rPr lang="en"/>
              <a:t>you!</a:t>
            </a:r>
            <a:endParaRPr/>
          </a:p>
        </p:txBody>
      </p:sp>
      <p:grpSp>
        <p:nvGrpSpPr>
          <p:cNvPr id="786" name="Google Shape;786;p5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787" name="Google Shape;787;p5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56"/>
          <p:cNvGrpSpPr/>
          <p:nvPr/>
        </p:nvGrpSpPr>
        <p:grpSpPr>
          <a:xfrm>
            <a:off x="2202600" y="1820344"/>
            <a:ext cx="4738800" cy="267300"/>
            <a:chOff x="1259536" y="1757713"/>
            <a:chExt cx="4738800" cy="267300"/>
          </a:xfrm>
        </p:grpSpPr>
        <p:sp>
          <p:nvSpPr>
            <p:cNvPr id="792" name="Google Shape;792;p56"/>
            <p:cNvSpPr/>
            <p:nvPr/>
          </p:nvSpPr>
          <p:spPr>
            <a:xfrm>
              <a:off x="1259536" y="1757713"/>
              <a:ext cx="4738800" cy="267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56"/>
          <p:cNvGrpSpPr/>
          <p:nvPr/>
        </p:nvGrpSpPr>
        <p:grpSpPr>
          <a:xfrm>
            <a:off x="7774198" y="445033"/>
            <a:ext cx="656700" cy="656686"/>
            <a:chOff x="8030050" y="2613550"/>
            <a:chExt cx="1147475" cy="1147450"/>
          </a:xfrm>
        </p:grpSpPr>
        <p:sp>
          <p:nvSpPr>
            <p:cNvPr id="797" name="Google Shape;797;p56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8143275" y="2613550"/>
              <a:ext cx="923300" cy="1147450"/>
            </a:xfrm>
            <a:custGeom>
              <a:rect b="b" l="l" r="r" t="t"/>
              <a:pathLst>
                <a:path extrusionOk="0" h="45898" w="36932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6"/>
            <p:cNvSpPr/>
            <p:nvPr/>
          </p:nvSpPr>
          <p:spPr>
            <a:xfrm>
              <a:off x="8242825" y="2613550"/>
              <a:ext cx="724950" cy="1147450"/>
            </a:xfrm>
            <a:custGeom>
              <a:rect b="b" l="l" r="r" t="t"/>
              <a:pathLst>
                <a:path extrusionOk="0" h="45898" w="28998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6"/>
            <p:cNvSpPr/>
            <p:nvPr/>
          </p:nvSpPr>
          <p:spPr>
            <a:xfrm>
              <a:off x="8327175" y="2613550"/>
              <a:ext cx="558550" cy="1147450"/>
            </a:xfrm>
            <a:custGeom>
              <a:rect b="b" l="l" r="r" t="t"/>
              <a:pathLst>
                <a:path extrusionOk="0" h="45898" w="22342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6"/>
            <p:cNvSpPr/>
            <p:nvPr/>
          </p:nvSpPr>
          <p:spPr>
            <a:xfrm>
              <a:off x="8420625" y="2613550"/>
              <a:ext cx="376950" cy="1147450"/>
            </a:xfrm>
            <a:custGeom>
              <a:rect b="b" l="l" r="r" t="t"/>
              <a:pathLst>
                <a:path extrusionOk="0" h="45898" w="15078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6"/>
            <p:cNvSpPr/>
            <p:nvPr/>
          </p:nvSpPr>
          <p:spPr>
            <a:xfrm>
              <a:off x="8519425" y="2613550"/>
              <a:ext cx="183925" cy="1147450"/>
            </a:xfrm>
            <a:custGeom>
              <a:rect b="b" l="l" r="r" t="t"/>
              <a:pathLst>
                <a:path extrusionOk="0" h="45898" w="7357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6"/>
            <p:cNvSpPr/>
            <p:nvPr/>
          </p:nvSpPr>
          <p:spPr>
            <a:xfrm>
              <a:off x="8599200" y="2618100"/>
              <a:ext cx="9150" cy="1138350"/>
            </a:xfrm>
            <a:custGeom>
              <a:rect b="b" l="l" r="r" t="t"/>
              <a:pathLst>
                <a:path extrusionOk="0" h="45534" w="366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6"/>
            <p:cNvSpPr/>
            <p:nvPr/>
          </p:nvSpPr>
          <p:spPr>
            <a:xfrm>
              <a:off x="8045250" y="327010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8061200" y="33544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8095400" y="34388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8144025" y="3513250"/>
              <a:ext cx="920275" cy="9150"/>
            </a:xfrm>
            <a:custGeom>
              <a:rect b="b" l="l" r="r" t="t"/>
              <a:pathLst>
                <a:path extrusionOk="0" h="366" w="36811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8201025" y="3581650"/>
              <a:ext cx="804000" cy="9150"/>
            </a:xfrm>
            <a:custGeom>
              <a:rect b="b" l="l" r="r" t="t"/>
              <a:pathLst>
                <a:path extrusionOk="0" h="366" w="3216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8270925" y="36432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8349200" y="36910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8034600" y="3189550"/>
              <a:ext cx="1140625" cy="9150"/>
            </a:xfrm>
            <a:custGeom>
              <a:rect b="b" l="l" r="r" t="t"/>
              <a:pathLst>
                <a:path extrusionOk="0" h="366" w="45625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8045250" y="310215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8061200" y="30170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8095400" y="29327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8144025" y="2858225"/>
              <a:ext cx="920275" cy="9925"/>
            </a:xfrm>
            <a:custGeom>
              <a:rect b="b" l="l" r="r" t="t"/>
              <a:pathLst>
                <a:path extrusionOk="0" h="397" w="36811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6"/>
            <p:cNvSpPr/>
            <p:nvPr/>
          </p:nvSpPr>
          <p:spPr>
            <a:xfrm>
              <a:off x="8201025" y="2789850"/>
              <a:ext cx="804000" cy="9900"/>
            </a:xfrm>
            <a:custGeom>
              <a:rect b="b" l="l" r="r" t="t"/>
              <a:pathLst>
                <a:path extrusionOk="0" h="396" w="3216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8270925" y="27283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6"/>
            <p:cNvSpPr/>
            <p:nvPr/>
          </p:nvSpPr>
          <p:spPr>
            <a:xfrm>
              <a:off x="8349200" y="26811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56"/>
          <p:cNvGrpSpPr/>
          <p:nvPr/>
        </p:nvGrpSpPr>
        <p:grpSpPr>
          <a:xfrm>
            <a:off x="713100" y="4516675"/>
            <a:ext cx="448300" cy="181800"/>
            <a:chOff x="713100" y="4516675"/>
            <a:chExt cx="448300" cy="181800"/>
          </a:xfrm>
        </p:grpSpPr>
        <p:sp>
          <p:nvSpPr>
            <p:cNvPr id="821" name="Google Shape;821;p56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6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/>
          <p:nvPr/>
        </p:nvSpPr>
        <p:spPr>
          <a:xfrm>
            <a:off x="6244150" y="1810050"/>
            <a:ext cx="1523400" cy="152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7"/>
          <p:cNvSpPr txBox="1"/>
          <p:nvPr>
            <p:ph type="title"/>
          </p:nvPr>
        </p:nvSpPr>
        <p:spPr>
          <a:xfrm>
            <a:off x="10179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Goal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7" name="Google Shape;487;p37"/>
          <p:cNvSpPr txBox="1"/>
          <p:nvPr>
            <p:ph idx="1" type="subTitle"/>
          </p:nvPr>
        </p:nvSpPr>
        <p:spPr>
          <a:xfrm>
            <a:off x="10179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the project is to use MNIST dataset as training </a:t>
            </a:r>
            <a:r>
              <a:rPr lang="en"/>
              <a:t>and  implement a Convolutional Neural Network to predict the labels of the class's aggregated handwritten digit dataset. </a:t>
            </a:r>
            <a:endParaRPr/>
          </a:p>
        </p:txBody>
      </p:sp>
      <p:sp>
        <p:nvSpPr>
          <p:cNvPr id="488" name="Google Shape;488;p37"/>
          <p:cNvSpPr txBox="1"/>
          <p:nvPr/>
        </p:nvSpPr>
        <p:spPr>
          <a:xfrm>
            <a:off x="6340000" y="3457825"/>
            <a:ext cx="1331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MNIST DATASET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7499950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6572050" y="2154738"/>
            <a:ext cx="867611" cy="834013"/>
          </a:xfrm>
          <a:custGeom>
            <a:rect b="b" l="l" r="r" t="t"/>
            <a:pathLst>
              <a:path extrusionOk="0" h="14348" w="14926">
                <a:moveTo>
                  <a:pt x="10123" y="7508"/>
                </a:moveTo>
                <a:cubicBezTo>
                  <a:pt x="10123" y="6049"/>
                  <a:pt x="8937" y="4925"/>
                  <a:pt x="7539" y="4925"/>
                </a:cubicBezTo>
                <a:cubicBezTo>
                  <a:pt x="6080" y="4925"/>
                  <a:pt x="4955" y="6110"/>
                  <a:pt x="4955" y="7508"/>
                </a:cubicBezTo>
                <a:cubicBezTo>
                  <a:pt x="4955" y="8906"/>
                  <a:pt x="6141" y="10092"/>
                  <a:pt x="7539" y="10092"/>
                </a:cubicBezTo>
                <a:cubicBezTo>
                  <a:pt x="8967" y="10092"/>
                  <a:pt x="10123" y="8937"/>
                  <a:pt x="10123" y="7508"/>
                </a:cubicBezTo>
                <a:close/>
                <a:moveTo>
                  <a:pt x="6049" y="7508"/>
                </a:moveTo>
                <a:cubicBezTo>
                  <a:pt x="6049" y="6687"/>
                  <a:pt x="6688" y="6019"/>
                  <a:pt x="7539" y="6019"/>
                </a:cubicBezTo>
                <a:cubicBezTo>
                  <a:pt x="8329" y="6019"/>
                  <a:pt x="8998" y="6657"/>
                  <a:pt x="8998" y="7508"/>
                </a:cubicBezTo>
                <a:cubicBezTo>
                  <a:pt x="8998" y="8329"/>
                  <a:pt x="8360" y="8967"/>
                  <a:pt x="7539" y="8967"/>
                </a:cubicBezTo>
                <a:cubicBezTo>
                  <a:pt x="6749" y="8998"/>
                  <a:pt x="6049" y="8298"/>
                  <a:pt x="6049" y="7508"/>
                </a:cubicBezTo>
                <a:close/>
                <a:moveTo>
                  <a:pt x="7539" y="2797"/>
                </a:moveTo>
                <a:cubicBezTo>
                  <a:pt x="6779" y="2797"/>
                  <a:pt x="6019" y="2979"/>
                  <a:pt x="5320" y="3374"/>
                </a:cubicBezTo>
                <a:cubicBezTo>
                  <a:pt x="5168" y="3253"/>
                  <a:pt x="4955" y="3162"/>
                  <a:pt x="4773" y="3162"/>
                </a:cubicBezTo>
                <a:cubicBezTo>
                  <a:pt x="4165" y="3162"/>
                  <a:pt x="3709" y="3678"/>
                  <a:pt x="3709" y="4225"/>
                </a:cubicBezTo>
                <a:cubicBezTo>
                  <a:pt x="3709" y="4833"/>
                  <a:pt x="4195" y="5289"/>
                  <a:pt x="4773" y="5289"/>
                </a:cubicBezTo>
                <a:cubicBezTo>
                  <a:pt x="5320" y="5289"/>
                  <a:pt x="5837" y="4803"/>
                  <a:pt x="5837" y="4225"/>
                </a:cubicBezTo>
                <a:cubicBezTo>
                  <a:pt x="5837" y="4073"/>
                  <a:pt x="5776" y="3982"/>
                  <a:pt x="5746" y="3830"/>
                </a:cubicBezTo>
                <a:cubicBezTo>
                  <a:pt x="6323" y="3557"/>
                  <a:pt x="6931" y="3405"/>
                  <a:pt x="7539" y="3405"/>
                </a:cubicBezTo>
                <a:cubicBezTo>
                  <a:pt x="9788" y="3405"/>
                  <a:pt x="11612" y="5228"/>
                  <a:pt x="11612" y="7447"/>
                </a:cubicBezTo>
                <a:cubicBezTo>
                  <a:pt x="11612" y="9697"/>
                  <a:pt x="9788" y="11520"/>
                  <a:pt x="7539" y="11520"/>
                </a:cubicBezTo>
                <a:cubicBezTo>
                  <a:pt x="5290" y="11520"/>
                  <a:pt x="3466" y="9697"/>
                  <a:pt x="3466" y="7447"/>
                </a:cubicBezTo>
                <a:cubicBezTo>
                  <a:pt x="3466" y="7052"/>
                  <a:pt x="3557" y="6657"/>
                  <a:pt x="3648" y="6292"/>
                </a:cubicBezTo>
                <a:cubicBezTo>
                  <a:pt x="3709" y="6140"/>
                  <a:pt x="3618" y="5928"/>
                  <a:pt x="3435" y="5867"/>
                </a:cubicBezTo>
                <a:cubicBezTo>
                  <a:pt x="3283" y="5836"/>
                  <a:pt x="3101" y="5897"/>
                  <a:pt x="3010" y="6080"/>
                </a:cubicBezTo>
                <a:cubicBezTo>
                  <a:pt x="2888" y="6536"/>
                  <a:pt x="2828" y="6991"/>
                  <a:pt x="2828" y="7447"/>
                </a:cubicBezTo>
                <a:cubicBezTo>
                  <a:pt x="2828" y="10061"/>
                  <a:pt x="4955" y="12159"/>
                  <a:pt x="7539" y="12159"/>
                </a:cubicBezTo>
                <a:cubicBezTo>
                  <a:pt x="10123" y="12159"/>
                  <a:pt x="12250" y="10031"/>
                  <a:pt x="12250" y="7447"/>
                </a:cubicBezTo>
                <a:cubicBezTo>
                  <a:pt x="12250" y="4894"/>
                  <a:pt x="10123" y="2797"/>
                  <a:pt x="7539" y="2797"/>
                </a:cubicBezTo>
                <a:close/>
                <a:moveTo>
                  <a:pt x="4712" y="4681"/>
                </a:moveTo>
                <a:cubicBezTo>
                  <a:pt x="4499" y="4681"/>
                  <a:pt x="4317" y="4499"/>
                  <a:pt x="4317" y="4286"/>
                </a:cubicBezTo>
                <a:cubicBezTo>
                  <a:pt x="4317" y="4043"/>
                  <a:pt x="4499" y="3861"/>
                  <a:pt x="4712" y="3861"/>
                </a:cubicBezTo>
                <a:cubicBezTo>
                  <a:pt x="4955" y="3861"/>
                  <a:pt x="5138" y="4043"/>
                  <a:pt x="5138" y="4286"/>
                </a:cubicBezTo>
                <a:cubicBezTo>
                  <a:pt x="5168" y="4499"/>
                  <a:pt x="4986" y="4681"/>
                  <a:pt x="4712" y="4681"/>
                </a:cubicBezTo>
                <a:close/>
                <a:moveTo>
                  <a:pt x="2128" y="7691"/>
                </a:moveTo>
                <a:cubicBezTo>
                  <a:pt x="2128" y="7204"/>
                  <a:pt x="1794" y="6779"/>
                  <a:pt x="1338" y="6657"/>
                </a:cubicBezTo>
                <a:cubicBezTo>
                  <a:pt x="1855" y="3587"/>
                  <a:pt x="4560" y="1307"/>
                  <a:pt x="7721" y="1307"/>
                </a:cubicBezTo>
                <a:lnTo>
                  <a:pt x="8147" y="1307"/>
                </a:lnTo>
                <a:cubicBezTo>
                  <a:pt x="8268" y="1307"/>
                  <a:pt x="8360" y="1247"/>
                  <a:pt x="8420" y="1064"/>
                </a:cubicBezTo>
                <a:lnTo>
                  <a:pt x="8481" y="274"/>
                </a:lnTo>
                <a:cubicBezTo>
                  <a:pt x="8481" y="152"/>
                  <a:pt x="8420" y="0"/>
                  <a:pt x="8268" y="0"/>
                </a:cubicBezTo>
                <a:cubicBezTo>
                  <a:pt x="8147" y="0"/>
                  <a:pt x="7995" y="92"/>
                  <a:pt x="7995" y="244"/>
                </a:cubicBezTo>
                <a:lnTo>
                  <a:pt x="7904" y="821"/>
                </a:lnTo>
                <a:lnTo>
                  <a:pt x="7721" y="821"/>
                </a:lnTo>
                <a:cubicBezTo>
                  <a:pt x="4347" y="821"/>
                  <a:pt x="1429" y="3314"/>
                  <a:pt x="882" y="6627"/>
                </a:cubicBezTo>
                <a:cubicBezTo>
                  <a:pt x="396" y="6748"/>
                  <a:pt x="1" y="7143"/>
                  <a:pt x="1" y="7691"/>
                </a:cubicBezTo>
                <a:cubicBezTo>
                  <a:pt x="1" y="8298"/>
                  <a:pt x="517" y="8754"/>
                  <a:pt x="1065" y="8754"/>
                </a:cubicBezTo>
                <a:cubicBezTo>
                  <a:pt x="1642" y="8785"/>
                  <a:pt x="2128" y="8298"/>
                  <a:pt x="2128" y="7691"/>
                </a:cubicBezTo>
                <a:close/>
                <a:moveTo>
                  <a:pt x="457" y="7691"/>
                </a:moveTo>
                <a:cubicBezTo>
                  <a:pt x="457" y="7356"/>
                  <a:pt x="730" y="7083"/>
                  <a:pt x="1065" y="7083"/>
                </a:cubicBezTo>
                <a:cubicBezTo>
                  <a:pt x="1429" y="7083"/>
                  <a:pt x="1673" y="7356"/>
                  <a:pt x="1673" y="7691"/>
                </a:cubicBezTo>
                <a:cubicBezTo>
                  <a:pt x="1673" y="8025"/>
                  <a:pt x="1429" y="8298"/>
                  <a:pt x="1065" y="8298"/>
                </a:cubicBezTo>
                <a:cubicBezTo>
                  <a:pt x="730" y="8298"/>
                  <a:pt x="457" y="8025"/>
                  <a:pt x="457" y="7691"/>
                </a:cubicBezTo>
                <a:close/>
                <a:moveTo>
                  <a:pt x="11217" y="11946"/>
                </a:moveTo>
                <a:cubicBezTo>
                  <a:pt x="10943" y="11885"/>
                  <a:pt x="10639" y="11916"/>
                  <a:pt x="10426" y="12067"/>
                </a:cubicBezTo>
                <a:cubicBezTo>
                  <a:pt x="10001" y="12341"/>
                  <a:pt x="9819" y="12827"/>
                  <a:pt x="9940" y="13283"/>
                </a:cubicBezTo>
                <a:cubicBezTo>
                  <a:pt x="6992" y="14347"/>
                  <a:pt x="3648" y="13162"/>
                  <a:pt x="2098" y="10426"/>
                </a:cubicBezTo>
                <a:cubicBezTo>
                  <a:pt x="2007" y="10305"/>
                  <a:pt x="1976" y="10213"/>
                  <a:pt x="1916" y="10092"/>
                </a:cubicBezTo>
                <a:cubicBezTo>
                  <a:pt x="1824" y="9970"/>
                  <a:pt x="1733" y="9940"/>
                  <a:pt x="1612" y="9970"/>
                </a:cubicBezTo>
                <a:lnTo>
                  <a:pt x="882" y="10274"/>
                </a:lnTo>
                <a:cubicBezTo>
                  <a:pt x="761" y="10305"/>
                  <a:pt x="700" y="10457"/>
                  <a:pt x="761" y="10578"/>
                </a:cubicBezTo>
                <a:cubicBezTo>
                  <a:pt x="821" y="10700"/>
                  <a:pt x="973" y="10760"/>
                  <a:pt x="1065" y="10700"/>
                </a:cubicBezTo>
                <a:lnTo>
                  <a:pt x="1612" y="10457"/>
                </a:lnTo>
                <a:cubicBezTo>
                  <a:pt x="1642" y="10548"/>
                  <a:pt x="1673" y="10578"/>
                  <a:pt x="1733" y="10669"/>
                </a:cubicBezTo>
                <a:cubicBezTo>
                  <a:pt x="2980" y="12858"/>
                  <a:pt x="5320" y="14104"/>
                  <a:pt x="7752" y="14104"/>
                </a:cubicBezTo>
                <a:cubicBezTo>
                  <a:pt x="8572" y="14104"/>
                  <a:pt x="9393" y="13952"/>
                  <a:pt x="10183" y="13648"/>
                </a:cubicBezTo>
                <a:cubicBezTo>
                  <a:pt x="10396" y="13891"/>
                  <a:pt x="10670" y="14013"/>
                  <a:pt x="11004" y="14013"/>
                </a:cubicBezTo>
                <a:cubicBezTo>
                  <a:pt x="11186" y="14013"/>
                  <a:pt x="11369" y="13952"/>
                  <a:pt x="11521" y="13861"/>
                </a:cubicBezTo>
                <a:cubicBezTo>
                  <a:pt x="11794" y="13709"/>
                  <a:pt x="11946" y="13466"/>
                  <a:pt x="12007" y="13192"/>
                </a:cubicBezTo>
                <a:cubicBezTo>
                  <a:pt x="12098" y="12949"/>
                  <a:pt x="12037" y="12645"/>
                  <a:pt x="11916" y="12402"/>
                </a:cubicBezTo>
                <a:cubicBezTo>
                  <a:pt x="11703" y="12219"/>
                  <a:pt x="11490" y="12037"/>
                  <a:pt x="11217" y="11946"/>
                </a:cubicBezTo>
                <a:close/>
                <a:moveTo>
                  <a:pt x="11521" y="13131"/>
                </a:moveTo>
                <a:cubicBezTo>
                  <a:pt x="11490" y="13283"/>
                  <a:pt x="11369" y="13405"/>
                  <a:pt x="11247" y="13466"/>
                </a:cubicBezTo>
                <a:cubicBezTo>
                  <a:pt x="11004" y="13618"/>
                  <a:pt x="10609" y="13526"/>
                  <a:pt x="10457" y="13223"/>
                </a:cubicBezTo>
                <a:cubicBezTo>
                  <a:pt x="10305" y="12979"/>
                  <a:pt x="10396" y="12584"/>
                  <a:pt x="10700" y="12432"/>
                </a:cubicBezTo>
                <a:cubicBezTo>
                  <a:pt x="10761" y="12402"/>
                  <a:pt x="10882" y="12371"/>
                  <a:pt x="11004" y="12371"/>
                </a:cubicBezTo>
                <a:cubicBezTo>
                  <a:pt x="11034" y="12371"/>
                  <a:pt x="11095" y="12371"/>
                  <a:pt x="11156" y="12402"/>
                </a:cubicBezTo>
                <a:cubicBezTo>
                  <a:pt x="11278" y="12432"/>
                  <a:pt x="11399" y="12554"/>
                  <a:pt x="11490" y="12675"/>
                </a:cubicBezTo>
                <a:cubicBezTo>
                  <a:pt x="11521" y="12827"/>
                  <a:pt x="11551" y="12979"/>
                  <a:pt x="11521" y="13131"/>
                </a:cubicBezTo>
                <a:close/>
                <a:moveTo>
                  <a:pt x="13557" y="11490"/>
                </a:moveTo>
                <a:lnTo>
                  <a:pt x="13101" y="11156"/>
                </a:lnTo>
                <a:cubicBezTo>
                  <a:pt x="13162" y="11064"/>
                  <a:pt x="13192" y="11034"/>
                  <a:pt x="13223" y="10973"/>
                </a:cubicBezTo>
                <a:cubicBezTo>
                  <a:pt x="14925" y="8025"/>
                  <a:pt x="14226" y="4225"/>
                  <a:pt x="11582" y="2098"/>
                </a:cubicBezTo>
                <a:cubicBezTo>
                  <a:pt x="11733" y="1642"/>
                  <a:pt x="11551" y="1095"/>
                  <a:pt x="11095" y="852"/>
                </a:cubicBezTo>
                <a:cubicBezTo>
                  <a:pt x="10578" y="548"/>
                  <a:pt x="9910" y="730"/>
                  <a:pt x="9636" y="1247"/>
                </a:cubicBezTo>
                <a:cubicBezTo>
                  <a:pt x="9332" y="1763"/>
                  <a:pt x="9515" y="2402"/>
                  <a:pt x="10001" y="2706"/>
                </a:cubicBezTo>
                <a:cubicBezTo>
                  <a:pt x="10153" y="2827"/>
                  <a:pt x="10335" y="2858"/>
                  <a:pt x="10518" y="2858"/>
                </a:cubicBezTo>
                <a:cubicBezTo>
                  <a:pt x="10609" y="2858"/>
                  <a:pt x="10730" y="2858"/>
                  <a:pt x="10791" y="2827"/>
                </a:cubicBezTo>
                <a:cubicBezTo>
                  <a:pt x="11004" y="2797"/>
                  <a:pt x="11156" y="2675"/>
                  <a:pt x="11278" y="2523"/>
                </a:cubicBezTo>
                <a:cubicBezTo>
                  <a:pt x="13679" y="4499"/>
                  <a:pt x="14317" y="7994"/>
                  <a:pt x="12737" y="10730"/>
                </a:cubicBezTo>
                <a:lnTo>
                  <a:pt x="12493" y="11064"/>
                </a:lnTo>
                <a:cubicBezTo>
                  <a:pt x="12433" y="11186"/>
                  <a:pt x="12463" y="11338"/>
                  <a:pt x="12554" y="11399"/>
                </a:cubicBezTo>
                <a:lnTo>
                  <a:pt x="13192" y="11916"/>
                </a:lnTo>
                <a:cubicBezTo>
                  <a:pt x="13223" y="11946"/>
                  <a:pt x="13284" y="11946"/>
                  <a:pt x="13344" y="11946"/>
                </a:cubicBezTo>
                <a:cubicBezTo>
                  <a:pt x="13436" y="11946"/>
                  <a:pt x="13496" y="11916"/>
                  <a:pt x="13527" y="11824"/>
                </a:cubicBezTo>
                <a:cubicBezTo>
                  <a:pt x="13679" y="11733"/>
                  <a:pt x="13679" y="11581"/>
                  <a:pt x="13557" y="11490"/>
                </a:cubicBezTo>
                <a:close/>
                <a:moveTo>
                  <a:pt x="11095" y="2098"/>
                </a:moveTo>
                <a:cubicBezTo>
                  <a:pt x="11034" y="2250"/>
                  <a:pt x="10913" y="2341"/>
                  <a:pt x="10761" y="2371"/>
                </a:cubicBezTo>
                <a:cubicBezTo>
                  <a:pt x="10609" y="2402"/>
                  <a:pt x="10457" y="2402"/>
                  <a:pt x="10305" y="2311"/>
                </a:cubicBezTo>
                <a:cubicBezTo>
                  <a:pt x="10031" y="2159"/>
                  <a:pt x="9940" y="1763"/>
                  <a:pt x="10092" y="1490"/>
                </a:cubicBezTo>
                <a:cubicBezTo>
                  <a:pt x="10183" y="1307"/>
                  <a:pt x="10396" y="1186"/>
                  <a:pt x="10609" y="1186"/>
                </a:cubicBezTo>
                <a:cubicBezTo>
                  <a:pt x="10730" y="1186"/>
                  <a:pt x="10791" y="1247"/>
                  <a:pt x="10913" y="1277"/>
                </a:cubicBezTo>
                <a:cubicBezTo>
                  <a:pt x="11156" y="1459"/>
                  <a:pt x="11247" y="1794"/>
                  <a:pt x="11095" y="20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175" y="1490100"/>
            <a:ext cx="1843351" cy="18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dk2"/>
                </a:solidFill>
              </a:rPr>
              <a:t>Schema - 1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58213" y="4469175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25" y="1371325"/>
            <a:ext cx="2653350" cy="19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8"/>
          <p:cNvSpPr txBox="1"/>
          <p:nvPr/>
        </p:nvSpPr>
        <p:spPr>
          <a:xfrm>
            <a:off x="1062224" y="3714925"/>
            <a:ext cx="2212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Original Class Collected Handwritten  Digits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02" name="Google Shape;5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875" y="1170125"/>
            <a:ext cx="2725957" cy="2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8"/>
          <p:cNvSpPr txBox="1"/>
          <p:nvPr/>
        </p:nvSpPr>
        <p:spPr>
          <a:xfrm>
            <a:off x="5202599" y="3714925"/>
            <a:ext cx="2212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MNIST Data Shape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dk2"/>
                </a:solidFill>
              </a:rPr>
              <a:t>Schema - 2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358213" y="4469175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825" y="1289636"/>
            <a:ext cx="6700400" cy="2094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9"/>
          <p:cNvSpPr txBox="1"/>
          <p:nvPr/>
        </p:nvSpPr>
        <p:spPr>
          <a:xfrm>
            <a:off x="3168125" y="3655900"/>
            <a:ext cx="314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Class Collected Handwritten  Digits 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(CSV Version)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4252 * 785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/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7" name="Google Shape;517;p40"/>
          <p:cNvSpPr txBox="1"/>
          <p:nvPr>
            <p:ph idx="1" type="body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Procedures:</a:t>
            </a:r>
            <a:endParaRPr>
              <a:solidFill>
                <a:schemeClr val="lt2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Separate label column</a:t>
            </a:r>
            <a:endParaRPr>
              <a:solidFill>
                <a:schemeClr val="lt2"/>
              </a:solidFill>
            </a:endParaRPr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Convert 1:784 to matrix</a:t>
            </a:r>
            <a:endParaRPr/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Dimension to (4252, 28, 28)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18" name="Google Shape;518;p40"/>
          <p:cNvGrpSpPr/>
          <p:nvPr/>
        </p:nvGrpSpPr>
        <p:grpSpPr>
          <a:xfrm>
            <a:off x="1995458" y="827625"/>
            <a:ext cx="5150700" cy="267300"/>
            <a:chOff x="847650" y="1757725"/>
            <a:chExt cx="5150700" cy="267300"/>
          </a:xfrm>
        </p:grpSpPr>
        <p:sp>
          <p:nvSpPr>
            <p:cNvPr id="519" name="Google Shape;519;p40"/>
            <p:cNvSpPr/>
            <p:nvPr/>
          </p:nvSpPr>
          <p:spPr>
            <a:xfrm>
              <a:off x="847650" y="1757725"/>
              <a:ext cx="5150700" cy="267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40"/>
          <p:cNvSpPr/>
          <p:nvPr/>
        </p:nvSpPr>
        <p:spPr>
          <a:xfrm>
            <a:off x="7672050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0"/>
          <p:cNvSpPr/>
          <p:nvPr/>
        </p:nvSpPr>
        <p:spPr>
          <a:xfrm>
            <a:off x="7954231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8236413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dk2"/>
                </a:solidFill>
              </a:rPr>
              <a:t>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1" name="Google Shape;531;p41"/>
          <p:cNvSpPr/>
          <p:nvPr/>
        </p:nvSpPr>
        <p:spPr>
          <a:xfrm>
            <a:off x="358213" y="4469175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"/>
          <p:cNvSpPr txBox="1"/>
          <p:nvPr/>
        </p:nvSpPr>
        <p:spPr>
          <a:xfrm>
            <a:off x="1901261" y="3813300"/>
            <a:ext cx="2212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Image of MNIST Digit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5353238" y="3660750"/>
            <a:ext cx="221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Image of a handwritten data after processing to matrix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34" name="Google Shape;5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275" y="1322388"/>
            <a:ext cx="3060732" cy="21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277" y="1322392"/>
            <a:ext cx="3060752" cy="218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dk2"/>
                </a:solidFill>
              </a:rPr>
              <a:t>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1" name="Google Shape;541;p42"/>
          <p:cNvSpPr/>
          <p:nvPr/>
        </p:nvSpPr>
        <p:spPr>
          <a:xfrm>
            <a:off x="4259975" y="3348025"/>
            <a:ext cx="411542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2"/>
          <p:cNvSpPr txBox="1"/>
          <p:nvPr/>
        </p:nvSpPr>
        <p:spPr>
          <a:xfrm>
            <a:off x="3304511" y="2239225"/>
            <a:ext cx="2212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Process the value of MNIST Training Dataset</a:t>
            </a:r>
            <a:endParaRPr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43" name="Google Shape;5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938" y="1136875"/>
            <a:ext cx="3215901" cy="9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50" y="2660812"/>
            <a:ext cx="3215901" cy="198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953" y="2625976"/>
            <a:ext cx="2830971" cy="202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/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1" name="Google Shape;551;p43"/>
          <p:cNvSpPr txBox="1"/>
          <p:nvPr>
            <p:ph idx="1" type="body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Procedures:</a:t>
            </a:r>
            <a:endParaRPr>
              <a:solidFill>
                <a:schemeClr val="lt2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Add Channels to the dimension (4252, 28, 28 , 1)</a:t>
            </a:r>
            <a:endParaRPr>
              <a:solidFill>
                <a:schemeClr val="lt2"/>
              </a:solidFill>
            </a:endParaRPr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Normalization</a:t>
            </a:r>
            <a:endParaRPr/>
          </a:p>
          <a:p>
            <a:pPr indent="-215900" lvl="0" marL="2413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y to categorical variable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52" name="Google Shape;552;p43"/>
          <p:cNvGrpSpPr/>
          <p:nvPr/>
        </p:nvGrpSpPr>
        <p:grpSpPr>
          <a:xfrm>
            <a:off x="1995458" y="827625"/>
            <a:ext cx="5150700" cy="267300"/>
            <a:chOff x="847650" y="1757725"/>
            <a:chExt cx="5150700" cy="267300"/>
          </a:xfrm>
        </p:grpSpPr>
        <p:sp>
          <p:nvSpPr>
            <p:cNvPr id="553" name="Google Shape;553;p43"/>
            <p:cNvSpPr/>
            <p:nvPr/>
          </p:nvSpPr>
          <p:spPr>
            <a:xfrm>
              <a:off x="847650" y="1757725"/>
              <a:ext cx="5150700" cy="267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43"/>
          <p:cNvSpPr/>
          <p:nvPr/>
        </p:nvSpPr>
        <p:spPr>
          <a:xfrm>
            <a:off x="7672050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3"/>
          <p:cNvSpPr/>
          <p:nvPr/>
        </p:nvSpPr>
        <p:spPr>
          <a:xfrm>
            <a:off x="7954231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3"/>
          <p:cNvSpPr/>
          <p:nvPr/>
        </p:nvSpPr>
        <p:spPr>
          <a:xfrm>
            <a:off x="8236413" y="4097677"/>
            <a:ext cx="194484" cy="21819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Integration Project Plan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BD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