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548" autoAdjust="0"/>
    <p:restoredTop sz="93066" autoAdjust="0"/>
  </p:normalViewPr>
  <p:slideViewPr>
    <p:cSldViewPr snapToGrid="0" snapToObjects="1">
      <p:cViewPr varScale="1">
        <p:scale>
          <a:sx n="62" d="100"/>
          <a:sy n="62" d="100"/>
        </p:scale>
        <p:origin x="692" y="44"/>
      </p:cViewPr>
      <p:guideLst/>
    </p:cSldViewPr>
  </p:slideViewPr>
  <p:outlineViewPr>
    <p:cViewPr>
      <p:scale>
        <a:sx n="33" d="100"/>
        <a:sy n="33" d="100"/>
      </p:scale>
      <p:origin x="0" y="-50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C8B5-F8CA-47C2-A1CB-9C1B9307216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926E-EF6E-4FF0-911F-891163AA5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96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3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F16868-8199-4C2C-A5B1-63AEE139F88E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4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D9FF7F-6988-44CC-821B-644E70CD2F73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99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123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23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A879A6-0FD0-4734-A311-86BFCA472E6E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6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2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3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2020-11-30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1277626"/>
            <a:ext cx="9448800" cy="326274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Capstone Project - The Battle of Neighbourhoods</a:t>
            </a:r>
            <a:br>
              <a:rPr lang="en-GB" dirty="0"/>
            </a:br>
            <a:r>
              <a:rPr lang="en-GB" dirty="0"/>
              <a:t>(Week 2)</a:t>
            </a:r>
            <a:br>
              <a:rPr lang="en-GB" dirty="0"/>
            </a:br>
            <a:r>
              <a:rPr lang="en-GB" sz="2700" dirty="0">
                <a:solidFill>
                  <a:srgbClr val="FF0000"/>
                </a:solidFill>
              </a:rPr>
              <a:t>Marianna </a:t>
            </a:r>
            <a:r>
              <a:rPr lang="en-GB" sz="2700" dirty="0" err="1">
                <a:solidFill>
                  <a:srgbClr val="FF0000"/>
                </a:solidFill>
              </a:rPr>
              <a:t>chatzidimitriou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150" y="4523741"/>
            <a:ext cx="9448800" cy="685800"/>
          </a:xfrm>
        </p:spPr>
        <p:txBody>
          <a:bodyPr/>
          <a:lstStyle/>
          <a:p>
            <a:r>
              <a:rPr lang="en-US" dirty="0"/>
              <a:t>Selecting the best location to open a Japanese Restaurant</a:t>
            </a:r>
            <a:r>
              <a:rPr lang="tr-TR" dirty="0"/>
              <a:t> </a:t>
            </a:r>
            <a:r>
              <a:rPr lang="en-US" dirty="0"/>
              <a:t>in</a:t>
            </a:r>
            <a:r>
              <a:rPr lang="tr-TR" dirty="0"/>
              <a:t> Manhattan, 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7" y="2388346"/>
            <a:ext cx="10851777" cy="3958665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en-US" dirty="0"/>
              <a:t>The objective of this Capstone project is to analyze and select the best locations in the city of New York to open a new Japanese restaurant. Using Data Science methodology and instruments such as Data Analysis and Visualization, this project aims to provide solutions to answer the business question: Where in the city of New York, should the investor open a Japanese Restaurant?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694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248" y="764373"/>
            <a:ext cx="8610600" cy="1293028"/>
          </a:xfrm>
        </p:spPr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21" y="1760149"/>
            <a:ext cx="11037046" cy="444275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Data required</a:t>
            </a:r>
            <a:endParaRPr lang="en-US" dirty="0"/>
          </a:p>
          <a:p>
            <a:r>
              <a:rPr lang="en-US" dirty="0"/>
              <a:t>List of borough and neighborhoods of New York</a:t>
            </a:r>
          </a:p>
          <a:p>
            <a:r>
              <a:rPr lang="en-US" dirty="0"/>
              <a:t>Latitude and longitude coordinates of those neighborhoods</a:t>
            </a:r>
          </a:p>
          <a:p>
            <a:r>
              <a:rPr lang="en-US" dirty="0"/>
              <a:t>Venue data, particularly data related to restaurants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Sources of data</a:t>
            </a:r>
            <a:endParaRPr lang="en-US" dirty="0"/>
          </a:p>
          <a:p>
            <a:r>
              <a:rPr lang="en-US" dirty="0"/>
              <a:t>Open source dataset of New York: https://cocl.us/new_york_dataset</a:t>
            </a:r>
          </a:p>
          <a:p>
            <a:r>
              <a:rPr lang="en-US" dirty="0"/>
              <a:t>Geocoder package for latitude and longitude coordinates</a:t>
            </a:r>
          </a:p>
          <a:p>
            <a:r>
              <a:rPr lang="en-US" dirty="0"/>
              <a:t>Foursquare API for venue data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37805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Collect the data fromhttps://cocl.us/new_york_dataset.Cleaneand process the data into a dataframe.</a:t>
            </a:r>
          </a:p>
          <a:p>
            <a:r>
              <a:rPr lang="en-US" dirty="0"/>
              <a:t>Using </a:t>
            </a:r>
            <a:r>
              <a:rPr lang="en-US" dirty="0" err="1"/>
              <a:t>FourSquare</a:t>
            </a:r>
            <a:r>
              <a:rPr lang="en-US" dirty="0"/>
              <a:t>, locate all venues and then filter by Japanese restaurants. Ratings, tips, and likes by users will be counted and added to the dataframe.</a:t>
            </a:r>
          </a:p>
          <a:p>
            <a:r>
              <a:rPr lang="en-US" dirty="0"/>
              <a:t>Sort the data based on rankings.</a:t>
            </a:r>
          </a:p>
          <a:p>
            <a:r>
              <a:rPr lang="en-US" dirty="0"/>
              <a:t>Visually assess the data be will be using graphing from Python libraries.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37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94" y="1567283"/>
            <a:ext cx="3942619" cy="497687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Manhattan has the highest number of Japanese restaurants comparing to the other boroughs.</a:t>
            </a:r>
          </a:p>
          <a:p>
            <a:r>
              <a:rPr lang="en-US" dirty="0"/>
              <a:t>Manhattan has the highest average rating for Japanese Restaurants. </a:t>
            </a:r>
          </a:p>
          <a:p>
            <a:r>
              <a:rPr lang="en-US" dirty="0"/>
              <a:t>Two neighborhoods with the highest average rating for Japanese Restaurants are Cobble Hill and North Side (both located in Brooklyn).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0F62D-E95A-410B-B57B-27B4D67C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22" y="1826905"/>
            <a:ext cx="7694101" cy="44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2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68" y="2619265"/>
            <a:ext cx="10338108" cy="22680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Based on the results of our analysis, Manhattan and Brooklyn are the best locations for Japanese cuisine in NYC. </a:t>
            </a:r>
          </a:p>
          <a:p>
            <a:r>
              <a:rPr lang="en-US" dirty="0"/>
              <a:t>Brooklyn is a more promising place to open a new Japanese restaurant.</a:t>
            </a:r>
          </a:p>
          <a:p>
            <a:r>
              <a:rPr lang="en-US" dirty="0"/>
              <a:t>Neighborhoods Cobble Hill or in North Side are the best place in Brooklyn to open a new Japanese restaurant.</a:t>
            </a:r>
          </a:p>
        </p:txBody>
      </p:sp>
    </p:spTree>
    <p:extLst>
      <p:ext uri="{BB962C8B-B14F-4D97-AF65-F5344CB8AC3E}">
        <p14:creationId xmlns:p14="http://schemas.microsoft.com/office/powerpoint/2010/main" val="20532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43200"/>
            <a:ext cx="10028862" cy="2771334"/>
          </a:xfrm>
        </p:spPr>
        <p:txBody>
          <a:bodyPr>
            <a:noAutofit/>
          </a:bodyPr>
          <a:lstStyle/>
          <a:p>
            <a:r>
              <a:rPr lang="en-US"/>
              <a:t>Answer </a:t>
            </a:r>
            <a:r>
              <a:rPr lang="en-US" dirty="0"/>
              <a:t>to business question: Where in the city of New York, should the investor open a Japanese Restaurant?</a:t>
            </a:r>
          </a:p>
          <a:p>
            <a:r>
              <a:rPr lang="en-US" dirty="0"/>
              <a:t>Best rated Japanese Restaurant in NYC is OOTOYA Restaurant in Manhattan.</a:t>
            </a:r>
          </a:p>
          <a:p>
            <a:r>
              <a:rPr lang="en-US" dirty="0"/>
              <a:t>The findings of this project may be used in real life to better understand the advantages and disadvantages of different New York neighborhoods/boroughs in terms of opening a Japanese restaurant.</a:t>
            </a:r>
          </a:p>
        </p:txBody>
      </p:sp>
    </p:spTree>
    <p:extLst>
      <p:ext uri="{BB962C8B-B14F-4D97-AF65-F5344CB8AC3E}">
        <p14:creationId xmlns:p14="http://schemas.microsoft.com/office/powerpoint/2010/main" val="474144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261</TotalTime>
  <Words>413</Words>
  <Application>Microsoft Office PowerPoint</Application>
  <PresentationFormat>Widescreen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Capstone Project - The Battle of Neighbourhoods (Week 2) Marianna chatzidimitriou</vt:lpstr>
      <vt:lpstr>Business Problem</vt:lpstr>
      <vt:lpstr>Data Selection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Marianna Chatzidimitriou</cp:lastModifiedBy>
  <cp:revision>27</cp:revision>
  <dcterms:created xsi:type="dcterms:W3CDTF">2019-01-13T13:58:47Z</dcterms:created>
  <dcterms:modified xsi:type="dcterms:W3CDTF">2020-11-30T17:29:34Z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02608d92-c755-4188-aa6a-98bc32ed54b1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</Properties>
</file>