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  <p:sldId id="290" r:id="rId9"/>
    <p:sldId id="261" r:id="rId10"/>
    <p:sldId id="262" r:id="rId11"/>
    <p:sldId id="263" r:id="rId12"/>
    <p:sldId id="291" r:id="rId13"/>
    <p:sldId id="292" r:id="rId14"/>
    <p:sldId id="264" r:id="rId15"/>
    <p:sldId id="265" r:id="rId16"/>
    <p:sldId id="266" r:id="rId17"/>
    <p:sldId id="293" r:id="rId18"/>
    <p:sldId id="294" r:id="rId19"/>
    <p:sldId id="273" r:id="rId20"/>
    <p:sldId id="295" r:id="rId21"/>
    <p:sldId id="296" r:id="rId22"/>
    <p:sldId id="274" r:id="rId23"/>
    <p:sldId id="280" r:id="rId24"/>
    <p:sldId id="281" r:id="rId25"/>
    <p:sldId id="282" r:id="rId26"/>
    <p:sldId id="283" r:id="rId27"/>
    <p:sldId id="284" r:id="rId28"/>
    <p:sldId id="278" r:id="rId29"/>
    <p:sldId id="279" r:id="rId30"/>
    <p:sldId id="286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18" autoAdjust="0"/>
    <p:restoredTop sz="97972" autoAdjust="0"/>
  </p:normalViewPr>
  <p:slideViewPr>
    <p:cSldViewPr>
      <p:cViewPr>
        <p:scale>
          <a:sx n="100" d="100"/>
          <a:sy n="100" d="100"/>
        </p:scale>
        <p:origin x="-787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4EAD-6C2A-42E2-AB50-A54C3C522CD1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7BC7E-D557-41AB-8F76-01FDA37BFD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7BC7E-D557-41AB-8F76-01FDA37BFD5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7BC7E-D557-41AB-8F76-01FDA37BFD5A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16F3D1-BAE5-4679-A5D3-FB0DE0BC1C16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273590-E534-45FF-A4A2-86447F8F7D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534400" cy="1375755"/>
          </a:xfrm>
        </p:spPr>
        <p:txBody>
          <a:bodyPr>
            <a:normAutofit fontScale="90000"/>
          </a:bodyPr>
          <a:lstStyle/>
          <a:p>
            <a:r>
              <a:rPr b="1" u="sng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POLICY  MANAGEMENT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b="1" u="sng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  <a:endParaRPr lang="en-IN" b="1" u="sng" dirty="0"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429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GROUP CODE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4</a:t>
            </a:r>
          </a:p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GROUP GUIDE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MR. Dhwanir Shah</a:t>
            </a:r>
            <a:endParaRPr lang="en-US" sz="24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GROUP MEMBERS :</a:t>
            </a:r>
          </a:p>
          <a:p>
            <a:pPr marL="514350" indent="-514350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Contractor Mohammed H (3016)</a:t>
            </a:r>
          </a:p>
          <a:p>
            <a:pPr marL="514350" indent="-514350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Saiyed Rumaila R (3074)</a:t>
            </a:r>
          </a:p>
          <a:p>
            <a:pPr marL="514350" indent="-514350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Shah Zeel B (3060)</a:t>
            </a:r>
            <a:endParaRPr lang="en-US" sz="24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IN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15000"/>
          </a:xfrm>
        </p:spPr>
        <p:txBody>
          <a:bodyPr>
            <a:normAutofit fontScale="92500" lnSpcReduction="10000"/>
          </a:bodyPr>
          <a:lstStyle/>
          <a:p>
            <a:pPr lvl="0"/>
            <a:endParaRPr lang="en-IN" sz="2400" dirty="0" smtClean="0"/>
          </a:p>
          <a:p>
            <a:pPr lvl="0"/>
            <a:r>
              <a:rPr lang="en-IN" sz="2200" dirty="0" smtClean="0">
                <a:latin typeface="Arial" pitchFamily="34" charset="0"/>
                <a:cs typeface="Arial" pitchFamily="34" charset="0"/>
              </a:rPr>
              <a:t>Then the client needs to make the payment via cheque to the agent .</a:t>
            </a:r>
          </a:p>
          <a:p>
            <a:pPr lvl="0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dirty="0" smtClean="0">
                <a:latin typeface="Arial" pitchFamily="34" charset="0"/>
                <a:cs typeface="Arial" pitchFamily="34" charset="0"/>
              </a:rPr>
              <a:t>After the policy is purchased the main work of the agent starts , he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needs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to maintain a book / diary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having all the details of his/her clients.</a:t>
            </a:r>
          </a:p>
          <a:p>
            <a:pPr lvl="0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dirty="0" smtClean="0">
                <a:latin typeface="Arial" pitchFamily="34" charset="0"/>
                <a:cs typeface="Arial" pitchFamily="34" charset="0"/>
              </a:rPr>
              <a:t>Important information like monthly/yearly reports , Unpaid premium , policy maturity etc needs to be created manually and is to be sent via post / courier service.</a:t>
            </a:r>
          </a:p>
          <a:p>
            <a:pPr lvl="0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dirty="0" smtClean="0">
                <a:latin typeface="Arial" pitchFamily="34" charset="0"/>
                <a:cs typeface="Arial" pitchFamily="34" charset="0"/>
              </a:rPr>
              <a:t> The agent needs to keep the client abreast about the premium in advance and if needed,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has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to go to the client’s house to collect the premium.</a:t>
            </a:r>
          </a:p>
          <a:p>
            <a:pPr lvl="0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Every time a new policy is introduced the agent needs to meet the client to make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him/her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aware about the policy.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6324600"/>
          </a:xfrm>
        </p:spPr>
        <p:txBody>
          <a:bodyPr/>
          <a:lstStyle/>
          <a:p>
            <a:pPr>
              <a:buNone/>
            </a:pPr>
            <a:endParaRPr lang="en-IN" u="sng" dirty="0" smtClean="0"/>
          </a:p>
          <a:p>
            <a:pPr>
              <a:buNone/>
            </a:pPr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CLIENT :</a:t>
            </a:r>
          </a:p>
          <a:p>
            <a:pPr>
              <a:buNone/>
            </a:pPr>
            <a:endParaRPr lang="en-IN" sz="2800" b="1" u="sng" dirty="0" smtClean="0">
              <a:latin typeface="Arial" pitchFamily="34" charset="0"/>
              <a:cs typeface="Arial" pitchFamily="34" charset="0"/>
            </a:endParaRPr>
          </a:p>
          <a:p>
            <a:pPr lvl="0">
              <a:buSzPct val="101000"/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The client needs to maintain a book / diary to be abreast about the policies that he/she purchased.</a:t>
            </a:r>
          </a:p>
          <a:p>
            <a:pPr lvl="0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400" dirty="0" smtClean="0">
                <a:latin typeface="Arial" pitchFamily="34" charset="0"/>
                <a:cs typeface="Arial" pitchFamily="34" charset="0"/>
              </a:rPr>
              <a:t>Every time the client needs any details about the policy like paid / unpaid premiums , maturity date , new policies , old policies etc.The Client needs to call the Agent to get all the details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 lvl="0"/>
            <a:endParaRPr lang="en-IN" sz="2200" b="1" u="sng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b="1" u="sng" dirty="0" smtClean="0">
                <a:latin typeface="Arial" pitchFamily="34" charset="0"/>
                <a:cs typeface="Arial" pitchFamily="34" charset="0"/>
              </a:rPr>
              <a:t>Tedious work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It is a tedious work to maintain all the records in  a book / diary and keep searching pages for getting information .</a:t>
            </a:r>
          </a:p>
          <a:p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b="1" u="sng" dirty="0" smtClean="0">
                <a:latin typeface="Arial" pitchFamily="34" charset="0"/>
                <a:cs typeface="Arial" pitchFamily="34" charset="0"/>
              </a:rPr>
              <a:t>Vulnerable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It is not secured as any person who has access to the book / diary has access to all the information .</a:t>
            </a:r>
          </a:p>
          <a:p>
            <a:pPr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b="1" u="sng" dirty="0" smtClean="0">
                <a:latin typeface="Arial" pitchFamily="34" charset="0"/>
                <a:cs typeface="Arial" pitchFamily="34" charset="0"/>
              </a:rPr>
              <a:t>Cannot Manage Large amount of clients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It is not possible to manage a large number of clients using this system as it is nearly impossible to remember each and every clients details.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020762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DRAWBACKS OF THE EXISTING SYSTEM</a:t>
            </a:r>
            <a:br>
              <a:rPr lang="en-US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6400800"/>
          </a:xfrm>
        </p:spPr>
        <p:txBody>
          <a:bodyPr>
            <a:normAutofit/>
          </a:bodyPr>
          <a:lstStyle/>
          <a:p>
            <a:pPr lvl="0"/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Expensive &amp; not eco-friendly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It is expensive as it needs extra staff to maintain large amount of clients.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Not Reliable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 Books / Diaries are not reliable as if it is lost then it is impossible to get all the data back.</a:t>
            </a:r>
          </a:p>
          <a:p>
            <a:pPr lvl="0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Consumes more time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 The agent needs to visit to the client / call the client for small things like Premiums / reports etc.</a:t>
            </a:r>
          </a:p>
          <a:p>
            <a:pPr lvl="0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Ineffective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: It is not effective as the agent needs to manually create quotations , reports .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AGENT</a:t>
            </a:r>
            <a:r>
              <a:rPr lang="en-IN" sz="2400" u="sng" dirty="0" smtClean="0"/>
              <a:t>:</a:t>
            </a:r>
          </a:p>
          <a:p>
            <a:pPr lvl="0"/>
            <a:r>
              <a:rPr lang="en-IN" sz="2000" dirty="0" smtClean="0">
                <a:latin typeface="Arial" pitchFamily="34" charset="0"/>
                <a:cs typeface="Arial" pitchFamily="34" charset="0"/>
              </a:rPr>
              <a:t>The Agent can send the brochure to the client via Email whenever the client requests for it.</a:t>
            </a:r>
          </a:p>
          <a:p>
            <a:pPr lvl="0"/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000" dirty="0" smtClean="0">
                <a:latin typeface="Arial" pitchFamily="34" charset="0"/>
                <a:cs typeface="Arial" pitchFamily="34" charset="0"/>
              </a:rPr>
              <a:t>Once the client is interested in any of the policy / policies , the Agent can generate one click Quotation for the client for his/her better understanding and can also send it via Email / post.</a:t>
            </a:r>
          </a:p>
          <a:p>
            <a:pPr lvl="0"/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000" dirty="0" smtClean="0">
                <a:latin typeface="Arial" pitchFamily="34" charset="0"/>
                <a:cs typeface="Arial" pitchFamily="34" charset="0"/>
              </a:rPr>
              <a:t>After the client is ready to purchase a policy , the agent need to make the client fill the policy form and get important documents like PAN Card / Passport / Election Card / Driving licence or any other Government generated documents and store the scanned documents in the database , so he can use it whenever needed .For Example : If the client needs to buy new policy no need to take the documents again.</a:t>
            </a:r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>
            <a:noAutofit/>
          </a:bodyPr>
          <a:lstStyle/>
          <a:p>
            <a:pPr algn="ctr"/>
            <a:r>
              <a:rPr lang="en-IN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NEW SYSTEM </a:t>
            </a:r>
            <a:endParaRPr lang="en-IN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/>
          </a:bodyPr>
          <a:lstStyle/>
          <a:p>
            <a:pPr lvl="0"/>
            <a:r>
              <a:rPr lang="en-IN" sz="2200" dirty="0" smtClean="0">
                <a:latin typeface="Arial" pitchFamily="34" charset="0"/>
                <a:cs typeface="Arial" pitchFamily="34" charset="0"/>
              </a:rPr>
              <a:t>Then the client needs to make the payment via cheque to the agent .</a:t>
            </a:r>
          </a:p>
          <a:p>
            <a:pPr lvl="0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dirty="0" smtClean="0">
                <a:latin typeface="Arial" pitchFamily="34" charset="0"/>
                <a:cs typeface="Arial" pitchFamily="34" charset="0"/>
              </a:rPr>
              <a:t>The Agent can enter the client details in the Web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Portal and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use it whenever needed.</a:t>
            </a:r>
          </a:p>
          <a:p>
            <a:pPr lvl="0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dirty="0" smtClean="0">
                <a:latin typeface="Arial" pitchFamily="34" charset="0"/>
                <a:cs typeface="Arial" pitchFamily="34" charset="0"/>
              </a:rPr>
              <a:t>Important information like monthly/yearly reports , Unpaid premium , policy maturity etc can be generated by one click and is sent via Email / SMS / Notification.</a:t>
            </a:r>
          </a:p>
          <a:p>
            <a:pPr lvl="0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200" dirty="0" smtClean="0">
                <a:latin typeface="Arial" pitchFamily="34" charset="0"/>
                <a:cs typeface="Arial" pitchFamily="34" charset="0"/>
              </a:rPr>
              <a:t>The agent can now keep the client abreast about the premium in advance by sending him Email / SMS , and if needed can  go to the client’s house to collect the premium.</a:t>
            </a:r>
          </a:p>
          <a:p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/>
          </a:bodyPr>
          <a:lstStyle/>
          <a:p>
            <a:pPr lvl="0"/>
            <a:r>
              <a:rPr lang="en-IN" sz="2400" dirty="0" smtClean="0">
                <a:latin typeface="Arial" pitchFamily="34" charset="0"/>
                <a:cs typeface="Arial" pitchFamily="34" charset="0"/>
              </a:rPr>
              <a:t>Every time a new policy is introduced , The agent can send Email / Notification / SMS to the client to make him/her aware about the new policy.</a:t>
            </a:r>
          </a:p>
          <a:p>
            <a:pPr lvl="0"/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sz="2400" b="1" u="sng" dirty="0" smtClean="0">
                <a:latin typeface="Arial" pitchFamily="34" charset="0"/>
                <a:cs typeface="Arial" pitchFamily="34" charset="0"/>
              </a:rPr>
              <a:t>CLIENT :</a:t>
            </a:r>
          </a:p>
          <a:p>
            <a:pP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400" dirty="0" smtClean="0">
                <a:latin typeface="Arial" pitchFamily="34" charset="0"/>
                <a:cs typeface="Arial" pitchFamily="34" charset="0"/>
              </a:rPr>
              <a:t>The client can download the application in his/her phone and manage all his details and can view all his details by just signing into the application.</a:t>
            </a:r>
          </a:p>
          <a:p>
            <a:pPr lvl="0"/>
            <a:r>
              <a:rPr lang="en-IN" sz="2400" dirty="0" smtClean="0">
                <a:latin typeface="Arial" pitchFamily="34" charset="0"/>
                <a:cs typeface="Arial" pitchFamily="34" charset="0"/>
              </a:rPr>
              <a:t>Every time the client needs any details about the policy like paid / unpaid premiums , maturity date , new policies , old policies etc. He/she can login into the application and can check them.</a:t>
            </a:r>
          </a:p>
          <a:p>
            <a:endParaRPr lang="en-IN" sz="24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Time Variant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: It saves a lot of time as it can generate Quotations/Reports in no time .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Secured</a:t>
            </a:r>
            <a:r>
              <a:rPr lang="en-IN" sz="28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: It is secured as only the authorized person can access the data.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Manage Large amount of clients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It is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possible to manage a large number of clients using this system as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and every clients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details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are stored unlike the previous system.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ADVANTAGES </a:t>
            </a: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 THE </a:t>
            </a: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SYSTEM</a:t>
            </a:r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pPr lvl="0"/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Inexpensive </a:t>
            </a:r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&amp; </a:t>
            </a:r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eco-friendly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It is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Inexpensive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as it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no loner needs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extra staff to maintain large amount of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clients .</a:t>
            </a:r>
          </a:p>
          <a:p>
            <a:pPr lvl="0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Reliable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: If in case the data is lost from the system , it can be recovered .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Consumes </a:t>
            </a:r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less </a:t>
            </a:r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time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: The agent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no longer needs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to visit to the client / call the client for small things like Premiums / reports etc.</a:t>
            </a:r>
          </a:p>
          <a:p>
            <a:pPr lvl="0">
              <a:buNone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FRONT END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:JSP &amp;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Servlet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Android (Android   Studio 2.1).</a:t>
            </a:r>
          </a:p>
          <a:p>
            <a:pPr lvl="1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BACK END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MySQL  (5.7.13)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PRESENTATION TOOL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MS POWER POINT 2007</a:t>
            </a:r>
            <a:endParaRPr lang="en-US" b="1" u="sng" dirty="0" smtClean="0">
              <a:latin typeface="Arial" pitchFamily="34" charset="0"/>
              <a:cs typeface="Arial" pitchFamily="34" charset="0"/>
            </a:endParaRPr>
          </a:p>
          <a:p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DOCUMENTATION TOOL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MS WORD  2007</a:t>
            </a: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DIAGRAM TOOL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MS VISIO 2007</a:t>
            </a: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PLATFORM</a:t>
            </a:r>
            <a:endParaRPr lang="en-US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COMPANY 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EXPERT WEB-DESIGNING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ADDRESS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1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Floor , 124 Platinum Plaza , Opp. Kunj   Mall ,  Nikol-Naroda Road,Ahmedabad,382 350.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CONTACT NUMBER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(+91) 8000436640.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CONTACT PERSON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Prashant Malvaiya.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EMAIL 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info@expertwebdesigning.com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WEBSITE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www.expertwebdesigning.com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COMPANY PROFILE</a:t>
            </a:r>
            <a:endParaRPr lang="en-IN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962400"/>
            <a:ext cx="838200" cy="9144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Anything you can do with PHP, you can do with JSP; the reverse is not </a:t>
            </a:r>
            <a:r>
              <a:rPr lang="en-IN" dirty="0" smtClean="0"/>
              <a:t>true</a:t>
            </a:r>
          </a:p>
          <a:p>
            <a:endParaRPr lang="en-IN" dirty="0" smtClean="0"/>
          </a:p>
          <a:p>
            <a:r>
              <a:rPr lang="en-IN" dirty="0" smtClean="0"/>
              <a:t>JSP is much more powerful, since it has access to all the Java</a:t>
            </a:r>
            <a:br>
              <a:rPr lang="en-IN" dirty="0" smtClean="0"/>
            </a:br>
            <a:r>
              <a:rPr lang="en-IN" dirty="0" smtClean="0"/>
              <a:t>libraries. PHP only has access to PHP </a:t>
            </a:r>
            <a:r>
              <a:rPr lang="en-IN" dirty="0" smtClean="0"/>
              <a:t>libraries</a:t>
            </a:r>
          </a:p>
          <a:p>
            <a:endParaRPr lang="en-IN" dirty="0" smtClean="0"/>
          </a:p>
          <a:p>
            <a:r>
              <a:rPr lang="en-IN" dirty="0" smtClean="0"/>
              <a:t>JSP is Object-Oriented, so leads to cleaner code that's easier</a:t>
            </a:r>
            <a:br>
              <a:rPr lang="en-IN" dirty="0" smtClean="0"/>
            </a:br>
            <a:r>
              <a:rPr lang="en-IN" dirty="0" smtClean="0"/>
              <a:t> to </a:t>
            </a:r>
            <a:r>
              <a:rPr lang="en-IN" dirty="0" smtClean="0"/>
              <a:t>debug, maintain, </a:t>
            </a:r>
            <a:r>
              <a:rPr lang="en-IN" dirty="0" smtClean="0"/>
              <a:t>and improve. (PHP also allows objects, but the object model </a:t>
            </a:r>
            <a:r>
              <a:rPr lang="en-IN" dirty="0" smtClean="0"/>
              <a:t>is more </a:t>
            </a:r>
            <a:r>
              <a:rPr lang="en-IN" dirty="0" smtClean="0"/>
              <a:t>primitive, and most scripted pages ignore PHP objects and just </a:t>
            </a:r>
            <a:r>
              <a:rPr lang="en-IN" dirty="0" smtClean="0"/>
              <a:t>use normal </a:t>
            </a:r>
            <a:r>
              <a:rPr lang="en-IN" dirty="0" smtClean="0"/>
              <a:t>variables</a:t>
            </a:r>
            <a:r>
              <a:rPr lang="en-IN" dirty="0" smtClean="0"/>
              <a:t>.)</a:t>
            </a:r>
          </a:p>
          <a:p>
            <a:endParaRPr lang="en-IN" dirty="0" smtClean="0"/>
          </a:p>
          <a:p>
            <a:r>
              <a:rPr lang="en-IN" dirty="0" smtClean="0"/>
              <a:t>The equivalent syntax in JSP is just as simple to learn, so you can get </a:t>
            </a:r>
            <a:r>
              <a:rPr lang="en-IN" dirty="0" smtClean="0"/>
              <a:t>up and </a:t>
            </a:r>
            <a:r>
              <a:rPr lang="en-IN" dirty="0" smtClean="0"/>
              <a:t>running just as quickly -- that is, there's no </a:t>
            </a:r>
            <a:r>
              <a:rPr lang="en-IN" b="1" dirty="0" smtClean="0"/>
              <a:t>extra</a:t>
            </a:r>
            <a:r>
              <a:rPr lang="en-IN" dirty="0" smtClean="0"/>
              <a:t> </a:t>
            </a:r>
            <a:r>
              <a:rPr lang="en-IN" dirty="0" smtClean="0"/>
              <a:t>start-up cost in </a:t>
            </a:r>
            <a:r>
              <a:rPr lang="en-IN" dirty="0" smtClean="0"/>
              <a:t>using Java, at least not a significant </a:t>
            </a:r>
            <a:r>
              <a:rPr lang="en-IN" dirty="0" smtClean="0"/>
              <a:t>one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 smtClean="0">
                <a:solidFill>
                  <a:schemeClr val="accent1"/>
                </a:solidFill>
              </a:rPr>
              <a:t>WHY JSP OVER PHP ?</a:t>
            </a:r>
            <a:endParaRPr lang="en-IN" b="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With JSP, if the code inside a page gets too big, or if you want to</a:t>
            </a:r>
            <a:br>
              <a:rPr lang="en-IN" dirty="0" smtClean="0"/>
            </a:br>
            <a:r>
              <a:rPr lang="en-IN" dirty="0" smtClean="0"/>
              <a:t>use it elsewhere, you can cut it out, make it into a Java class, and</a:t>
            </a:r>
            <a:br>
              <a:rPr lang="en-IN" dirty="0" smtClean="0"/>
            </a:br>
            <a:r>
              <a:rPr lang="en-IN" dirty="0" smtClean="0"/>
              <a:t>invoke it from anywhere in your application (even not from a</a:t>
            </a:r>
            <a:br>
              <a:rPr lang="en-IN" dirty="0" smtClean="0"/>
            </a:br>
            <a:r>
              <a:rPr lang="en-IN" dirty="0" smtClean="0"/>
              <a:t>page). With PHP, you're stuck inside the HTML box.</a:t>
            </a:r>
          </a:p>
          <a:p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JSP's concept of state management and persistence is more </a:t>
            </a:r>
            <a:r>
              <a:rPr lang="en-IN" dirty="0" smtClean="0"/>
              <a:t>explicit and </a:t>
            </a:r>
            <a:r>
              <a:rPr lang="en-IN" dirty="0" smtClean="0"/>
              <a:t>powerful than PHP's. With JSP, you can </a:t>
            </a:r>
            <a:r>
              <a:rPr lang="en-IN" dirty="0" smtClean="0"/>
              <a:t>specify whether </a:t>
            </a:r>
            <a:r>
              <a:rPr lang="en-IN" dirty="0" smtClean="0"/>
              <a:t>a </a:t>
            </a:r>
            <a:r>
              <a:rPr lang="en-IN" dirty="0" smtClean="0"/>
              <a:t>variable persists </a:t>
            </a:r>
            <a:r>
              <a:rPr lang="en-IN" dirty="0" smtClean="0"/>
              <a:t>for the page, the request, the session, or the </a:t>
            </a:r>
            <a:r>
              <a:rPr lang="en-IN" dirty="0" smtClean="0"/>
              <a:t>application(or </a:t>
            </a:r>
            <a:r>
              <a:rPr lang="en-IN" dirty="0" smtClean="0"/>
              <a:t>if it's just local to the function). The JSP engine </a:t>
            </a:r>
            <a:r>
              <a:rPr lang="en-IN" dirty="0" smtClean="0"/>
              <a:t>automatically does </a:t>
            </a:r>
            <a:r>
              <a:rPr lang="en-IN" dirty="0" smtClean="0"/>
              <a:t>the right thing with cookies so you have access to the </a:t>
            </a:r>
            <a:r>
              <a:rPr lang="en-IN" dirty="0" smtClean="0"/>
              <a:t>variable on </a:t>
            </a:r>
            <a:r>
              <a:rPr lang="en-IN" dirty="0" smtClean="0"/>
              <a:t>later requests. With PHP, you just have "global" and "not global</a:t>
            </a:r>
            <a:r>
              <a:rPr lang="en-IN" dirty="0" smtClean="0"/>
              <a:t>", you </a:t>
            </a:r>
            <a:r>
              <a:rPr lang="en-IN" dirty="0" smtClean="0"/>
              <a:t>don't have automatic session management, and have to do your </a:t>
            </a:r>
            <a:r>
              <a:rPr lang="en-IN" dirty="0" smtClean="0"/>
              <a:t>state thing </a:t>
            </a:r>
            <a:r>
              <a:rPr lang="en-IN" dirty="0" smtClean="0"/>
              <a:t>manually with cookies or hidden variables.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 FLOW DIAGRAMS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Context Level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ontextLev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2473" y="1447800"/>
            <a:ext cx="7810527" cy="5193082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First Level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4" name="Picture 3" descr="Leve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8229600" cy="57912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4" name="Picture 3" descr="Level2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381999" cy="51816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VEL2(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838200"/>
            <a:ext cx="8381999" cy="5551218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VEL2(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8458199" cy="5398818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VEL2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610600" cy="5322618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UML DIAGRAMS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USE-CASE DIAGRAM</a:t>
            </a:r>
            <a:endParaRPr lang="en-IN" sz="3100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Use-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752600"/>
            <a:ext cx="8458200" cy="48768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ACTIVITY DIAGRAM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7543800" cy="4620518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EXPERT WEB-DESIGNING is an Indian IT Company for </a:t>
            </a:r>
            <a:r>
              <a:rPr lang="en-IN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Software Development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IN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Website Development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IN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Web Hosting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IN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Web Designing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IN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Search Engine Optimization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24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Mobile Solutions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and lot many IT and IT Enabled Services.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EXPERT WEB-DESIGNING is a Software Product based company who develops different software products and sell into Market. EXPERT WEB-DESIGNING is in Website Solutions and Mobile Solutions with SEO Services. EXPERT WEB-DESIGNING is only Product based company who creates products for their customer IT company and promote them.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8194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ANY QUESTIONS ?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5146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</a:rPr>
              <a:t> YOU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Web-portal for the agent from where he can manage all the details of his/her clients.</a:t>
            </a:r>
          </a:p>
          <a:p>
            <a:endParaRPr lang="en-US" dirty="0" smtClean="0"/>
          </a:p>
          <a:p>
            <a:r>
              <a:rPr lang="en-US" dirty="0" smtClean="0"/>
              <a:t>To create an Android application for the clients , so that they can see all the policies they have purchased , their premium amounts , payment dates , new policies , maturity dates etc.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Requirement Gathering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000" b="1" dirty="0" smtClean="0">
                <a:solidFill>
                  <a:schemeClr val="accent1"/>
                </a:solidFill>
              </a:rPr>
              <a:t> </a:t>
            </a:r>
            <a:r>
              <a:rPr lang="en-IN" sz="3000" b="1" u="sng" dirty="0" smtClean="0">
                <a:solidFill>
                  <a:schemeClr val="accent1"/>
                </a:solidFill>
              </a:rPr>
              <a:t>According to Stake holders</a:t>
            </a:r>
            <a:endParaRPr lang="en-IN" sz="3000" b="1" u="sng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en-IN" sz="3000" b="1" u="sng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2800" b="1" u="sng" dirty="0" smtClean="0">
                <a:latin typeface="Arial" pitchFamily="34" charset="0"/>
                <a:cs typeface="Arial" pitchFamily="34" charset="0"/>
              </a:rPr>
              <a:t>AGENT: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Agent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can login to the system and access the login panel.</a:t>
            </a:r>
          </a:p>
          <a:p>
            <a:pPr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Agent can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add the company and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Policy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details to present it to his/her clients.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Agent can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manage the client details  who are purchasing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policy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him/her.</a:t>
            </a:r>
          </a:p>
          <a:p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571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Agent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 manage the data of client and policy purchased by them.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Agent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 view and send reminder for policy premium to his or her client.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notification about new policy to all customers.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Agent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 generate the various types of reports like pending  premium amount report , Date wise policy opening reports etc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Agent Can Generate Quotation for any policy/policies for the client by providing criteria like Budget / Installments etc.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CLIENT: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can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login to the system and access its functionality.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can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view his or her profile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can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view all the policy details which taken by him or her.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can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view all the details about premium of policy which is paid by them.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Client can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view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new policies for purchasing </a:t>
            </a: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reminder for unpaid premium and upcoming premium.</a:t>
            </a: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notification for new policy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by the admin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Client Can add policies he/she is interested in, to his/her wish list.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6000" b="1" u="sng" dirty="0" smtClean="0">
                <a:latin typeface="Arial" pitchFamily="34" charset="0"/>
                <a:cs typeface="Arial" pitchFamily="34" charset="0"/>
              </a:rPr>
              <a:t>AGENT:</a:t>
            </a:r>
          </a:p>
          <a:p>
            <a:pPr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5100" dirty="0" smtClean="0">
                <a:latin typeface="Arial" pitchFamily="34" charset="0"/>
                <a:cs typeface="Arial" pitchFamily="34" charset="0"/>
              </a:rPr>
              <a:t>The Agent needs to visit the client personally and get various information from the client like Budget , </a:t>
            </a:r>
            <a:r>
              <a:rPr lang="en-IN" sz="5100" dirty="0" err="1" smtClean="0">
                <a:latin typeface="Arial" pitchFamily="34" charset="0"/>
                <a:cs typeface="Arial" pitchFamily="34" charset="0"/>
              </a:rPr>
              <a:t>Installments</a:t>
            </a:r>
            <a:r>
              <a:rPr lang="en-IN" sz="5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5100" dirty="0" smtClean="0">
                <a:latin typeface="Arial" pitchFamily="34" charset="0"/>
                <a:cs typeface="Arial" pitchFamily="34" charset="0"/>
              </a:rPr>
              <a:t>, which type of policy etc and show the client policies accordingly</a:t>
            </a:r>
            <a:r>
              <a:rPr lang="en-IN" sz="5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sz="51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5100" dirty="0" smtClean="0">
                <a:latin typeface="Arial" pitchFamily="34" charset="0"/>
                <a:cs typeface="Arial" pitchFamily="34" charset="0"/>
              </a:rPr>
              <a:t> Once the client is interested in any of the policy / policies , the Agent needs to prepare a manual quotation for the client for his/her better understanding.</a:t>
            </a:r>
          </a:p>
          <a:p>
            <a:pPr>
              <a:buNone/>
            </a:pPr>
            <a:endParaRPr lang="en-IN" sz="51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5100" dirty="0" smtClean="0">
                <a:latin typeface="Arial" pitchFamily="34" charset="0"/>
                <a:cs typeface="Arial" pitchFamily="34" charset="0"/>
              </a:rPr>
              <a:t> After the client is ready to purchase a policy , the agent need to make the client fill the policy form and get important documents like PAN Card / Passport / Election Card / Driving licence or any other Government generated documents.</a:t>
            </a:r>
          </a:p>
          <a:p>
            <a:endParaRPr lang="en-IN" sz="5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EXISTING SYSTEM</a:t>
            </a:r>
            <a:endParaRPr lang="en-IN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462</TotalTime>
  <Words>1318</Words>
  <Application>Microsoft Office PowerPoint</Application>
  <PresentationFormat>On-screen Show (4:3)</PresentationFormat>
  <Paragraphs>167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POLICY  MANAGEMENT SYSTEM</vt:lpstr>
      <vt:lpstr>COMPANY PROFILE</vt:lpstr>
      <vt:lpstr>Slide 3</vt:lpstr>
      <vt:lpstr>Requirement Gathering</vt:lpstr>
      <vt:lpstr>Slide 5</vt:lpstr>
      <vt:lpstr>Slide 6</vt:lpstr>
      <vt:lpstr>Slide 7</vt:lpstr>
      <vt:lpstr>Slide 8</vt:lpstr>
      <vt:lpstr>EXISTING SYSTEM</vt:lpstr>
      <vt:lpstr>Slide 10</vt:lpstr>
      <vt:lpstr>Slide 11</vt:lpstr>
      <vt:lpstr> THE DRAWBACKS OF THE EXISTING SYSTEM </vt:lpstr>
      <vt:lpstr>Slide 13</vt:lpstr>
      <vt:lpstr>NEW SYSTEM </vt:lpstr>
      <vt:lpstr>Slide 15</vt:lpstr>
      <vt:lpstr>Slide 16</vt:lpstr>
      <vt:lpstr>THE ADVANTAGES OF THE NEW SYSTEM</vt:lpstr>
      <vt:lpstr>Slide 18</vt:lpstr>
      <vt:lpstr>PLATFORM</vt:lpstr>
      <vt:lpstr>WHY JSP OVER PHP ?</vt:lpstr>
      <vt:lpstr>Slide 21</vt:lpstr>
      <vt:lpstr>DATA FLOW DIAGRAMS Context Level</vt:lpstr>
      <vt:lpstr>First Level </vt:lpstr>
      <vt:lpstr>Second Level </vt:lpstr>
      <vt:lpstr>Slide 25</vt:lpstr>
      <vt:lpstr>Slide 26</vt:lpstr>
      <vt:lpstr>Slide 27</vt:lpstr>
      <vt:lpstr>UML DIAGRAMS USE-CASE DIAGRAM</vt:lpstr>
      <vt:lpstr>ACTIVITY DIAGRAM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Management System</dc:title>
  <dc:creator>Mohammed Contractor</dc:creator>
  <cp:lastModifiedBy>Mohammed Contractor</cp:lastModifiedBy>
  <cp:revision>100</cp:revision>
  <dcterms:created xsi:type="dcterms:W3CDTF">2016-07-24T10:58:09Z</dcterms:created>
  <dcterms:modified xsi:type="dcterms:W3CDTF">2016-07-27T18:05:52Z</dcterms:modified>
</cp:coreProperties>
</file>