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0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837" autoAdjust="0"/>
  </p:normalViewPr>
  <p:slideViewPr>
    <p:cSldViewPr>
      <p:cViewPr varScale="1">
        <p:scale>
          <a:sx n="112" d="100"/>
          <a:sy n="112" d="100"/>
        </p:scale>
        <p:origin x="15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0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044787-688D-4A3E-A2CA-D54588E1D3F9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8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20E17D-21E2-484E-AF4F-57C154DAF4A7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538440E-5F96-48A2-BBDA-1408AC4F1157}" type="datetimeFigureOut">
              <a:rPr lang="en-GB"/>
              <a:pPr>
                <a:defRPr/>
              </a:pPr>
              <a:t>17/12/2018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711B5D1-727F-479E-ABCF-1BB44009AA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1096963"/>
          </a:xfrm>
        </p:spPr>
        <p:txBody>
          <a:bodyPr/>
          <a:lstStyle/>
          <a:p>
            <a:r>
              <a:rPr lang="en-GB" altLang="en-US" smtClean="0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95288" y="1235075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3000"/>
          </a:xfrm>
        </p:spPr>
        <p:txBody>
          <a:bodyPr/>
          <a:lstStyle/>
          <a:p>
            <a:r>
              <a:rPr lang="en-GB" altLang="en-US" smtClean="0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750" y="3141663"/>
            <a:ext cx="784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0825" y="1235075"/>
            <a:ext cx="8713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200"/>
              <a:t>List Comprehensions allow you to do it on </a:t>
            </a:r>
            <a:r>
              <a:rPr lang="en-GB" altLang="en-US" sz="3200" b="1"/>
              <a:t>one line</a:t>
            </a:r>
            <a:r>
              <a:rPr lang="en-GB" altLang="en-US" sz="3200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0" y="233363"/>
            <a:ext cx="8229600" cy="1143000"/>
          </a:xfrm>
        </p:spPr>
        <p:txBody>
          <a:bodyPr/>
          <a:lstStyle/>
          <a:p>
            <a:r>
              <a:rPr lang="en-GB" altLang="en-US" smtClean="0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650" y="2281238"/>
            <a:ext cx="7848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00050" y="4313238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914400" y="114300"/>
            <a:ext cx="8229600" cy="1143000"/>
          </a:xfrm>
        </p:spPr>
        <p:txBody>
          <a:bodyPr/>
          <a:lstStyle/>
          <a:p>
            <a:r>
              <a:rPr lang="en-GB" altLang="en-US" smtClean="0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395288" y="1235075"/>
            <a:ext cx="8569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750" y="2924175"/>
            <a:ext cx="7848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44463" y="-1790700"/>
            <a:ext cx="3743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8229600" cy="1143000"/>
          </a:xfrm>
        </p:spPr>
        <p:txBody>
          <a:bodyPr/>
          <a:lstStyle/>
          <a:p>
            <a:r>
              <a:rPr lang="en-GB" altLang="en-US" dirty="0" smtClean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544" y="1268760"/>
            <a:ext cx="8496944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00050" y="4797425"/>
            <a:ext cx="856456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700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7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1376916">
            <a:off x="6660232" y="836712"/>
            <a:ext cx="2076882" cy="9407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7490</TotalTime>
  <Words>189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UKRI-stfc-nerc-ceda-ncas-nceo-Presentation-Template</vt:lpstr>
      <vt:lpstr>Python</vt:lpstr>
      <vt:lpstr>List Comprehensions</vt:lpstr>
      <vt:lpstr>Saving on lines of code</vt:lpstr>
      <vt:lpstr>It gets better - include conditions</vt:lpstr>
      <vt:lpstr>Can be simplified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38</cp:revision>
  <dcterms:created xsi:type="dcterms:W3CDTF">2014-02-27T16:12:17Z</dcterms:created>
  <dcterms:modified xsi:type="dcterms:W3CDTF">2018-12-17T17:52:10Z</dcterms:modified>
</cp:coreProperties>
</file>