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8" r:id="rId1"/>
  </p:sldMasterIdLst>
  <p:notesMasterIdLst>
    <p:notesMasterId r:id="rId63"/>
  </p:notesMasterIdLst>
  <p:sldIdLst>
    <p:sldId id="548" r:id="rId2"/>
    <p:sldId id="438" r:id="rId3"/>
    <p:sldId id="515" r:id="rId4"/>
    <p:sldId id="516" r:id="rId5"/>
    <p:sldId id="517" r:id="rId6"/>
    <p:sldId id="518" r:id="rId7"/>
    <p:sldId id="519" r:id="rId8"/>
    <p:sldId id="439" r:id="rId9"/>
    <p:sldId id="440" r:id="rId10"/>
    <p:sldId id="520" r:id="rId11"/>
    <p:sldId id="521" r:id="rId12"/>
    <p:sldId id="523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5" r:id="rId22"/>
    <p:sldId id="546" r:id="rId23"/>
    <p:sldId id="547" r:id="rId24"/>
    <p:sldId id="441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42" r:id="rId36"/>
    <p:sldId id="472" r:id="rId37"/>
    <p:sldId id="473" r:id="rId38"/>
    <p:sldId id="474" r:id="rId39"/>
    <p:sldId id="475" r:id="rId40"/>
    <p:sldId id="476" r:id="rId41"/>
    <p:sldId id="443" r:id="rId42"/>
    <p:sldId id="477" r:id="rId43"/>
    <p:sldId id="478" r:id="rId44"/>
    <p:sldId id="525" r:id="rId45"/>
    <p:sldId id="479" r:id="rId46"/>
    <p:sldId id="444" r:id="rId47"/>
    <p:sldId id="480" r:id="rId48"/>
    <p:sldId id="481" r:id="rId49"/>
    <p:sldId id="484" r:id="rId50"/>
    <p:sldId id="483" r:id="rId51"/>
    <p:sldId id="526" r:id="rId52"/>
    <p:sldId id="486" r:id="rId53"/>
    <p:sldId id="492" r:id="rId54"/>
    <p:sldId id="493" r:id="rId55"/>
    <p:sldId id="494" r:id="rId56"/>
    <p:sldId id="487" r:id="rId57"/>
    <p:sldId id="488" r:id="rId58"/>
    <p:sldId id="527" r:id="rId59"/>
    <p:sldId id="528" r:id="rId60"/>
    <p:sldId id="498" r:id="rId61"/>
    <p:sldId id="489" r:id="rId6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04" y="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A48D6A-8C86-44FC-BA32-128E8645A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558739C-2970-43E3-9EAC-B06043E6F2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20C6D8-B9F1-434F-8112-89F541A79B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530C3F-1CB5-4FDD-A084-5D9693D090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441E94-ABF0-4ECF-926D-9CB3510B59E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02BA96-4289-431D-9C30-AADF09729B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A3490E-69B9-486B-B9F5-F38A5E0899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7BCABF-706F-4C28-A610-521C5E6316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F8E376-2B42-478A-AB80-72A59F8BC1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89A5BE-2221-4165-8DFA-9A95AEE430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5ECA76-9EEC-48EE-93FD-4F20FB9A7F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38859E7-5BD8-4D77-AAC6-B4A92D552B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F610A3-B4C5-4F89-924A-D203B51940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A70E4B4-6EC0-4B4A-A038-8CA8E411AD1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3448E2-8E31-44A9-8CB5-38C168E1A9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8C0F20-5091-4E48-AD4D-74DDC59E05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ADB4D-513F-401F-BC37-BE64C1470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E8DBA-31A8-4BFB-9BF4-4ED5383D71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115AEE-A381-4B28-8861-B835D2EEFB5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9FC582-983E-49BD-B7F1-506EE4B3A2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D4E3F4-3150-4DDA-8A6E-0CB7C17098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BB7ED6-2085-432F-91FC-9CE5649EB8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5ED75-D369-4541-9763-60A0783CA1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21931F-957D-4C8D-88E6-049CD6CB19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7A2B40-5985-4BBB-BE51-09D5B39F0C8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27EC2A-1FAB-4F29-929E-4042783AE3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9A036D-0D33-4412-A0CE-9BD35227E7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ED69DFF-D86B-4C75-AA5E-BBBBCE9517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3EF0F6-1026-44F6-BE37-CB72C9758A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A64B5-4D9F-4DB7-85D5-1E593427F8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5012C4-5229-436B-99BD-74E7BBBF4CC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4C555A-8612-4052-BFA6-9D615BA8F3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463EAB-E5A0-4565-A339-1D75327CBF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EE05A8-883B-4C6A-A72F-79EF6C326B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570657-3F6F-4A0D-A5A5-C9B1094395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089A9-CB09-4C8E-ADB7-07196B28D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F7F94D4-ADD4-4140-A0BD-40F7793ADF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82AF1DF-94CD-4F49-996F-448C72CB93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C77EE3-34DD-4A10-8A97-BEF6EB1CEB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5C4553-B2A9-4522-B8FF-A77FB9232C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A15FF7-30D9-4911-AD26-A767FEE4C88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0B956-E52D-4B5A-9DD3-8609A35CF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C6B1C2-976A-47DC-9853-B21F5C8A3B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DEB830-3EB0-43D8-AD27-6D8B5830FD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4B7108-E528-4E78-AA5A-6D028B6973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68054E5-1063-4DDB-9E0C-D04AB1CE2C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5C8ECC-555A-4318-B602-F5B6BA1BE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F2EA42-63F6-44A9-92E4-4C968A4886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7B44B5-FE16-452E-B1EB-EE5B1206B9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20350-5B5B-4BD6-A141-3C326148F7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1519E-A8C7-494A-A9EB-88AD0FCE40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486826-4816-4EC8-864C-509BF80853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DADDC-5FA4-42AB-890E-38C0E49E80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5732C6-9919-403E-B286-5030CE920E2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12380A-402F-4840-816D-9DB0823E7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8DB2E-E442-4EFA-9DC1-F98F74DD04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AF6E318-1A2E-4140-8EDB-B65B5611353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081ECC-3CAC-4BEA-854E-8AA159F4AB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33FFF6-6348-4BED-89CA-CFF90E86A5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CB57E9-029B-41E1-88BE-90D33BA59B3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F01C86-1749-4545-9B40-065649404141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6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018C9B-02E4-48A1-B416-43E656B6245D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0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45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00"/>
                </a:solidFill>
              </a:rPr>
              <a:t>Input and Output - Working with files</a:t>
            </a:r>
          </a:p>
          <a:p>
            <a:pPr eaLnBrk="1" hangingPunct="1"/>
            <a:endParaRPr lang="en-GB" altLang="en-US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Revisit later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29194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Create a file object</a:t>
            </a:r>
            <a:endParaRPr lang="en-US" altLang="en-US" sz="2800" dirty="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 flipV="1">
            <a:off x="3830638" y="2166938"/>
            <a:ext cx="1843087" cy="1093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27162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connect to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447925" y="1763713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 flipV="1">
            <a:off x="5097463" y="2166938"/>
            <a:ext cx="633412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12573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read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867275" y="1763713"/>
            <a:ext cx="517525" cy="3460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32623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holds file object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 flipV="1">
            <a:off x="4406900" y="2627313"/>
            <a:ext cx="1209675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065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entire content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file into a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333625" y="2109788"/>
            <a:ext cx="2419350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H="1" flipV="1">
            <a:off x="1928813" y="2511425"/>
            <a:ext cx="3687762" cy="808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448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has a copy of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the bytes that were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the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1065213" y="2109788"/>
            <a:ext cx="806450" cy="4016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11288" y="3433763"/>
            <a:ext cx="7800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Why don't we need to </a:t>
            </a:r>
            <a:r>
              <a:rPr lang="en-US" altLang="en-US" sz="28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close</a:t>
            </a:r>
            <a:r>
              <a:rPr lang="en-US" altLang="en-US" sz="2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the file?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Since Python now uses the "with" statement we can trust the file will be automatically closed when we leave the context of the "with" (indented) block.</a:t>
            </a:r>
            <a:endParaRPr lang="en-US" altLang="en-US" sz="2800" dirty="0" smtClean="0">
              <a:solidFill>
                <a:schemeClr val="accent2"/>
              </a:solidFill>
              <a:latin typeface="DFKai-SB" pitchFamily="65" charset="-12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6019800" y="4240213"/>
            <a:ext cx="103663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8513763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293</a:t>
            </a: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 flipV="1">
            <a:off x="5097463" y="2511425"/>
            <a:ext cx="573087" cy="841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729288" y="2251075"/>
            <a:ext cx="3632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1444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 flipH="1" flipV="1">
            <a:off x="5213350" y="2511425"/>
            <a:ext cx="687388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959475" y="2266950"/>
            <a:ext cx="3632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the empty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there is no more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3492" name="AutoShape 6"/>
          <p:cNvSpPr>
            <a:spLocks noChangeArrowheads="1"/>
          </p:cNvSpPr>
          <p:nvPr/>
        </p:nvSpPr>
        <p:spPr bwMode="auto">
          <a:xfrm>
            <a:off x="2160588" y="2463800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 flipH="1" flipV="1">
            <a:off x="4349750" y="2686050"/>
            <a:ext cx="1441450" cy="180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5870575" y="2513013"/>
            <a:ext cx="36052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as long as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last read returned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some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1757363" y="2800350"/>
            <a:ext cx="299561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 flipV="1">
            <a:off x="4752975" y="3030538"/>
            <a:ext cx="1198563" cy="114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6010275" y="2800350"/>
            <a:ext cx="29479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 something with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814513" y="3203575"/>
            <a:ext cx="39751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5327650" y="3690938"/>
            <a:ext cx="292100" cy="344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5619750" y="3690938"/>
            <a:ext cx="224313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1066800" y="3556000"/>
            <a:ext cx="293687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 flipV="1">
            <a:off x="4117975" y="3836988"/>
            <a:ext cx="1382713" cy="1158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5559425" y="3506788"/>
            <a:ext cx="37068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Should be 0 (or the loop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would still be running)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30591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</a:t>
            </a:r>
          </a:p>
        </p:txBody>
      </p:sp>
      <p:sp>
        <p:nvSpPr>
          <p:cNvPr id="7373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5045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 the file really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might be very large (or infinite)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008063" y="2100263"/>
            <a:ext cx="45513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flipH="1" flipV="1">
            <a:off x="5559425" y="2627313"/>
            <a:ext cx="458788" cy="133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6076950" y="2314575"/>
            <a:ext cx="27003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a single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950913" y="3195638"/>
            <a:ext cx="3282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 flipH="1" flipV="1">
            <a:off x="4233863" y="3492500"/>
            <a:ext cx="1266825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5559425" y="3146425"/>
            <a:ext cx="3057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until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 more lines in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1814513" y="4289425"/>
            <a:ext cx="437832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6192838" y="3870325"/>
            <a:ext cx="401637" cy="419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6653213" y="3424238"/>
            <a:ext cx="22431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070225" y="2100263"/>
            <a:ext cx="33353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 flipV="1">
            <a:off x="6076950" y="2566988"/>
            <a:ext cx="328613" cy="458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214" name="Text Box 4"/>
          <p:cNvSpPr txBox="1">
            <a:spLocks noChangeArrowheads="1"/>
          </p:cNvSpPr>
          <p:nvPr/>
        </p:nvSpPr>
        <p:spPr bwMode="auto">
          <a:xfrm>
            <a:off x="6481763" y="2566988"/>
            <a:ext cx="242411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lines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 list of strings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1065213" y="3203575"/>
            <a:ext cx="3917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 flipH="1">
            <a:off x="5097463" y="2525713"/>
            <a:ext cx="1384300" cy="6778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6481763" y="2051050"/>
            <a:ext cx="238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Loop over lines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with </a:t>
            </a:r>
            <a:r>
              <a:rPr lang="en-US" altLang="en-US" sz="2800">
                <a:solidFill>
                  <a:schemeClr val="accent2"/>
                </a:solidFill>
                <a:latin typeface="DFKai-SB" pitchFamily="65" charset="-128"/>
                <a:ea typeface="DFKai-SB" pitchFamily="65" charset="-128"/>
                <a:cs typeface="Inconsolata" charset="0"/>
              </a:rPr>
              <a:t>for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1054100" y="3433763"/>
            <a:ext cx="354488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4598988" y="3260725"/>
            <a:ext cx="698500" cy="173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5367338" y="2857500"/>
            <a:ext cx="416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Assign lines of text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loop variable one by one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4691" name="AutoShape 4"/>
          <p:cNvSpPr>
            <a:spLocks noChangeArrowheads="1"/>
          </p:cNvSpPr>
          <p:nvPr/>
        </p:nvSpPr>
        <p:spPr bwMode="auto">
          <a:xfrm>
            <a:off x="1122363" y="1706563"/>
            <a:ext cx="8064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4692" name="Line 5"/>
          <p:cNvSpPr>
            <a:spLocks noChangeShapeType="1"/>
          </p:cNvSpPr>
          <p:nvPr/>
        </p:nvSpPr>
        <p:spPr bwMode="auto">
          <a:xfrm flipH="1" flipV="1">
            <a:off x="2101850" y="2166938"/>
            <a:ext cx="2362200" cy="13827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4579938" y="3203575"/>
            <a:ext cx="22875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Same function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46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6739" name="AutoShape 4"/>
          <p:cNvSpPr>
            <a:spLocks noChangeArrowheads="1"/>
          </p:cNvSpPr>
          <p:nvPr/>
        </p:nvSpPr>
        <p:spPr bwMode="auto">
          <a:xfrm>
            <a:off x="2101850" y="1706563"/>
            <a:ext cx="17859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H="1" flipV="1">
            <a:off x="3732213" y="2224088"/>
            <a:ext cx="1584325" cy="1284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5432425" y="3162300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write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(is created if it doesn't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exist)</a:t>
            </a:r>
          </a:p>
        </p:txBody>
      </p:sp>
      <p:sp>
        <p:nvSpPr>
          <p:cNvPr id="1167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8787" name="AutoShape 4"/>
          <p:cNvSpPr>
            <a:spLocks noChangeArrowheads="1"/>
          </p:cNvSpPr>
          <p:nvPr/>
        </p:nvSpPr>
        <p:spPr bwMode="auto">
          <a:xfrm>
            <a:off x="4233863" y="1706563"/>
            <a:ext cx="5778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8788" name="Line 7"/>
          <p:cNvSpPr>
            <a:spLocks noChangeShapeType="1"/>
          </p:cNvSpPr>
          <p:nvPr/>
        </p:nvSpPr>
        <p:spPr bwMode="auto">
          <a:xfrm flipH="1" flipV="1">
            <a:off x="4579938" y="2166938"/>
            <a:ext cx="863600" cy="12271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5443538" y="3268663"/>
            <a:ext cx="2908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For writing instead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reading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87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0835" name="AutoShape 9"/>
          <p:cNvSpPr>
            <a:spLocks noChangeArrowheads="1"/>
          </p:cNvSpPr>
          <p:nvPr/>
        </p:nvSpPr>
        <p:spPr bwMode="auto">
          <a:xfrm>
            <a:off x="2965450" y="2109788"/>
            <a:ext cx="2074863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0836" name="Line 10"/>
          <p:cNvSpPr>
            <a:spLocks noChangeShapeType="1"/>
          </p:cNvSpPr>
          <p:nvPr/>
        </p:nvSpPr>
        <p:spPr bwMode="auto">
          <a:xfrm flipH="1" flipV="1">
            <a:off x="4406900" y="2670175"/>
            <a:ext cx="449263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752975" y="3656013"/>
            <a:ext cx="30718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a single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08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2883" name="AutoShape 6"/>
          <p:cNvSpPr>
            <a:spLocks noChangeArrowheads="1"/>
          </p:cNvSpPr>
          <p:nvPr/>
        </p:nvSpPr>
        <p:spPr bwMode="auto">
          <a:xfrm>
            <a:off x="4056063" y="2454275"/>
            <a:ext cx="42672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4" name="Line 7"/>
          <p:cNvSpPr>
            <a:spLocks noChangeShapeType="1"/>
          </p:cNvSpPr>
          <p:nvPr/>
        </p:nvSpPr>
        <p:spPr bwMode="auto">
          <a:xfrm flipH="1" flipV="1">
            <a:off x="5151438" y="3040063"/>
            <a:ext cx="449262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5497513" y="4025900"/>
            <a:ext cx="2743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each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a list as a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25513" y="4113213"/>
            <a:ext cx="55530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Python only writes what you tell it to</a:t>
            </a:r>
          </a:p>
        </p:txBody>
      </p:sp>
      <p:sp>
        <p:nvSpPr>
          <p:cNvPr id="126981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4662488" y="2166938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V="1">
            <a:off x="7542213" y="3146425"/>
            <a:ext cx="1227137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1181100" y="3549650"/>
            <a:ext cx="70119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Have to provide end-of-line characters yourself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9031" name="Line 11"/>
          <p:cNvSpPr>
            <a:spLocks noChangeShapeType="1"/>
          </p:cNvSpPr>
          <p:nvPr/>
        </p:nvSpPr>
        <p:spPr bwMode="auto">
          <a:xfrm flipV="1">
            <a:off x="7024688" y="3146425"/>
            <a:ext cx="574675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2" name="Line 12"/>
          <p:cNvSpPr>
            <a:spLocks noChangeShapeType="1"/>
          </p:cNvSpPr>
          <p:nvPr/>
        </p:nvSpPr>
        <p:spPr bwMode="auto">
          <a:xfrm flipH="1" flipV="1">
            <a:off x="6423025" y="3146425"/>
            <a:ext cx="2540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3" name="Line 13"/>
          <p:cNvSpPr>
            <a:spLocks noChangeShapeType="1"/>
          </p:cNvSpPr>
          <p:nvPr/>
        </p:nvSpPr>
        <p:spPr bwMode="auto">
          <a:xfrm flipH="1" flipV="1">
            <a:off x="5122863" y="3146425"/>
            <a:ext cx="80645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4" name="AutoShape 4"/>
          <p:cNvSpPr>
            <a:spLocks noChangeArrowheads="1"/>
          </p:cNvSpPr>
          <p:nvPr/>
        </p:nvSpPr>
        <p:spPr bwMode="auto">
          <a:xfrm>
            <a:off x="4662488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5" name="AutoShape 4"/>
          <p:cNvSpPr>
            <a:spLocks noChangeArrowheads="1"/>
          </p:cNvSpPr>
          <p:nvPr/>
        </p:nvSpPr>
        <p:spPr bwMode="auto">
          <a:xfrm>
            <a:off x="6159500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6" name="AutoShape 4"/>
          <p:cNvSpPr>
            <a:spLocks noChangeArrowheads="1"/>
          </p:cNvSpPr>
          <p:nvPr/>
        </p:nvSpPr>
        <p:spPr bwMode="auto">
          <a:xfrm>
            <a:off x="7599363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7" name="AutoShape 4"/>
          <p:cNvSpPr>
            <a:spLocks noChangeArrowheads="1"/>
          </p:cNvSpPr>
          <p:nvPr/>
        </p:nvSpPr>
        <p:spPr bwMode="auto">
          <a:xfrm>
            <a:off x="9040813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24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But it's often more useful to treat it as a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of 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529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Sample data file: "haiku.txt"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Three things are certain: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Death, taxes, and lost data.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Guess which has occurred.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Errors have occurred.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We won't tell you where or why.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Lazy programmers.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"My Thesis" not found.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 crash reduces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your expensive computer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to a simple stone.</a:t>
            </a: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3620</TotalTime>
  <Words>2325</Words>
  <Application>Microsoft Office PowerPoint</Application>
  <PresentationFormat>Custom</PresentationFormat>
  <Paragraphs>490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DFKai-SB</vt:lpstr>
      <vt:lpstr>Inconsolata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236</cp:revision>
  <cp:lastPrinted>1601-01-01T00:00:00Z</cp:lastPrinted>
  <dcterms:created xsi:type="dcterms:W3CDTF">2010-10-10T15:50:44Z</dcterms:created>
  <dcterms:modified xsi:type="dcterms:W3CDTF">2018-12-17T14:17:16Z</dcterms:modified>
</cp:coreProperties>
</file>