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D404473-F4A0-4977-854A-330D81150EE8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EED8F5C-8BBC-4EAF-8435-86B82E311558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BA7089C-6639-4F89-B16E-8FE6E07841ED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01DC02D-18E9-4AB1-9C53-2EB6CF22DF49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F3E2259-54FA-4A28-A14B-BC6336CB4490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DF5F14C-CEF5-4D8C-AD9B-10173F800EC1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7134A1D-8568-4015-9741-D081CDB0DEF3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5FF50AA-0505-4A44-A853-415325F80FFF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8739173-4064-4204-8DD6-716DA147A0BF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AF78130-A2EF-4AD1-94D4-A21849257A63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2598774-3FDE-4EE9-B464-3F099E77FABB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1DFFD9A-BF6E-4879-94FF-B2EE2BA07935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48C0193-2208-499B-BF5D-EA435475A808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E6721AF-A725-405F-95F0-49641096D604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AFD3EFE-4B69-46F3-9A09-8F8BB4FD180C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AC95520-CABD-40BE-B9A0-83FAFB59412D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68F9084-D9DA-4508-9E94-0C366C23CEC8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067949F-7CC2-4C77-BA0C-4376599CB1B4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258E035-8187-41FE-96A2-DF64401F50FF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8478B33-A941-4CFB-A64D-D83DF5C21F14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9475261-F1E0-4BF9-BD58-75FB3D1DACFD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2204B77-F4E1-48C6-92BD-DFAFC8D8B7CE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800A574-2FDB-4C32-A155-BA9DF9CA1029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4C3EBA4-5292-4A47-A0BE-FB0CFC914655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457F252-1205-4778-B854-202FA6831C92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3FD9BE1-F2E8-429F-B83C-881D6B0948D4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3C40CD2-A436-4470-927F-B18C12EDE4B4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8A1E3FB-F78C-460B-B9A9-361AE528A672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2B2F456-EC4C-484D-993B-34527A77FFD5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3BFF0D8-6F6E-4C7A-8128-82A1BF029917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3"/>
          <a:stretch/>
        </p:blipFill>
        <p:spPr>
          <a:xfrm>
            <a:off x="31680" y="6059520"/>
            <a:ext cx="1522800" cy="406800"/>
          </a:xfrm>
          <a:prstGeom prst="rect">
            <a:avLst/>
          </a:prstGeom>
          <a:ln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4"/>
          <a:stretch/>
        </p:blipFill>
        <p:spPr>
          <a:xfrm>
            <a:off x="7731000" y="6129360"/>
            <a:ext cx="1308600" cy="336960"/>
          </a:xfrm>
          <a:prstGeom prst="rect">
            <a:avLst/>
          </a:prstGeom>
          <a:ln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5"/>
          <a:stretch/>
        </p:blipFill>
        <p:spPr>
          <a:xfrm>
            <a:off x="6211800" y="6116760"/>
            <a:ext cx="1475280" cy="34992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-155520" y="5869080"/>
            <a:ext cx="18324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Picture 7" descr=""/>
          <p:cNvPicPr/>
          <p:nvPr/>
        </p:nvPicPr>
        <p:blipFill>
          <a:blip r:embed="rId6"/>
          <a:stretch/>
        </p:blipFill>
        <p:spPr>
          <a:xfrm>
            <a:off x="0" y="0"/>
            <a:ext cx="3067560" cy="870480"/>
          </a:xfrm>
          <a:prstGeom prst="rect">
            <a:avLst/>
          </a:prstGeom>
          <a:ln>
            <a:noFill/>
          </a:ln>
        </p:spPr>
      </p:pic>
      <p:pic>
        <p:nvPicPr>
          <p:cNvPr id="5" name="Picture 8" descr=""/>
          <p:cNvPicPr/>
          <p:nvPr/>
        </p:nvPicPr>
        <p:blipFill>
          <a:blip r:embed="rId7"/>
          <a:srcRect l="8169" t="0" r="54884" b="0"/>
          <a:stretch/>
        </p:blipFill>
        <p:spPr>
          <a:xfrm>
            <a:off x="2998800" y="-33480"/>
            <a:ext cx="1229400" cy="945000"/>
          </a:xfrm>
          <a:prstGeom prst="rect">
            <a:avLst/>
          </a:prstGeom>
          <a:ln>
            <a:noFill/>
          </a:ln>
        </p:spPr>
      </p:pic>
      <p:pic>
        <p:nvPicPr>
          <p:cNvPr id="6" name="Picture 9" descr=""/>
          <p:cNvPicPr/>
          <p:nvPr/>
        </p:nvPicPr>
        <p:blipFill>
          <a:blip r:embed="rId8"/>
          <a:srcRect l="47145" t="0" r="47697" b="0"/>
          <a:stretch/>
        </p:blipFill>
        <p:spPr>
          <a:xfrm>
            <a:off x="2852640" y="0"/>
            <a:ext cx="157680" cy="870480"/>
          </a:xfrm>
          <a:prstGeom prst="rect">
            <a:avLst/>
          </a:prstGeom>
          <a:ln>
            <a:noFill/>
          </a:ln>
        </p:spPr>
      </p:pic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" descr=""/>
          <p:cNvPicPr/>
          <p:nvPr/>
        </p:nvPicPr>
        <p:blipFill>
          <a:blip r:embed="rId3"/>
          <a:stretch/>
        </p:blipFill>
        <p:spPr>
          <a:xfrm>
            <a:off x="31680" y="6059520"/>
            <a:ext cx="1522800" cy="406800"/>
          </a:xfrm>
          <a:prstGeom prst="rect">
            <a:avLst/>
          </a:prstGeom>
          <a:ln>
            <a:noFill/>
          </a:ln>
        </p:spPr>
      </p:pic>
      <p:pic>
        <p:nvPicPr>
          <p:cNvPr id="44" name="Picture 2" descr=""/>
          <p:cNvPicPr/>
          <p:nvPr/>
        </p:nvPicPr>
        <p:blipFill>
          <a:blip r:embed="rId4"/>
          <a:stretch/>
        </p:blipFill>
        <p:spPr>
          <a:xfrm>
            <a:off x="7731000" y="6129360"/>
            <a:ext cx="1308600" cy="336960"/>
          </a:xfrm>
          <a:prstGeom prst="rect">
            <a:avLst/>
          </a:prstGeom>
          <a:ln>
            <a:noFill/>
          </a:ln>
        </p:spPr>
      </p:pic>
      <p:pic>
        <p:nvPicPr>
          <p:cNvPr id="45" name="Picture 3" descr=""/>
          <p:cNvPicPr/>
          <p:nvPr/>
        </p:nvPicPr>
        <p:blipFill>
          <a:blip r:embed="rId5"/>
          <a:stretch/>
        </p:blipFill>
        <p:spPr>
          <a:xfrm>
            <a:off x="6211800" y="6116760"/>
            <a:ext cx="1475280" cy="34992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-155520" y="5869080"/>
            <a:ext cx="18324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hyperlink" Target="https://scitools.org.uk/cartopy/docs/latest/gallery/index.html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matplotlib.org/examples/lines_bars_and_markers/marker_reference.html" TargetMode="Externa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matplotlib.org/examples/shapes_and_collections/scatter_demo.html" TargetMode="External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matplotlib.org/examples/images_contours_and_fields/interpolation_methods.html" TargetMode="External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matplotlib.org/examples/pylab_examples/quiver_demo.html" TargetMode="External"/><Relationship Id="rId2" Type="http://schemas.openxmlformats.org/officeDocument/2006/relationships/hyperlink" Target="https://matplotlib.org/examples/images_contours_and_fields/streamplot_demo_features.html" TargetMode="Externa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matplotlib.org/examples/pie_and_polar_charts/polar_bar_demo.html" TargetMode="External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matplotlib.org/" TargetMode="External"/><Relationship Id="rId2" Type="http://schemas.openxmlformats.org/officeDocument/2006/relationships/hyperlink" Target="https://matplotlib.org/gallery" TargetMode="External"/><Relationship Id="rId3" Type="http://schemas.openxmlformats.org/officeDocument/2006/relationships/hyperlink" Target="https://matplotlib.org/api/pyplot_summary" TargetMode="External"/><Relationship Id="rId4" Type="http://schemas.openxmlformats.org/officeDocument/2006/relationships/hyperlink" Target="https://scitools.org.uk/cartopy/docs/latest/index.html" TargetMode="External"/><Relationship Id="rId5" Type="http://schemas.openxmlformats.org/officeDocument/2006/relationships/hyperlink" Target="https://matplotlib.org/3.0.0/resources/" TargetMode="Externa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43080" y="3327480"/>
            <a:ext cx="777132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Visualisation in Python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43080" y="4203720"/>
            <a:ext cx="6856920" cy="5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Matplotlib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43080" y="4754520"/>
            <a:ext cx="862056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0" lang="en-GB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Thanks to all contributors: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 Stephens, Stephen Pascoe, Tommy Godfrey and Andy Heaps.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Saving an image: savefig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76200" y="1374840"/>
            <a:ext cx="8417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save an image use: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plt.savefig("myplot.png")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Optional arguments include: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dpi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resolution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orientation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"portrait" or "landscape"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format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"png", "pdf", "ps", "eps"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nodeType="clickEffect" fill="hold">
                      <p:stCondLst>
                        <p:cond delay="indefinite"/>
                      </p:stCondLst>
                      <p:childTnLst>
                        <p:par>
                          <p:cTn id="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6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6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6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6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6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plt.figure – To plot </a:t>
            </a:r>
            <a:r>
              <a:rPr b="1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figures </a:t>
            </a: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 change </a:t>
            </a:r>
            <a:r>
              <a:rPr b="1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size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76200" y="1374840"/>
            <a:ext cx="8417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draw multiple plots from the same session: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plt.figure()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plt.plot(range(5))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plt.figure(figsize = (10, 10)) </a:t>
            </a:r>
            <a:r>
              <a:rPr b="0" lang="en-GB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size in inches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plt.plot(range(100))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 </a:t>
            </a:r>
            <a:r>
              <a:rPr b="0" lang="en-GB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shows both figures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plt.figure: returns a new figure so you can interact with them independently, e.g.: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f1 = plt.figure()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f2 = plt.figure()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nodeType="clickEffect" fill="hold">
                      <p:stCondLst>
                        <p:cond delay="indefinite"/>
                      </p:stCondLst>
                      <p:childTnLst>
                        <p:par>
                          <p:cTn id="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01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nodeType="clickEffect" fill="hold">
                      <p:stCondLst>
                        <p:cond delay="indefinite"/>
                      </p:stCondLst>
                      <p:childTnLst>
                        <p:par>
                          <p:cTn id="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01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nodeType="clickEffect" fill="hold">
                      <p:stCondLst>
                        <p:cond delay="indefinite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01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76200" y="20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Histogram plot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909360"/>
            <a:ext cx="822852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numpy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np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matplotlib.pyplot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plt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mu, sigma = 100, 15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 = mu + sigma * np.random.randn(10000)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n, bins, patches = plt.hist(x,50,density=1,color='g',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edgecolor='k')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plt.axis([40, 160, 0, 0.03])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plt.xlabel('Smarts')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plt.ylabel('Probability')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plt.title('Histogram of IQ')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513320" y="2736000"/>
            <a:ext cx="4484160" cy="33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plots – data and subplot function (1)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341360"/>
            <a:ext cx="822852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numpy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np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matplotlib.pyplot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plt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x1 = np.linspace(0.0, 5.0)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x2 = np.linspace(0.0, 2.0)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y1 = np.cos(2 * np.pi * x1) * np.exp(-x1)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y2 = np.cos(2 * np.pi * x2)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04000" y="4280400"/>
            <a:ext cx="6623640" cy="11192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"subplot" function is defined as: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subplot(nrows, ncols, plot_number)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Here we define: 2 rows, 1 column.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nodeType="clickEffect" fill="hold">
                      <p:stCondLst>
                        <p:cond delay="indefinite"/>
                      </p:stCondLst>
                      <p:childTnLst>
                        <p:par>
                          <p:cTn id="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78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plots using subplot (2)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341360"/>
            <a:ext cx="822852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plt.subplot(2, 1, 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plt.plot(x1, y1, 'yo-', markeredgecolor='k')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plt.title('A tale of 2 subplots')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plt.ylabel('Damped oscillation')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plt.subplot(2, 1, 2)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plt.plot(x2, y2, 'r.-')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plt.xlabel('time (s)')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plt.ylabel('Undamped')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104000" y="2564280"/>
            <a:ext cx="4585320" cy="348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>
                <p:childTnLst>
                  <p:par>
                    <p:cTn id="61" fill="freeze">
                      <p:stCondLst>
                        <p:cond delay="indefinite"/>
                      </p:stCondLst>
                      <p:childTnLst>
                        <p:par>
                          <p:cTn id="62" fill="freeze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axes on one plot (1)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341360"/>
            <a:ext cx="886680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numpy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np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matplotlib.pyplot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plt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fig, ax1 = plt.subplots()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 = np.arange(0.01, 10.0, 0.01)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s1 = np.exp(t)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ax1.plot(t, s1, 'b-')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ax1.set_xlabel('time (s)')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Make the y-axis label and tick labels match the line color.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ax1.set_ylabel('exp', color='b')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tl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ax1.get_yticklabels():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tl.set_color('b')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axes on one plot (2)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341360"/>
            <a:ext cx="886680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ax2 = ax1.twinx()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s2 = np.sin(2*np.pi*t)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ax2.plot(t, s2, 'r.')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ax2.set_ylabel('sin', color='r')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tl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ax2.get_yticklabels():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tl.set_color('r')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862440" y="3010680"/>
            <a:ext cx="4633200" cy="296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-270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Contour plot – prepare data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95280" y="1304280"/>
            <a:ext cx="8290440" cy="56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matplotlib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numpy </a:t>
            </a: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np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matplotlib.cm </a:t>
            </a: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cm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matplotlib.pyplot </a:t>
            </a: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plt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delta = 0.025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 = np.arange(-3.0, 3.0, delta)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y = np.arange(-2.0, 2.0, delta)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X, Y = np.meshgrid(x, y)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Make field to contour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Z1 = np.exp(-X**2 - Y**2)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Z2 = np.exp(-(X - 1)**2 - (Y - 1)**2)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Z = (Z1 - Z2) *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254920" y="1510200"/>
            <a:ext cx="3240720" cy="13694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Assume this code applies to all contour examples.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nodeType="clickEffect" fill="hold">
                      <p:stCondLst>
                        <p:cond delay="indefinite"/>
                      </p:stCondLst>
                      <p:childTnLst>
                        <p:par>
                          <p:cTn id="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Contour plot – default colours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341360"/>
            <a:ext cx="886680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CS = plt.contour(X, Y, Z)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plt.clabel(CS, inline=1, fontsize=10)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plt.title('Simplest default with labels')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103640" y="2572920"/>
            <a:ext cx="4392000" cy="333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Contour plot – with negative values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1341360"/>
            <a:ext cx="886680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This time negative contours will be dashed by default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CS = plt.contour(X, Y, Z, 6, colors='k')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plt.clabel(CS, fontsize=9, inline=1)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plt.title('Single color - negative contours dashed')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4092120" y="2631960"/>
            <a:ext cx="4331520" cy="334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Introducing Matplotlib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4130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Matplotlib is a python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2D plotting library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which produces publication quality figures in a variety of hardcopy formats and interactive environments across platforms. Matplotlib can be used in python scripts, the python shell, web application servers, and graphical user interface toolkits.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1258920" y="4581360"/>
            <a:ext cx="6542640" cy="13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Contour plot - set negative line style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1341360"/>
            <a:ext cx="857772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Override negative contours – use solid lines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matplotlib.rcParams['contour.negative_linestyle'] = 'solid'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CS = plt.contour(X, Y, Z, 6, colors='k')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plt.clabel(CS, fontsize=9, inline=1)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plt.title('Single color - negative contours solid')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4155840" y="2808000"/>
            <a:ext cx="4267800" cy="32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Contour plot – specify colours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341360"/>
            <a:ext cx="886680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CS = plt.contour(X, Y, Z, 6, linewidths=np.arange(1, 8, 1.5), colors=('r', 'green', 'blue', 'yellow', 'cyan', 'wheat'))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plt.clabel(CS, fontsize=9, inline=1)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plt.title('Crazy lines')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4044240" y="2664000"/>
            <a:ext cx="4379400" cy="327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95280" y="11592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Introducing 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cartopy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24000" y="1125360"/>
            <a:ext cx="843336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cartopy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a Python package designed for geospatial data processing in order to produce maps and other geospatial data analyses.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cartopy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does not do any plotting on its own, but provides the facilities to transform coordinates to one of 33 different map projections.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matplotlib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then used to plot contours, images, vectors, lines or points in the transformed coordinates. Shoreline, river and political boundary datasets are provided within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cartopy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along with methods for plotting them.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nodeType="clickEffect" fill="hold">
                      <p:stCondLst>
                        <p:cond delay="indefinite"/>
                      </p:stCondLst>
                      <p:childTnLst>
                        <p:par>
                          <p:cTn id="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91" end="4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91" end="4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Plotting maps using 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cartopy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57200" y="1125360"/>
            <a:ext cx="886680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 matplotlib.pyplot as plt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 cartopy.crs as ccrs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fig = plt.figure(figsize=(10, 5))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 = fig.add_subplot(1, 1, 1, projection=ccrs.PlateCarree())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ax.set_global()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ax.stock_img()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ax.coastlines()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fig.show()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576000" y="3432600"/>
            <a:ext cx="4731840" cy="239904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5472000" y="4248000"/>
            <a:ext cx="338364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https://scitools.org.uk/cartopy/docs/latest/gallery/index.html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Plotting maps – and 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57200" y="1053360"/>
            <a:ext cx="807444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With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24 lines of code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extract the Air Temperature from a netCDF file and plot on a required projection: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701000" y="1739520"/>
            <a:ext cx="5210640" cy="406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Useful features: Markers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76200" y="1374840"/>
            <a:ext cx="8417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https://matplotlib.org/examples/lines_bars_and_markers/marker_reference.html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" descr=""/>
          <p:cNvPicPr/>
          <p:nvPr/>
        </p:nvPicPr>
        <p:blipFill>
          <a:blip r:embed="rId2"/>
          <a:srcRect l="1432" t="0" r="6936" b="14103"/>
          <a:stretch/>
        </p:blipFill>
        <p:spPr>
          <a:xfrm>
            <a:off x="58680" y="1844640"/>
            <a:ext cx="4505760" cy="3454920"/>
          </a:xfrm>
          <a:prstGeom prst="rect">
            <a:avLst/>
          </a:prstGeom>
          <a:ln>
            <a:noFill/>
          </a:ln>
        </p:spPr>
      </p:pic>
      <p:pic>
        <p:nvPicPr>
          <p:cNvPr id="161" name="Picture 2" descr=""/>
          <p:cNvPicPr/>
          <p:nvPr/>
        </p:nvPicPr>
        <p:blipFill>
          <a:blip r:embed="rId3"/>
          <a:srcRect l="1317" t="0" r="7044" b="13255"/>
          <a:stretch/>
        </p:blipFill>
        <p:spPr>
          <a:xfrm>
            <a:off x="4565520" y="1838160"/>
            <a:ext cx="4469400" cy="346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Useful features: Scatter plots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76200" y="1374840"/>
            <a:ext cx="8417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https://matplotlib.org/examples/shapes_and_collections/scatter_demo.html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1" descr=""/>
          <p:cNvPicPr/>
          <p:nvPr/>
        </p:nvPicPr>
        <p:blipFill>
          <a:blip r:embed="rId2"/>
          <a:srcRect l="4180" t="6255" r="4180" b="2747"/>
          <a:stretch/>
        </p:blipFill>
        <p:spPr>
          <a:xfrm>
            <a:off x="1547640" y="1700280"/>
            <a:ext cx="5399640" cy="438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Useful features: Interpolation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76200" y="1374840"/>
            <a:ext cx="8417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https://matplotlib.org/examples/images_contours_and_fields/interpolation_methods.html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1" descr=""/>
          <p:cNvPicPr/>
          <p:nvPr/>
        </p:nvPicPr>
        <p:blipFill>
          <a:blip r:embed="rId2"/>
          <a:srcRect l="11414" t="7474" r="8264" b="7474"/>
          <a:stretch/>
        </p:blipFill>
        <p:spPr>
          <a:xfrm>
            <a:off x="390600" y="1700280"/>
            <a:ext cx="8141040" cy="431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76200" y="2602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Useful features: quiver and stream plot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7200" y="764640"/>
            <a:ext cx="8228520" cy="8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https://matplotlib.org/examples/pylab_examples/quiver_demo.html</a:t>
            </a:r>
            <a:r>
              <a:rPr b="0" lang="en-GB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https://matplotlib.org/examples/images_contours_and_fields/streamplot_demo_features.html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Picture 3" descr=""/>
          <p:cNvPicPr/>
          <p:nvPr/>
        </p:nvPicPr>
        <p:blipFill>
          <a:blip r:embed="rId3"/>
          <a:stretch/>
        </p:blipFill>
        <p:spPr>
          <a:xfrm>
            <a:off x="4968000" y="2420640"/>
            <a:ext cx="3113280" cy="254736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pic>
        <p:nvPicPr>
          <p:cNvPr id="171" name="" descr=""/>
          <p:cNvPicPr/>
          <p:nvPr/>
        </p:nvPicPr>
        <p:blipFill>
          <a:blip r:embed="rId4"/>
          <a:stretch/>
        </p:blipFill>
        <p:spPr>
          <a:xfrm>
            <a:off x="864000" y="2304000"/>
            <a:ext cx="3457080" cy="282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Useful features: Polar bar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76200" y="1052640"/>
            <a:ext cx="8417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https://matplotlib.org/examples/pie_and_polar_charts/polar_bar_demo.html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Picture 1" descr=""/>
          <p:cNvPicPr/>
          <p:nvPr/>
        </p:nvPicPr>
        <p:blipFill>
          <a:blip r:embed="rId2"/>
          <a:stretch/>
        </p:blipFill>
        <p:spPr>
          <a:xfrm>
            <a:off x="1619280" y="1413000"/>
            <a:ext cx="5615640" cy="459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Introducing Matplotlib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48428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Matplotlib enables you to generate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plots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histograms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 spectra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bar charts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error charts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scatterplots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etc, with just a few lines of code.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simple plotting the "pyplot" interface provides a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MATLAB-like interface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also have full control of </a:t>
            </a:r>
            <a:r>
              <a:rPr b="0" i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 styles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0" i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font properties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0" i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axes properties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etc, via an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object oriented interface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 via a set of functions familiar to MATLAB users.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One last word: the OOP interface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200" y="134136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have demonstrated Matplotlib using the "pylab" interface (which aims to mimic that of MATLAB).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interact with Matplotlib using its OOP interface (known as the </a:t>
            </a: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Matplotlib API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). This is a different interface to the same functionality.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 time you may wish to use the OOP interface for complex plotting applications.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507960"/>
            <a:ext cx="8228520" cy="6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info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57200" y="126828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Matplotlib: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https://matplotlib.org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Matplotlib gallery: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https://matplotlib.org/gallery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Pyplot reference: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GB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https://matplotlib.org/api/pyplot_summary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Cartopy (for map plotting):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GB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https://scitools.org.uk/cartopy/docs/latest/index.html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Books, videos and tutorials: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GB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5"/>
              </a:rPr>
              <a:t>https://matplotlib.org/3.0.0/resources/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Recommending Matplotlib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76200" y="1374840"/>
            <a:ext cx="8417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 with all open source Python tools there are other options and approaches available.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However, Matplotlib, like NumPy, has become the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clear leader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its particular niche.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you want to do (high quality) visualisation in Python – use Matplotlib!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Using Matplotlib Interactively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76200" y="1374840"/>
            <a:ext cx="8417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Matplotlib has its own interactive plotting window: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256000" y="2376000"/>
            <a:ext cx="3455280" cy="310752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430560" y="2385360"/>
            <a:ext cx="4537440" cy="308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Using Matplotlib Interactively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257508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buttons allow you to: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Re-set the image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Move between different plots in this session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Scroll around the current plot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Zoom in to specified region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View whole plot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Save the plot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792000" y="1296000"/>
            <a:ext cx="6951240" cy="86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first plot: A simple line graph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822852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matplotlib.pyplot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plt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plt.plot([1,2,3,4])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68360" y="3710160"/>
            <a:ext cx="3310560" cy="100440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Defaults are used for things you do not specify (such as the x-axis values).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988080" y="2062440"/>
            <a:ext cx="4795560" cy="362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Two lines with axes and a title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341360"/>
            <a:ext cx="8228520" cy="20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times = [0, 0.25, 0.5, 0.75]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plt.plot(times, [0,0.5,1,1.2], 'g--')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Plt.plot(times, [1, 2, 3, 4],  'r')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plt.title('Concentration of Chlorine vs Time')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plt.ylabel('Concentration (%)')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plt.xlabel('Time (s)')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464000" y="2592000"/>
            <a:ext cx="4412880" cy="333936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360000" y="4736880"/>
            <a:ext cx="3852360" cy="80676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Assume we have always run: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matplotlib.pyplot </a:t>
            </a:r>
            <a:r>
              <a:rPr b="1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plt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76200" y="380880"/>
            <a:ext cx="8417520" cy="8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a legend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93560" y="1341360"/>
            <a:ext cx="8685720" cy="29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times = [0, 0.25, 0.5, 0.75]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plt.plot(times, [0,0.5,1,1.2], 'g--', label = "Some data")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plt.plot(times, [1, 2, 3, 4],  'r', label = "Other data")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plt.title('Concentration of Chlorine vs Time')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plt.ylabel('Concentration (%)')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plt.xlabel('Time (s)')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plt.legend()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plt.show()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4444560" y="2519280"/>
            <a:ext cx="4555080" cy="345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29604</TotalTime>
  <Application>LibreOffice/5.1.6.2$Linux_X86_64 LibreOffice_project/10m0$Build-2</Application>
  <Words>1822</Words>
  <Paragraphs>306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2014-03-03T17:46:53Z</dcterms:created>
  <dc:creator>Authorised User</dc:creator>
  <dc:description/>
  <dc:language>en-GB</dc:language>
  <cp:lastModifiedBy/>
  <dcterms:modified xsi:type="dcterms:W3CDTF">2019-01-10T14:08:33Z</dcterms:modified>
  <cp:revision>144</cp:revision>
  <dc:subject/>
  <dc:title>Python Boolean type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38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