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2"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64" autoAdjust="0"/>
  </p:normalViewPr>
  <p:slideViewPr>
    <p:cSldViewPr>
      <p:cViewPr varScale="1">
        <p:scale>
          <a:sx n="128" d="100"/>
          <a:sy n="128" d="100"/>
        </p:scale>
        <p:origin x="-216"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60"/>
      <c:rotY val="26"/>
      <c:rAngAx val="0"/>
      <c:perspective val="10"/>
    </c:view3D>
    <c:floor>
      <c:thickness val="0"/>
    </c:floor>
    <c:sideWall>
      <c:thickness val="0"/>
    </c:sideWall>
    <c:backWall>
      <c:thickness val="0"/>
    </c:backWall>
    <c:plotArea>
      <c:layout>
        <c:manualLayout>
          <c:layoutTarget val="inner"/>
          <c:xMode val="edge"/>
          <c:yMode val="edge"/>
          <c:x val="0.00654439117996142"/>
          <c:y val="0.032523414781525"/>
          <c:w val="0.993455608820039"/>
          <c:h val="0.946194389893878"/>
        </c:manualLayout>
      </c:layout>
      <c:pie3DChart>
        <c:varyColors val="1"/>
        <c:ser>
          <c:idx val="0"/>
          <c:order val="0"/>
          <c:tx>
            <c:strRef>
              <c:f>Sheet1!$B$1</c:f>
              <c:strCache>
                <c:ptCount val="1"/>
                <c:pt idx="0">
                  <c:v>Sales</c:v>
                </c:pt>
              </c:strCache>
            </c:strRef>
          </c:tx>
          <c:explosion val="4"/>
          <c:dLbls>
            <c:dLbl>
              <c:idx val="0"/>
              <c:layout/>
              <c:tx>
                <c:rich>
                  <a:bodyPr/>
                  <a:lstStyle/>
                  <a:p>
                    <a:r>
                      <a:rPr lang="en-US"/>
                      <a:t>Seniors </a:t>
                    </a:r>
                    <a:r>
                      <a:rPr lang="en-US" smtClean="0"/>
                      <a:t/>
                    </a:r>
                    <a:br>
                      <a:rPr lang="en-US" smtClean="0"/>
                    </a:br>
                    <a:r>
                      <a:rPr lang="en-US" smtClean="0"/>
                      <a:t>2 </a:t>
                    </a:r>
                    <a:r>
                      <a:rPr lang="en-US"/>
                      <a:t>billion</a:t>
                    </a:r>
                  </a:p>
                </c:rich>
              </c:tx>
              <c:dLblPos val="outEnd"/>
              <c:showLegendKey val="0"/>
              <c:showVal val="1"/>
              <c:showCatName val="1"/>
              <c:showSerName val="0"/>
              <c:showPercent val="0"/>
              <c:showBubbleSize val="0"/>
              <c:separator> </c:separator>
            </c:dLbl>
            <c:dLbl>
              <c:idx val="1"/>
              <c:layout/>
              <c:tx>
                <c:rich>
                  <a:bodyPr/>
                  <a:lstStyle/>
                  <a:p>
                    <a:r>
                      <a:rPr lang="en-US"/>
                      <a:t>Boomers </a:t>
                    </a:r>
                    <a:r>
                      <a:rPr lang="en-US" smtClean="0"/>
                      <a:t/>
                    </a:r>
                    <a:br>
                      <a:rPr lang="en-US" smtClean="0"/>
                    </a:br>
                    <a:r>
                      <a:rPr lang="en-US" smtClean="0"/>
                      <a:t>2 </a:t>
                    </a:r>
                    <a:r>
                      <a:rPr lang="en-US"/>
                      <a:t>billion</a:t>
                    </a:r>
                  </a:p>
                </c:rich>
              </c:tx>
              <c:dLblPos val="outEnd"/>
              <c:showLegendKey val="0"/>
              <c:showVal val="1"/>
              <c:showCatName val="1"/>
              <c:showSerName val="0"/>
              <c:showPercent val="0"/>
              <c:showBubbleSize val="0"/>
              <c:separator> </c:separator>
            </c:dLbl>
            <c:dLbl>
              <c:idx val="2"/>
              <c:layout/>
              <c:tx>
                <c:rich>
                  <a:bodyPr/>
                  <a:lstStyle/>
                  <a:p>
                    <a:r>
                      <a:rPr lang="en-US" dirty="0"/>
                      <a:t>Gen </a:t>
                    </a:r>
                    <a:r>
                      <a:rPr lang="en-US"/>
                      <a:t>X </a:t>
                    </a:r>
                    <a:r>
                      <a:rPr lang="en-US" smtClean="0"/>
                      <a:t/>
                    </a:r>
                    <a:br>
                      <a:rPr lang="en-US" smtClean="0"/>
                    </a:br>
                    <a:r>
                      <a:rPr lang="en-US" smtClean="0"/>
                      <a:t>4 </a:t>
                    </a:r>
                    <a:r>
                      <a:rPr lang="en-US" dirty="0"/>
                      <a:t>billion</a:t>
                    </a:r>
                  </a:p>
                </c:rich>
              </c:tx>
              <c:dLblPos val="outEnd"/>
              <c:showLegendKey val="0"/>
              <c:showVal val="1"/>
              <c:showCatName val="1"/>
              <c:showSerName val="0"/>
              <c:showPercent val="0"/>
              <c:showBubbleSize val="0"/>
              <c:separator> </c:separator>
            </c:dLbl>
            <c:dLbl>
              <c:idx val="3"/>
              <c:layout/>
              <c:tx>
                <c:rich>
                  <a:bodyPr/>
                  <a:lstStyle/>
                  <a:p>
                    <a:pPr>
                      <a:defRPr sz="2000"/>
                    </a:pPr>
                    <a:r>
                      <a:rPr lang="en-US"/>
                      <a:t>Gen Y </a:t>
                    </a:r>
                    <a:r>
                      <a:rPr lang="en-US" smtClean="0"/>
                      <a:t/>
                    </a:r>
                    <a:br>
                      <a:rPr lang="en-US" smtClean="0"/>
                    </a:br>
                    <a:r>
                      <a:rPr lang="en-US" smtClean="0"/>
                      <a:t>11 </a:t>
                    </a:r>
                    <a:r>
                      <a:rPr lang="en-US"/>
                      <a:t>billion</a:t>
                    </a:r>
                  </a:p>
                </c:rich>
              </c:tx>
              <c:numFmt formatCode="#,##0\ &quot;billion&quot;" sourceLinked="0"/>
              <c:spPr/>
              <c:dLblPos val="outEnd"/>
              <c:showLegendKey val="0"/>
              <c:showVal val="1"/>
              <c:showCatName val="1"/>
              <c:showSerName val="0"/>
              <c:showPercent val="0"/>
              <c:showBubbleSize val="0"/>
              <c:separator> </c:separator>
            </c:dLbl>
            <c:numFmt formatCode="#,##0\ &quot;billion&quot;" sourceLinked="0"/>
            <c:dLblPos val="outEnd"/>
            <c:showLegendKey val="0"/>
            <c:showVal val="1"/>
            <c:showCatName val="1"/>
            <c:showSerName val="0"/>
            <c:showPercent val="0"/>
            <c:showBubbleSize val="0"/>
            <c:separator> </c:separator>
            <c:showLeaderLines val="0"/>
          </c:dLbls>
          <c:cat>
            <c:strRef>
              <c:f>Sheet1!$A$2:$A$5</c:f>
              <c:strCache>
                <c:ptCount val="4"/>
                <c:pt idx="0">
                  <c:v>Seniors</c:v>
                </c:pt>
                <c:pt idx="1">
                  <c:v>Boomers</c:v>
                </c:pt>
                <c:pt idx="2">
                  <c:v>Gen X</c:v>
                </c:pt>
                <c:pt idx="3">
                  <c:v>Gen Y</c:v>
                </c:pt>
              </c:strCache>
            </c:strRef>
          </c:cat>
          <c:val>
            <c:numRef>
              <c:f>Sheet1!$B$2:$B$5</c:f>
              <c:numCache>
                <c:formatCode>General</c:formatCode>
                <c:ptCount val="4"/>
                <c:pt idx="0">
                  <c:v>1.9</c:v>
                </c:pt>
                <c:pt idx="1">
                  <c:v>2.0</c:v>
                </c:pt>
                <c:pt idx="2">
                  <c:v>4.0</c:v>
                </c:pt>
                <c:pt idx="3">
                  <c:v>11.0</c:v>
                </c:pt>
              </c:numCache>
            </c:numRef>
          </c:val>
        </c:ser>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400" b="1">
          <a:solidFill>
            <a:schemeClr val="bg1"/>
          </a:solidFill>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C01A80-DDCA-4156-8CDB-A1022CFDE0A0}" type="doc">
      <dgm:prSet loTypeId="urn:microsoft.com/office/officeart/2005/8/layout/matrix3" loCatId="matrix" qsTypeId="urn:microsoft.com/office/officeart/2005/8/quickstyle/simple4" qsCatId="simple" csTypeId="urn:microsoft.com/office/officeart/2005/8/colors/colorful1" csCatId="colorful" phldr="1"/>
      <dgm:spPr/>
      <dgm:t>
        <a:bodyPr/>
        <a:lstStyle/>
        <a:p>
          <a:endParaRPr lang="en-US"/>
        </a:p>
      </dgm:t>
    </dgm:pt>
    <dgm:pt modelId="{30D69008-53A5-4E5D-B87F-90B599EAE600}">
      <dgm:prSet phldrT="[Text]"/>
      <dgm:spPr/>
      <dgm:t>
        <a:bodyPr/>
        <a:lstStyle/>
        <a:p>
          <a:r>
            <a:rPr lang="en-US" dirty="0" smtClean="0"/>
            <a:t>Visit Trend Websites</a:t>
          </a:r>
          <a:endParaRPr lang="en-US" dirty="0"/>
        </a:p>
      </dgm:t>
    </dgm:pt>
    <dgm:pt modelId="{94958B12-8407-4EDD-8686-C098991DC7A9}" type="parTrans" cxnId="{15CB17E2-5D20-4A0D-B680-3154035C5364}">
      <dgm:prSet/>
      <dgm:spPr/>
      <dgm:t>
        <a:bodyPr/>
        <a:lstStyle/>
        <a:p>
          <a:endParaRPr lang="en-US"/>
        </a:p>
      </dgm:t>
    </dgm:pt>
    <dgm:pt modelId="{7BC86163-6994-40DF-A5D8-E08A85828B65}" type="sibTrans" cxnId="{15CB17E2-5D20-4A0D-B680-3154035C5364}">
      <dgm:prSet/>
      <dgm:spPr/>
      <dgm:t>
        <a:bodyPr/>
        <a:lstStyle/>
        <a:p>
          <a:endParaRPr lang="en-US"/>
        </a:p>
      </dgm:t>
    </dgm:pt>
    <dgm:pt modelId="{84BA1941-2BC0-4D6F-8C22-3D32DF780ED4}">
      <dgm:prSet phldrT="[Text]"/>
      <dgm:spPr/>
      <dgm:t>
        <a:bodyPr/>
        <a:lstStyle/>
        <a:p>
          <a:r>
            <a:rPr lang="en-US" dirty="0" smtClean="0"/>
            <a:t>Pay Attention</a:t>
          </a:r>
          <a:endParaRPr lang="en-US" dirty="0"/>
        </a:p>
      </dgm:t>
    </dgm:pt>
    <dgm:pt modelId="{CE87BDD3-F1A9-4643-89EF-8E379E607930}" type="parTrans" cxnId="{72F07E75-BBE8-4EFB-9814-9FBA90A847E0}">
      <dgm:prSet/>
      <dgm:spPr/>
      <dgm:t>
        <a:bodyPr/>
        <a:lstStyle/>
        <a:p>
          <a:endParaRPr lang="en-US"/>
        </a:p>
      </dgm:t>
    </dgm:pt>
    <dgm:pt modelId="{DACC0CD6-522C-4B0C-B2AB-2DAB9079D536}" type="sibTrans" cxnId="{72F07E75-BBE8-4EFB-9814-9FBA90A847E0}">
      <dgm:prSet/>
      <dgm:spPr/>
      <dgm:t>
        <a:bodyPr/>
        <a:lstStyle/>
        <a:p>
          <a:endParaRPr lang="en-US"/>
        </a:p>
      </dgm:t>
    </dgm:pt>
    <dgm:pt modelId="{0988F712-5851-4378-A591-271752B740DC}">
      <dgm:prSet phldrT="[Text]"/>
      <dgm:spPr/>
      <dgm:t>
        <a:bodyPr/>
        <a:lstStyle/>
        <a:p>
          <a:r>
            <a:rPr lang="en-US" dirty="0" smtClean="0"/>
            <a:t>Read Trade Publications</a:t>
          </a:r>
          <a:endParaRPr lang="en-US" dirty="0"/>
        </a:p>
      </dgm:t>
    </dgm:pt>
    <dgm:pt modelId="{3C6759A9-68D8-4D45-BC71-D9DF1407E218}" type="parTrans" cxnId="{A06D3958-33BA-41BC-8D44-2AFA9CC9B589}">
      <dgm:prSet/>
      <dgm:spPr/>
      <dgm:t>
        <a:bodyPr/>
        <a:lstStyle/>
        <a:p>
          <a:endParaRPr lang="en-US"/>
        </a:p>
      </dgm:t>
    </dgm:pt>
    <dgm:pt modelId="{E1968246-7A62-4797-BFD2-D57E8659443E}" type="sibTrans" cxnId="{A06D3958-33BA-41BC-8D44-2AFA9CC9B589}">
      <dgm:prSet/>
      <dgm:spPr/>
      <dgm:t>
        <a:bodyPr/>
        <a:lstStyle/>
        <a:p>
          <a:endParaRPr lang="en-US"/>
        </a:p>
      </dgm:t>
    </dgm:pt>
    <dgm:pt modelId="{C878F137-0A5B-4BA0-9721-8924FE860BD3}">
      <dgm:prSet phldrT="[Text]"/>
      <dgm:spPr/>
      <dgm:t>
        <a:bodyPr/>
        <a:lstStyle/>
        <a:p>
          <a:r>
            <a:rPr lang="en-US" dirty="0" smtClean="0"/>
            <a:t>Talk to Teens</a:t>
          </a:r>
          <a:endParaRPr lang="en-US" dirty="0"/>
        </a:p>
      </dgm:t>
    </dgm:pt>
    <dgm:pt modelId="{CE8B4EAA-AB9D-41A4-ABDF-577093838368}" type="parTrans" cxnId="{9BA528A6-339C-40F8-A2D8-66F6B458CF97}">
      <dgm:prSet/>
      <dgm:spPr/>
      <dgm:t>
        <a:bodyPr/>
        <a:lstStyle/>
        <a:p>
          <a:endParaRPr lang="en-US"/>
        </a:p>
      </dgm:t>
    </dgm:pt>
    <dgm:pt modelId="{F4CDCE75-20C5-4E90-AEE3-958FF32C0D99}" type="sibTrans" cxnId="{9BA528A6-339C-40F8-A2D8-66F6B458CF97}">
      <dgm:prSet/>
      <dgm:spPr/>
      <dgm:t>
        <a:bodyPr/>
        <a:lstStyle/>
        <a:p>
          <a:endParaRPr lang="en-US"/>
        </a:p>
      </dgm:t>
    </dgm:pt>
    <dgm:pt modelId="{72ACE9CA-2ADD-4FFF-BE17-1EF68E6700EB}" type="pres">
      <dgm:prSet presAssocID="{C1C01A80-DDCA-4156-8CDB-A1022CFDE0A0}" presName="matrix" presStyleCnt="0">
        <dgm:presLayoutVars>
          <dgm:chMax val="1"/>
          <dgm:dir/>
          <dgm:resizeHandles val="exact"/>
        </dgm:presLayoutVars>
      </dgm:prSet>
      <dgm:spPr/>
      <dgm:t>
        <a:bodyPr/>
        <a:lstStyle/>
        <a:p>
          <a:endParaRPr lang="en-US"/>
        </a:p>
      </dgm:t>
    </dgm:pt>
    <dgm:pt modelId="{1B093AD9-015E-43B6-AC10-A94E6F366FB9}" type="pres">
      <dgm:prSet presAssocID="{C1C01A80-DDCA-4156-8CDB-A1022CFDE0A0}" presName="diamond" presStyleLbl="bgShp" presStyleIdx="0" presStyleCnt="1"/>
      <dgm:spPr/>
    </dgm:pt>
    <dgm:pt modelId="{4A211BB0-F835-4E86-B266-18691425E5E9}" type="pres">
      <dgm:prSet presAssocID="{C1C01A80-DDCA-4156-8CDB-A1022CFDE0A0}" presName="quad1" presStyleLbl="node1" presStyleIdx="0" presStyleCnt="4">
        <dgm:presLayoutVars>
          <dgm:chMax val="0"/>
          <dgm:chPref val="0"/>
          <dgm:bulletEnabled val="1"/>
        </dgm:presLayoutVars>
      </dgm:prSet>
      <dgm:spPr/>
      <dgm:t>
        <a:bodyPr/>
        <a:lstStyle/>
        <a:p>
          <a:endParaRPr lang="en-US"/>
        </a:p>
      </dgm:t>
    </dgm:pt>
    <dgm:pt modelId="{C2B51BD5-5A4F-4365-A76C-D59BBBE62C86}" type="pres">
      <dgm:prSet presAssocID="{C1C01A80-DDCA-4156-8CDB-A1022CFDE0A0}" presName="quad2" presStyleLbl="node1" presStyleIdx="1" presStyleCnt="4">
        <dgm:presLayoutVars>
          <dgm:chMax val="0"/>
          <dgm:chPref val="0"/>
          <dgm:bulletEnabled val="1"/>
        </dgm:presLayoutVars>
      </dgm:prSet>
      <dgm:spPr/>
      <dgm:t>
        <a:bodyPr/>
        <a:lstStyle/>
        <a:p>
          <a:endParaRPr lang="en-US"/>
        </a:p>
      </dgm:t>
    </dgm:pt>
    <dgm:pt modelId="{73A91614-9B3D-43BA-AA9F-AEAC86EAE993}" type="pres">
      <dgm:prSet presAssocID="{C1C01A80-DDCA-4156-8CDB-A1022CFDE0A0}" presName="quad3" presStyleLbl="node1" presStyleIdx="2" presStyleCnt="4">
        <dgm:presLayoutVars>
          <dgm:chMax val="0"/>
          <dgm:chPref val="0"/>
          <dgm:bulletEnabled val="1"/>
        </dgm:presLayoutVars>
      </dgm:prSet>
      <dgm:spPr/>
      <dgm:t>
        <a:bodyPr/>
        <a:lstStyle/>
        <a:p>
          <a:endParaRPr lang="en-US"/>
        </a:p>
      </dgm:t>
    </dgm:pt>
    <dgm:pt modelId="{F0A5EA68-263D-4FB7-B774-F68EEBE0AB0A}" type="pres">
      <dgm:prSet presAssocID="{C1C01A80-DDCA-4156-8CDB-A1022CFDE0A0}" presName="quad4" presStyleLbl="node1" presStyleIdx="3" presStyleCnt="4">
        <dgm:presLayoutVars>
          <dgm:chMax val="0"/>
          <dgm:chPref val="0"/>
          <dgm:bulletEnabled val="1"/>
        </dgm:presLayoutVars>
      </dgm:prSet>
      <dgm:spPr/>
      <dgm:t>
        <a:bodyPr/>
        <a:lstStyle/>
        <a:p>
          <a:endParaRPr lang="en-US"/>
        </a:p>
      </dgm:t>
    </dgm:pt>
  </dgm:ptLst>
  <dgm:cxnLst>
    <dgm:cxn modelId="{9A9472E0-4E30-48ED-8883-BBE886598816}" type="presOf" srcId="{30D69008-53A5-4E5D-B87F-90B599EAE600}" destId="{4A211BB0-F835-4E86-B266-18691425E5E9}" srcOrd="0" destOrd="0" presId="urn:microsoft.com/office/officeart/2005/8/layout/matrix3"/>
    <dgm:cxn modelId="{15CB17E2-5D20-4A0D-B680-3154035C5364}" srcId="{C1C01A80-DDCA-4156-8CDB-A1022CFDE0A0}" destId="{30D69008-53A5-4E5D-B87F-90B599EAE600}" srcOrd="0" destOrd="0" parTransId="{94958B12-8407-4EDD-8686-C098991DC7A9}" sibTransId="{7BC86163-6994-40DF-A5D8-E08A85828B65}"/>
    <dgm:cxn modelId="{FFE2DF02-FA1B-49A1-ACA0-C43E63B251DA}" type="presOf" srcId="{C878F137-0A5B-4BA0-9721-8924FE860BD3}" destId="{F0A5EA68-263D-4FB7-B774-F68EEBE0AB0A}" srcOrd="0" destOrd="0" presId="urn:microsoft.com/office/officeart/2005/8/layout/matrix3"/>
    <dgm:cxn modelId="{D4B6FDF5-3D41-42F7-9FD4-860C41B11B7C}" type="presOf" srcId="{0988F712-5851-4378-A591-271752B740DC}" destId="{73A91614-9B3D-43BA-AA9F-AEAC86EAE993}" srcOrd="0" destOrd="0" presId="urn:microsoft.com/office/officeart/2005/8/layout/matrix3"/>
    <dgm:cxn modelId="{9BA528A6-339C-40F8-A2D8-66F6B458CF97}" srcId="{C1C01A80-DDCA-4156-8CDB-A1022CFDE0A0}" destId="{C878F137-0A5B-4BA0-9721-8924FE860BD3}" srcOrd="3" destOrd="0" parTransId="{CE8B4EAA-AB9D-41A4-ABDF-577093838368}" sibTransId="{F4CDCE75-20C5-4E90-AEE3-958FF32C0D99}"/>
    <dgm:cxn modelId="{7EEFD61E-33A7-46CA-BBD8-9BDAD0FF37C1}" type="presOf" srcId="{84BA1941-2BC0-4D6F-8C22-3D32DF780ED4}" destId="{C2B51BD5-5A4F-4365-A76C-D59BBBE62C86}" srcOrd="0" destOrd="0" presId="urn:microsoft.com/office/officeart/2005/8/layout/matrix3"/>
    <dgm:cxn modelId="{A06D3958-33BA-41BC-8D44-2AFA9CC9B589}" srcId="{C1C01A80-DDCA-4156-8CDB-A1022CFDE0A0}" destId="{0988F712-5851-4378-A591-271752B740DC}" srcOrd="2" destOrd="0" parTransId="{3C6759A9-68D8-4D45-BC71-D9DF1407E218}" sibTransId="{E1968246-7A62-4797-BFD2-D57E8659443E}"/>
    <dgm:cxn modelId="{41646B9F-B3A1-4A89-8D9A-012530AF63D7}" type="presOf" srcId="{C1C01A80-DDCA-4156-8CDB-A1022CFDE0A0}" destId="{72ACE9CA-2ADD-4FFF-BE17-1EF68E6700EB}" srcOrd="0" destOrd="0" presId="urn:microsoft.com/office/officeart/2005/8/layout/matrix3"/>
    <dgm:cxn modelId="{72F07E75-BBE8-4EFB-9814-9FBA90A847E0}" srcId="{C1C01A80-DDCA-4156-8CDB-A1022CFDE0A0}" destId="{84BA1941-2BC0-4D6F-8C22-3D32DF780ED4}" srcOrd="1" destOrd="0" parTransId="{CE87BDD3-F1A9-4643-89EF-8E379E607930}" sibTransId="{DACC0CD6-522C-4B0C-B2AB-2DAB9079D536}"/>
    <dgm:cxn modelId="{931E2668-B579-40F1-8A04-F4357E5A4EA2}" type="presParOf" srcId="{72ACE9CA-2ADD-4FFF-BE17-1EF68E6700EB}" destId="{1B093AD9-015E-43B6-AC10-A94E6F366FB9}" srcOrd="0" destOrd="0" presId="urn:microsoft.com/office/officeart/2005/8/layout/matrix3"/>
    <dgm:cxn modelId="{BDA9D5E8-158C-4698-A4FE-0081CBE49042}" type="presParOf" srcId="{72ACE9CA-2ADD-4FFF-BE17-1EF68E6700EB}" destId="{4A211BB0-F835-4E86-B266-18691425E5E9}" srcOrd="1" destOrd="0" presId="urn:microsoft.com/office/officeart/2005/8/layout/matrix3"/>
    <dgm:cxn modelId="{3CE3BA39-91F8-4D90-8F98-0CFF49B92B2E}" type="presParOf" srcId="{72ACE9CA-2ADD-4FFF-BE17-1EF68E6700EB}" destId="{C2B51BD5-5A4F-4365-A76C-D59BBBE62C86}" srcOrd="2" destOrd="0" presId="urn:microsoft.com/office/officeart/2005/8/layout/matrix3"/>
    <dgm:cxn modelId="{D24A423C-10A9-495D-B694-7748C730FF0C}" type="presParOf" srcId="{72ACE9CA-2ADD-4FFF-BE17-1EF68E6700EB}" destId="{73A91614-9B3D-43BA-AA9F-AEAC86EAE993}" srcOrd="3" destOrd="0" presId="urn:microsoft.com/office/officeart/2005/8/layout/matrix3"/>
    <dgm:cxn modelId="{C7654A38-1CD2-4E24-B57D-B8FCD451B324}" type="presParOf" srcId="{72ACE9CA-2ADD-4FFF-BE17-1EF68E6700EB}" destId="{F0A5EA68-263D-4FB7-B774-F68EEBE0AB0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A7C5B0-5227-4C8B-AA01-92D448A818AF}" type="doc">
      <dgm:prSet loTypeId="urn:microsoft.com/office/officeart/2005/8/layout/radial6" loCatId="cycle" qsTypeId="urn:microsoft.com/office/officeart/2005/8/quickstyle/simple4" qsCatId="simple" csTypeId="urn:microsoft.com/office/officeart/2005/8/colors/accent4_2" csCatId="accent4" phldr="1"/>
      <dgm:spPr/>
      <dgm:t>
        <a:bodyPr/>
        <a:lstStyle/>
        <a:p>
          <a:endParaRPr lang="en-US"/>
        </a:p>
      </dgm:t>
    </dgm:pt>
    <dgm:pt modelId="{0AA34E75-C871-4636-82AC-E87B52167F2D}">
      <dgm:prSet phldrT="[Text]"/>
      <dgm:spPr/>
      <dgm:t>
        <a:bodyPr/>
        <a:lstStyle/>
        <a:p>
          <a:r>
            <a:rPr lang="en-US" dirty="0" smtClean="0"/>
            <a:t>Kids</a:t>
          </a:r>
          <a:endParaRPr lang="en-US" dirty="0"/>
        </a:p>
      </dgm:t>
    </dgm:pt>
    <dgm:pt modelId="{7951B0F9-C179-4EF5-82AB-9C0960BAD989}" type="parTrans" cxnId="{650CFF69-2CB2-4304-8E6F-0C50330F4E83}">
      <dgm:prSet/>
      <dgm:spPr/>
      <dgm:t>
        <a:bodyPr/>
        <a:lstStyle/>
        <a:p>
          <a:endParaRPr lang="en-US"/>
        </a:p>
      </dgm:t>
    </dgm:pt>
    <dgm:pt modelId="{D4C38F3D-FB10-4FFF-B562-EB61B4FD0556}" type="sibTrans" cxnId="{650CFF69-2CB2-4304-8E6F-0C50330F4E83}">
      <dgm:prSet/>
      <dgm:spPr/>
      <dgm:t>
        <a:bodyPr/>
        <a:lstStyle/>
        <a:p>
          <a:endParaRPr lang="en-US"/>
        </a:p>
      </dgm:t>
    </dgm:pt>
    <dgm:pt modelId="{AC3E7205-C590-4C12-9D02-2D2D91E25E73}">
      <dgm:prSet phldrT="[Text]"/>
      <dgm:spPr/>
      <dgm:t>
        <a:bodyPr/>
        <a:lstStyle/>
        <a:p>
          <a:r>
            <a:rPr lang="en-US" dirty="0" smtClean="0"/>
            <a:t>Child Care</a:t>
          </a:r>
          <a:endParaRPr lang="en-US" dirty="0"/>
        </a:p>
      </dgm:t>
    </dgm:pt>
    <dgm:pt modelId="{C72E16C8-A3A3-4D61-BA9F-136C8BBE749A}" type="parTrans" cxnId="{3417AD69-EAA2-43F0-8528-859C472288BF}">
      <dgm:prSet/>
      <dgm:spPr/>
      <dgm:t>
        <a:bodyPr/>
        <a:lstStyle/>
        <a:p>
          <a:endParaRPr lang="en-US"/>
        </a:p>
      </dgm:t>
    </dgm:pt>
    <dgm:pt modelId="{188A0AD8-3361-466A-980F-FD629CABEA5D}" type="sibTrans" cxnId="{3417AD69-EAA2-43F0-8528-859C472288BF}">
      <dgm:prSet/>
      <dgm:spPr/>
      <dgm:t>
        <a:bodyPr/>
        <a:lstStyle/>
        <a:p>
          <a:endParaRPr lang="en-US"/>
        </a:p>
      </dgm:t>
    </dgm:pt>
    <dgm:pt modelId="{053550CC-D558-47D3-BB85-AEC146FC1E73}">
      <dgm:prSet phldrT="[Text]"/>
      <dgm:spPr/>
      <dgm:t>
        <a:bodyPr/>
        <a:lstStyle/>
        <a:p>
          <a:r>
            <a:rPr lang="en-US" dirty="0" smtClean="0"/>
            <a:t>Tutors</a:t>
          </a:r>
          <a:endParaRPr lang="en-US" dirty="0"/>
        </a:p>
      </dgm:t>
    </dgm:pt>
    <dgm:pt modelId="{EEAEC8F7-C456-4B17-A39A-8C9F0CE7FF7F}" type="parTrans" cxnId="{671463A1-BD77-4E7B-8641-51B69E711DE6}">
      <dgm:prSet/>
      <dgm:spPr/>
      <dgm:t>
        <a:bodyPr/>
        <a:lstStyle/>
        <a:p>
          <a:endParaRPr lang="en-US"/>
        </a:p>
      </dgm:t>
    </dgm:pt>
    <dgm:pt modelId="{274A1F7C-FF7D-49DF-BC19-A31740450024}" type="sibTrans" cxnId="{671463A1-BD77-4E7B-8641-51B69E711DE6}">
      <dgm:prSet/>
      <dgm:spPr/>
      <dgm:t>
        <a:bodyPr/>
        <a:lstStyle/>
        <a:p>
          <a:endParaRPr lang="en-US"/>
        </a:p>
      </dgm:t>
    </dgm:pt>
    <dgm:pt modelId="{C86AF644-A202-465B-986C-F66F4C0A09FE}">
      <dgm:prSet phldrT="[Text]"/>
      <dgm:spPr/>
      <dgm:t>
        <a:bodyPr/>
        <a:lstStyle/>
        <a:p>
          <a:r>
            <a:rPr lang="en-US" dirty="0" smtClean="0"/>
            <a:t>Video Games</a:t>
          </a:r>
          <a:endParaRPr lang="en-US" dirty="0"/>
        </a:p>
      </dgm:t>
    </dgm:pt>
    <dgm:pt modelId="{C779C0AF-D271-4A58-BB19-C35BD8C60CE1}" type="parTrans" cxnId="{A154A5B9-5EC8-471A-96F8-FE21466BD2C0}">
      <dgm:prSet/>
      <dgm:spPr/>
      <dgm:t>
        <a:bodyPr/>
        <a:lstStyle/>
        <a:p>
          <a:endParaRPr lang="en-US"/>
        </a:p>
      </dgm:t>
    </dgm:pt>
    <dgm:pt modelId="{FD225BFA-EC92-4709-8193-75F266C9714F}" type="sibTrans" cxnId="{A154A5B9-5EC8-471A-96F8-FE21466BD2C0}">
      <dgm:prSet/>
      <dgm:spPr/>
      <dgm:t>
        <a:bodyPr/>
        <a:lstStyle/>
        <a:p>
          <a:endParaRPr lang="en-US"/>
        </a:p>
      </dgm:t>
    </dgm:pt>
    <dgm:pt modelId="{ABCADF7A-7ED1-44EC-B608-BFA2456D0BF1}">
      <dgm:prSet phldrT="[Text]"/>
      <dgm:spPr/>
      <dgm:t>
        <a:bodyPr/>
        <a:lstStyle/>
        <a:p>
          <a:r>
            <a:rPr lang="en-US" dirty="0" smtClean="0"/>
            <a:t>Clothes</a:t>
          </a:r>
          <a:endParaRPr lang="en-US" dirty="0"/>
        </a:p>
      </dgm:t>
    </dgm:pt>
    <dgm:pt modelId="{8A1E2C0D-A1DE-4345-9535-20746F249212}" type="parTrans" cxnId="{9426A0FF-575B-4451-AC2F-24F426AAFB4C}">
      <dgm:prSet/>
      <dgm:spPr/>
      <dgm:t>
        <a:bodyPr/>
        <a:lstStyle/>
        <a:p>
          <a:endParaRPr lang="en-US"/>
        </a:p>
      </dgm:t>
    </dgm:pt>
    <dgm:pt modelId="{550C664F-08C6-4AB0-A8BA-427258162553}" type="sibTrans" cxnId="{9426A0FF-575B-4451-AC2F-24F426AAFB4C}">
      <dgm:prSet/>
      <dgm:spPr/>
      <dgm:t>
        <a:bodyPr/>
        <a:lstStyle/>
        <a:p>
          <a:endParaRPr lang="en-US"/>
        </a:p>
      </dgm:t>
    </dgm:pt>
    <dgm:pt modelId="{DA4DB111-7C98-44ED-BC7C-C91D7DDAE81E}" type="pres">
      <dgm:prSet presAssocID="{78A7C5B0-5227-4C8B-AA01-92D448A818AF}" presName="Name0" presStyleCnt="0">
        <dgm:presLayoutVars>
          <dgm:chMax val="1"/>
          <dgm:dir/>
          <dgm:animLvl val="ctr"/>
          <dgm:resizeHandles val="exact"/>
        </dgm:presLayoutVars>
      </dgm:prSet>
      <dgm:spPr/>
      <dgm:t>
        <a:bodyPr/>
        <a:lstStyle/>
        <a:p>
          <a:endParaRPr lang="en-US"/>
        </a:p>
      </dgm:t>
    </dgm:pt>
    <dgm:pt modelId="{E6AF0A74-5C53-4808-8A77-31B80B0E5BF6}" type="pres">
      <dgm:prSet presAssocID="{0AA34E75-C871-4636-82AC-E87B52167F2D}" presName="centerShape" presStyleLbl="node0" presStyleIdx="0" presStyleCnt="1"/>
      <dgm:spPr/>
      <dgm:t>
        <a:bodyPr/>
        <a:lstStyle/>
        <a:p>
          <a:endParaRPr lang="en-US"/>
        </a:p>
      </dgm:t>
    </dgm:pt>
    <dgm:pt modelId="{21E2B31A-E4B2-4ECF-88AA-8FCC85E6F254}" type="pres">
      <dgm:prSet presAssocID="{AC3E7205-C590-4C12-9D02-2D2D91E25E73}" presName="node" presStyleLbl="node1" presStyleIdx="0" presStyleCnt="4">
        <dgm:presLayoutVars>
          <dgm:bulletEnabled val="1"/>
        </dgm:presLayoutVars>
      </dgm:prSet>
      <dgm:spPr/>
      <dgm:t>
        <a:bodyPr/>
        <a:lstStyle/>
        <a:p>
          <a:endParaRPr lang="en-US"/>
        </a:p>
      </dgm:t>
    </dgm:pt>
    <dgm:pt modelId="{A740D28C-C6E5-4D3D-829E-B2E72DEC6932}" type="pres">
      <dgm:prSet presAssocID="{AC3E7205-C590-4C12-9D02-2D2D91E25E73}" presName="dummy" presStyleCnt="0"/>
      <dgm:spPr/>
    </dgm:pt>
    <dgm:pt modelId="{C09C0B9D-C626-4352-937F-E565C32A1F1A}" type="pres">
      <dgm:prSet presAssocID="{188A0AD8-3361-466A-980F-FD629CABEA5D}" presName="sibTrans" presStyleLbl="sibTrans2D1" presStyleIdx="0" presStyleCnt="4"/>
      <dgm:spPr/>
      <dgm:t>
        <a:bodyPr/>
        <a:lstStyle/>
        <a:p>
          <a:endParaRPr lang="en-US"/>
        </a:p>
      </dgm:t>
    </dgm:pt>
    <dgm:pt modelId="{18949E23-5716-41EE-8482-AD899487C22A}" type="pres">
      <dgm:prSet presAssocID="{053550CC-D558-47D3-BB85-AEC146FC1E73}" presName="node" presStyleLbl="node1" presStyleIdx="1" presStyleCnt="4">
        <dgm:presLayoutVars>
          <dgm:bulletEnabled val="1"/>
        </dgm:presLayoutVars>
      </dgm:prSet>
      <dgm:spPr/>
      <dgm:t>
        <a:bodyPr/>
        <a:lstStyle/>
        <a:p>
          <a:endParaRPr lang="en-US"/>
        </a:p>
      </dgm:t>
    </dgm:pt>
    <dgm:pt modelId="{22544C63-152D-4BA0-B4E1-6E36758E97BB}" type="pres">
      <dgm:prSet presAssocID="{053550CC-D558-47D3-BB85-AEC146FC1E73}" presName="dummy" presStyleCnt="0"/>
      <dgm:spPr/>
    </dgm:pt>
    <dgm:pt modelId="{47906407-956C-4DBE-95F5-60B3E34737A1}" type="pres">
      <dgm:prSet presAssocID="{274A1F7C-FF7D-49DF-BC19-A31740450024}" presName="sibTrans" presStyleLbl="sibTrans2D1" presStyleIdx="1" presStyleCnt="4"/>
      <dgm:spPr/>
      <dgm:t>
        <a:bodyPr/>
        <a:lstStyle/>
        <a:p>
          <a:endParaRPr lang="en-US"/>
        </a:p>
      </dgm:t>
    </dgm:pt>
    <dgm:pt modelId="{585FE9A8-D8F9-48B3-BD89-BCB8D40C3B62}" type="pres">
      <dgm:prSet presAssocID="{C86AF644-A202-465B-986C-F66F4C0A09FE}" presName="node" presStyleLbl="node1" presStyleIdx="2" presStyleCnt="4">
        <dgm:presLayoutVars>
          <dgm:bulletEnabled val="1"/>
        </dgm:presLayoutVars>
      </dgm:prSet>
      <dgm:spPr/>
      <dgm:t>
        <a:bodyPr/>
        <a:lstStyle/>
        <a:p>
          <a:endParaRPr lang="en-US"/>
        </a:p>
      </dgm:t>
    </dgm:pt>
    <dgm:pt modelId="{61A87214-CB21-4889-AF91-57B4116DD7F6}" type="pres">
      <dgm:prSet presAssocID="{C86AF644-A202-465B-986C-F66F4C0A09FE}" presName="dummy" presStyleCnt="0"/>
      <dgm:spPr/>
    </dgm:pt>
    <dgm:pt modelId="{607E6A0A-3655-4CA6-91D8-44B285A4941A}" type="pres">
      <dgm:prSet presAssocID="{FD225BFA-EC92-4709-8193-75F266C9714F}" presName="sibTrans" presStyleLbl="sibTrans2D1" presStyleIdx="2" presStyleCnt="4"/>
      <dgm:spPr/>
      <dgm:t>
        <a:bodyPr/>
        <a:lstStyle/>
        <a:p>
          <a:endParaRPr lang="en-US"/>
        </a:p>
      </dgm:t>
    </dgm:pt>
    <dgm:pt modelId="{819BC320-0E3F-4F15-A919-57F70CA02FCD}" type="pres">
      <dgm:prSet presAssocID="{ABCADF7A-7ED1-44EC-B608-BFA2456D0BF1}" presName="node" presStyleLbl="node1" presStyleIdx="3" presStyleCnt="4">
        <dgm:presLayoutVars>
          <dgm:bulletEnabled val="1"/>
        </dgm:presLayoutVars>
      </dgm:prSet>
      <dgm:spPr/>
      <dgm:t>
        <a:bodyPr/>
        <a:lstStyle/>
        <a:p>
          <a:endParaRPr lang="en-US"/>
        </a:p>
      </dgm:t>
    </dgm:pt>
    <dgm:pt modelId="{46156E6F-80BF-4EEB-9889-1CA1A20B7461}" type="pres">
      <dgm:prSet presAssocID="{ABCADF7A-7ED1-44EC-B608-BFA2456D0BF1}" presName="dummy" presStyleCnt="0"/>
      <dgm:spPr/>
    </dgm:pt>
    <dgm:pt modelId="{0DD71EEF-493C-4E91-89BE-3AD922D5DFEC}" type="pres">
      <dgm:prSet presAssocID="{550C664F-08C6-4AB0-A8BA-427258162553}" presName="sibTrans" presStyleLbl="sibTrans2D1" presStyleIdx="3" presStyleCnt="4"/>
      <dgm:spPr/>
      <dgm:t>
        <a:bodyPr/>
        <a:lstStyle/>
        <a:p>
          <a:endParaRPr lang="en-US"/>
        </a:p>
      </dgm:t>
    </dgm:pt>
  </dgm:ptLst>
  <dgm:cxnLst>
    <dgm:cxn modelId="{9426A0FF-575B-4451-AC2F-24F426AAFB4C}" srcId="{0AA34E75-C871-4636-82AC-E87B52167F2D}" destId="{ABCADF7A-7ED1-44EC-B608-BFA2456D0BF1}" srcOrd="3" destOrd="0" parTransId="{8A1E2C0D-A1DE-4345-9535-20746F249212}" sibTransId="{550C664F-08C6-4AB0-A8BA-427258162553}"/>
    <dgm:cxn modelId="{671463A1-BD77-4E7B-8641-51B69E711DE6}" srcId="{0AA34E75-C871-4636-82AC-E87B52167F2D}" destId="{053550CC-D558-47D3-BB85-AEC146FC1E73}" srcOrd="1" destOrd="0" parTransId="{EEAEC8F7-C456-4B17-A39A-8C9F0CE7FF7F}" sibTransId="{274A1F7C-FF7D-49DF-BC19-A31740450024}"/>
    <dgm:cxn modelId="{181659CF-E9B3-4369-BB92-38A8A99F9E4D}" type="presOf" srcId="{0AA34E75-C871-4636-82AC-E87B52167F2D}" destId="{E6AF0A74-5C53-4808-8A77-31B80B0E5BF6}" srcOrd="0" destOrd="0" presId="urn:microsoft.com/office/officeart/2005/8/layout/radial6"/>
    <dgm:cxn modelId="{A154A5B9-5EC8-471A-96F8-FE21466BD2C0}" srcId="{0AA34E75-C871-4636-82AC-E87B52167F2D}" destId="{C86AF644-A202-465B-986C-F66F4C0A09FE}" srcOrd="2" destOrd="0" parTransId="{C779C0AF-D271-4A58-BB19-C35BD8C60CE1}" sibTransId="{FD225BFA-EC92-4709-8193-75F266C9714F}"/>
    <dgm:cxn modelId="{7D84E562-5B2E-42A5-BE6C-5D833A06560B}" type="presOf" srcId="{AC3E7205-C590-4C12-9D02-2D2D91E25E73}" destId="{21E2B31A-E4B2-4ECF-88AA-8FCC85E6F254}" srcOrd="0" destOrd="0" presId="urn:microsoft.com/office/officeart/2005/8/layout/radial6"/>
    <dgm:cxn modelId="{A8AB228C-BD93-45BD-90E4-429A3AD26D74}" type="presOf" srcId="{C86AF644-A202-465B-986C-F66F4C0A09FE}" destId="{585FE9A8-D8F9-48B3-BD89-BCB8D40C3B62}" srcOrd="0" destOrd="0" presId="urn:microsoft.com/office/officeart/2005/8/layout/radial6"/>
    <dgm:cxn modelId="{C18F71FA-DC64-4EB1-AB13-52CAC458D2C6}" type="presOf" srcId="{550C664F-08C6-4AB0-A8BA-427258162553}" destId="{0DD71EEF-493C-4E91-89BE-3AD922D5DFEC}" srcOrd="0" destOrd="0" presId="urn:microsoft.com/office/officeart/2005/8/layout/radial6"/>
    <dgm:cxn modelId="{F244A825-5C7E-4862-A3BE-251E91C58BDE}" type="presOf" srcId="{053550CC-D558-47D3-BB85-AEC146FC1E73}" destId="{18949E23-5716-41EE-8482-AD899487C22A}" srcOrd="0" destOrd="0" presId="urn:microsoft.com/office/officeart/2005/8/layout/radial6"/>
    <dgm:cxn modelId="{3417AD69-EAA2-43F0-8528-859C472288BF}" srcId="{0AA34E75-C871-4636-82AC-E87B52167F2D}" destId="{AC3E7205-C590-4C12-9D02-2D2D91E25E73}" srcOrd="0" destOrd="0" parTransId="{C72E16C8-A3A3-4D61-BA9F-136C8BBE749A}" sibTransId="{188A0AD8-3361-466A-980F-FD629CABEA5D}"/>
    <dgm:cxn modelId="{8C4FA2D3-5329-4E2F-9144-E75945531BEF}" type="presOf" srcId="{FD225BFA-EC92-4709-8193-75F266C9714F}" destId="{607E6A0A-3655-4CA6-91D8-44B285A4941A}" srcOrd="0" destOrd="0" presId="urn:microsoft.com/office/officeart/2005/8/layout/radial6"/>
    <dgm:cxn modelId="{17C64B6D-56DE-46DF-B68B-5108C4D9B4DD}" type="presOf" srcId="{188A0AD8-3361-466A-980F-FD629CABEA5D}" destId="{C09C0B9D-C626-4352-937F-E565C32A1F1A}" srcOrd="0" destOrd="0" presId="urn:microsoft.com/office/officeart/2005/8/layout/radial6"/>
    <dgm:cxn modelId="{7C68D9D9-539E-4E22-A658-CD7109B1DA81}" type="presOf" srcId="{274A1F7C-FF7D-49DF-BC19-A31740450024}" destId="{47906407-956C-4DBE-95F5-60B3E34737A1}" srcOrd="0" destOrd="0" presId="urn:microsoft.com/office/officeart/2005/8/layout/radial6"/>
    <dgm:cxn modelId="{D52DBB4B-8AF8-4817-A23C-9CC9E10AB301}" type="presOf" srcId="{78A7C5B0-5227-4C8B-AA01-92D448A818AF}" destId="{DA4DB111-7C98-44ED-BC7C-C91D7DDAE81E}" srcOrd="0" destOrd="0" presId="urn:microsoft.com/office/officeart/2005/8/layout/radial6"/>
    <dgm:cxn modelId="{FABB030A-DA65-4480-869B-6889F4987BC8}" type="presOf" srcId="{ABCADF7A-7ED1-44EC-B608-BFA2456D0BF1}" destId="{819BC320-0E3F-4F15-A919-57F70CA02FCD}" srcOrd="0" destOrd="0" presId="urn:microsoft.com/office/officeart/2005/8/layout/radial6"/>
    <dgm:cxn modelId="{650CFF69-2CB2-4304-8E6F-0C50330F4E83}" srcId="{78A7C5B0-5227-4C8B-AA01-92D448A818AF}" destId="{0AA34E75-C871-4636-82AC-E87B52167F2D}" srcOrd="0" destOrd="0" parTransId="{7951B0F9-C179-4EF5-82AB-9C0960BAD989}" sibTransId="{D4C38F3D-FB10-4FFF-B562-EB61B4FD0556}"/>
    <dgm:cxn modelId="{6D827F3B-BEF1-4155-BF7A-DB1399029E86}" type="presParOf" srcId="{DA4DB111-7C98-44ED-BC7C-C91D7DDAE81E}" destId="{E6AF0A74-5C53-4808-8A77-31B80B0E5BF6}" srcOrd="0" destOrd="0" presId="urn:microsoft.com/office/officeart/2005/8/layout/radial6"/>
    <dgm:cxn modelId="{ED6EE3CC-507E-423F-B96A-137F22CEE744}" type="presParOf" srcId="{DA4DB111-7C98-44ED-BC7C-C91D7DDAE81E}" destId="{21E2B31A-E4B2-4ECF-88AA-8FCC85E6F254}" srcOrd="1" destOrd="0" presId="urn:microsoft.com/office/officeart/2005/8/layout/radial6"/>
    <dgm:cxn modelId="{EDA49124-EE25-4F5D-9201-66924AD59C42}" type="presParOf" srcId="{DA4DB111-7C98-44ED-BC7C-C91D7DDAE81E}" destId="{A740D28C-C6E5-4D3D-829E-B2E72DEC6932}" srcOrd="2" destOrd="0" presId="urn:microsoft.com/office/officeart/2005/8/layout/radial6"/>
    <dgm:cxn modelId="{A926FAB9-6504-4350-BCD2-160EA370911F}" type="presParOf" srcId="{DA4DB111-7C98-44ED-BC7C-C91D7DDAE81E}" destId="{C09C0B9D-C626-4352-937F-E565C32A1F1A}" srcOrd="3" destOrd="0" presId="urn:microsoft.com/office/officeart/2005/8/layout/radial6"/>
    <dgm:cxn modelId="{CA35D5A9-32D2-4009-BBCC-030B5FF96233}" type="presParOf" srcId="{DA4DB111-7C98-44ED-BC7C-C91D7DDAE81E}" destId="{18949E23-5716-41EE-8482-AD899487C22A}" srcOrd="4" destOrd="0" presId="urn:microsoft.com/office/officeart/2005/8/layout/radial6"/>
    <dgm:cxn modelId="{D7907ABC-79C9-40BA-A19A-F31907A1051F}" type="presParOf" srcId="{DA4DB111-7C98-44ED-BC7C-C91D7DDAE81E}" destId="{22544C63-152D-4BA0-B4E1-6E36758E97BB}" srcOrd="5" destOrd="0" presId="urn:microsoft.com/office/officeart/2005/8/layout/radial6"/>
    <dgm:cxn modelId="{8C7FF5DD-F9CF-4828-A6C7-3DC6FA66D059}" type="presParOf" srcId="{DA4DB111-7C98-44ED-BC7C-C91D7DDAE81E}" destId="{47906407-956C-4DBE-95F5-60B3E34737A1}" srcOrd="6" destOrd="0" presId="urn:microsoft.com/office/officeart/2005/8/layout/radial6"/>
    <dgm:cxn modelId="{9D804833-CD34-40D1-A08E-EF3CC996106C}" type="presParOf" srcId="{DA4DB111-7C98-44ED-BC7C-C91D7DDAE81E}" destId="{585FE9A8-D8F9-48B3-BD89-BCB8D40C3B62}" srcOrd="7" destOrd="0" presId="urn:microsoft.com/office/officeart/2005/8/layout/radial6"/>
    <dgm:cxn modelId="{C8DBCAEA-395B-4DF6-8E94-678DB39E0B4D}" type="presParOf" srcId="{DA4DB111-7C98-44ED-BC7C-C91D7DDAE81E}" destId="{61A87214-CB21-4889-AF91-57B4116DD7F6}" srcOrd="8" destOrd="0" presId="urn:microsoft.com/office/officeart/2005/8/layout/radial6"/>
    <dgm:cxn modelId="{6FD1CA90-1B04-4197-A9BD-3EF721CE2B4E}" type="presParOf" srcId="{DA4DB111-7C98-44ED-BC7C-C91D7DDAE81E}" destId="{607E6A0A-3655-4CA6-91D8-44B285A4941A}" srcOrd="9" destOrd="0" presId="urn:microsoft.com/office/officeart/2005/8/layout/radial6"/>
    <dgm:cxn modelId="{C377EA15-D270-47E2-85F4-4175BAF31986}" type="presParOf" srcId="{DA4DB111-7C98-44ED-BC7C-C91D7DDAE81E}" destId="{819BC320-0E3F-4F15-A919-57F70CA02FCD}" srcOrd="10" destOrd="0" presId="urn:microsoft.com/office/officeart/2005/8/layout/radial6"/>
    <dgm:cxn modelId="{7A3DE4A6-0E99-44D9-8EFE-A196F214D27D}" type="presParOf" srcId="{DA4DB111-7C98-44ED-BC7C-C91D7DDAE81E}" destId="{46156E6F-80BF-4EEB-9889-1CA1A20B7461}" srcOrd="11" destOrd="0" presId="urn:microsoft.com/office/officeart/2005/8/layout/radial6"/>
    <dgm:cxn modelId="{9E0834A1-5856-4FA2-A116-647FEB9484A1}" type="presParOf" srcId="{DA4DB111-7C98-44ED-BC7C-C91D7DDAE81E}" destId="{0DD71EEF-493C-4E91-89BE-3AD922D5DFEC}"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1C97F8-6948-4E48-B054-2FE8A4A246DC}" type="doc">
      <dgm:prSet loTypeId="urn:microsoft.com/office/officeart/2005/8/layout/gear1" loCatId="cycle" qsTypeId="urn:microsoft.com/office/officeart/2005/8/quickstyle/simple4" qsCatId="simple" csTypeId="urn:microsoft.com/office/officeart/2005/8/colors/colorful1" csCatId="colorful" phldr="1"/>
      <dgm:spPr/>
    </dgm:pt>
    <dgm:pt modelId="{5F74AB2D-BE75-4095-A9F9-2F67BF3E8736}">
      <dgm:prSet phldrT="[Text]"/>
      <dgm:spPr/>
      <dgm:t>
        <a:bodyPr/>
        <a:lstStyle/>
        <a:p>
          <a:r>
            <a:rPr lang="en-US" dirty="0" smtClean="0"/>
            <a:t>Baby Boom 3.0</a:t>
          </a:r>
          <a:endParaRPr lang="en-US" dirty="0"/>
        </a:p>
      </dgm:t>
    </dgm:pt>
    <dgm:pt modelId="{D4878F5B-BBC6-44B8-AB30-E598CE2D0466}" type="parTrans" cxnId="{5DA26837-6DE2-4BE5-964D-D4EA0FEB7050}">
      <dgm:prSet/>
      <dgm:spPr/>
      <dgm:t>
        <a:bodyPr/>
        <a:lstStyle/>
        <a:p>
          <a:endParaRPr lang="en-US"/>
        </a:p>
      </dgm:t>
    </dgm:pt>
    <dgm:pt modelId="{8C5F543C-ACCA-4BC5-B11D-0C2B2812F8C3}" type="sibTrans" cxnId="{5DA26837-6DE2-4BE5-964D-D4EA0FEB7050}">
      <dgm:prSet/>
      <dgm:spPr/>
      <dgm:t>
        <a:bodyPr/>
        <a:lstStyle/>
        <a:p>
          <a:endParaRPr lang="en-US"/>
        </a:p>
      </dgm:t>
    </dgm:pt>
    <dgm:pt modelId="{40FC4BAE-9554-43DD-B61C-7E5ABC7A4E29}">
      <dgm:prSet phldrT="[Text]"/>
      <dgm:spPr/>
      <dgm:t>
        <a:bodyPr/>
        <a:lstStyle/>
        <a:p>
          <a:r>
            <a:rPr lang="en-US" dirty="0" smtClean="0"/>
            <a:t>Brides</a:t>
          </a:r>
          <a:endParaRPr lang="en-US" dirty="0"/>
        </a:p>
      </dgm:t>
    </dgm:pt>
    <dgm:pt modelId="{D16F7F21-5C98-4236-B921-367635CE3CB8}" type="parTrans" cxnId="{CEC2EB48-B38F-4FCE-A2B8-2A3BCEE163D5}">
      <dgm:prSet/>
      <dgm:spPr/>
      <dgm:t>
        <a:bodyPr/>
        <a:lstStyle/>
        <a:p>
          <a:endParaRPr lang="en-US"/>
        </a:p>
      </dgm:t>
    </dgm:pt>
    <dgm:pt modelId="{0DD345F7-D25D-45CF-B416-DC70421975D6}" type="sibTrans" cxnId="{CEC2EB48-B38F-4FCE-A2B8-2A3BCEE163D5}">
      <dgm:prSet/>
      <dgm:spPr/>
      <dgm:t>
        <a:bodyPr/>
        <a:lstStyle/>
        <a:p>
          <a:endParaRPr lang="en-US"/>
        </a:p>
      </dgm:t>
    </dgm:pt>
    <dgm:pt modelId="{80F1F3F4-DB5F-45E8-9BA1-F12FEA266516}">
      <dgm:prSet phldrT="[Text]"/>
      <dgm:spPr/>
      <dgm:t>
        <a:bodyPr/>
        <a:lstStyle/>
        <a:p>
          <a:r>
            <a:rPr lang="en-US" dirty="0" smtClean="0"/>
            <a:t>Gen Y</a:t>
          </a:r>
          <a:endParaRPr lang="en-US" dirty="0"/>
        </a:p>
      </dgm:t>
    </dgm:pt>
    <dgm:pt modelId="{4E9BBBBB-FFB1-43CA-A581-7196EA3E72BC}" type="parTrans" cxnId="{5BF3DCE9-74FD-4726-9FBD-6BDD89BC8E8E}">
      <dgm:prSet/>
      <dgm:spPr/>
      <dgm:t>
        <a:bodyPr/>
        <a:lstStyle/>
        <a:p>
          <a:endParaRPr lang="en-US"/>
        </a:p>
      </dgm:t>
    </dgm:pt>
    <dgm:pt modelId="{88F16F48-A404-426B-B8DC-226F7574F915}" type="sibTrans" cxnId="{5BF3DCE9-74FD-4726-9FBD-6BDD89BC8E8E}">
      <dgm:prSet/>
      <dgm:spPr/>
      <dgm:t>
        <a:bodyPr/>
        <a:lstStyle/>
        <a:p>
          <a:endParaRPr lang="en-US"/>
        </a:p>
      </dgm:t>
    </dgm:pt>
    <dgm:pt modelId="{1443F633-AD14-4064-81B3-09A365469148}" type="pres">
      <dgm:prSet presAssocID="{0E1C97F8-6948-4E48-B054-2FE8A4A246DC}" presName="composite" presStyleCnt="0">
        <dgm:presLayoutVars>
          <dgm:chMax val="3"/>
          <dgm:animLvl val="lvl"/>
          <dgm:resizeHandles val="exact"/>
        </dgm:presLayoutVars>
      </dgm:prSet>
      <dgm:spPr/>
    </dgm:pt>
    <dgm:pt modelId="{02416898-003B-47FB-A816-2552670B387F}" type="pres">
      <dgm:prSet presAssocID="{5F74AB2D-BE75-4095-A9F9-2F67BF3E8736}" presName="gear1" presStyleLbl="node1" presStyleIdx="0" presStyleCnt="3">
        <dgm:presLayoutVars>
          <dgm:chMax val="1"/>
          <dgm:bulletEnabled val="1"/>
        </dgm:presLayoutVars>
      </dgm:prSet>
      <dgm:spPr/>
      <dgm:t>
        <a:bodyPr/>
        <a:lstStyle/>
        <a:p>
          <a:endParaRPr lang="en-US"/>
        </a:p>
      </dgm:t>
    </dgm:pt>
    <dgm:pt modelId="{B60383D9-40F0-4D38-A4FE-ACA1D5F1DD0D}" type="pres">
      <dgm:prSet presAssocID="{5F74AB2D-BE75-4095-A9F9-2F67BF3E8736}" presName="gear1srcNode" presStyleLbl="node1" presStyleIdx="0" presStyleCnt="3"/>
      <dgm:spPr/>
      <dgm:t>
        <a:bodyPr/>
        <a:lstStyle/>
        <a:p>
          <a:endParaRPr lang="en-US"/>
        </a:p>
      </dgm:t>
    </dgm:pt>
    <dgm:pt modelId="{BFD10B66-4C2A-474D-9C35-3B2B12E0A153}" type="pres">
      <dgm:prSet presAssocID="{5F74AB2D-BE75-4095-A9F9-2F67BF3E8736}" presName="gear1dstNode" presStyleLbl="node1" presStyleIdx="0" presStyleCnt="3"/>
      <dgm:spPr/>
      <dgm:t>
        <a:bodyPr/>
        <a:lstStyle/>
        <a:p>
          <a:endParaRPr lang="en-US"/>
        </a:p>
      </dgm:t>
    </dgm:pt>
    <dgm:pt modelId="{E5198C07-5BA3-48B4-8DA8-BB3C63451B9B}" type="pres">
      <dgm:prSet presAssocID="{40FC4BAE-9554-43DD-B61C-7E5ABC7A4E29}" presName="gear2" presStyleLbl="node1" presStyleIdx="1" presStyleCnt="3">
        <dgm:presLayoutVars>
          <dgm:chMax val="1"/>
          <dgm:bulletEnabled val="1"/>
        </dgm:presLayoutVars>
      </dgm:prSet>
      <dgm:spPr/>
      <dgm:t>
        <a:bodyPr/>
        <a:lstStyle/>
        <a:p>
          <a:endParaRPr lang="en-US"/>
        </a:p>
      </dgm:t>
    </dgm:pt>
    <dgm:pt modelId="{B1C31940-6625-41B9-8C03-51BA0A55DC4F}" type="pres">
      <dgm:prSet presAssocID="{40FC4BAE-9554-43DD-B61C-7E5ABC7A4E29}" presName="gear2srcNode" presStyleLbl="node1" presStyleIdx="1" presStyleCnt="3"/>
      <dgm:spPr/>
      <dgm:t>
        <a:bodyPr/>
        <a:lstStyle/>
        <a:p>
          <a:endParaRPr lang="en-US"/>
        </a:p>
      </dgm:t>
    </dgm:pt>
    <dgm:pt modelId="{7AA15EAB-9A1D-4B4E-9865-3EE979A87D92}" type="pres">
      <dgm:prSet presAssocID="{40FC4BAE-9554-43DD-B61C-7E5ABC7A4E29}" presName="gear2dstNode" presStyleLbl="node1" presStyleIdx="1" presStyleCnt="3"/>
      <dgm:spPr/>
      <dgm:t>
        <a:bodyPr/>
        <a:lstStyle/>
        <a:p>
          <a:endParaRPr lang="en-US"/>
        </a:p>
      </dgm:t>
    </dgm:pt>
    <dgm:pt modelId="{BD2A0860-83DC-46E8-897B-278C568FA30F}" type="pres">
      <dgm:prSet presAssocID="{80F1F3F4-DB5F-45E8-9BA1-F12FEA266516}" presName="gear3" presStyleLbl="node1" presStyleIdx="2" presStyleCnt="3"/>
      <dgm:spPr/>
      <dgm:t>
        <a:bodyPr/>
        <a:lstStyle/>
        <a:p>
          <a:endParaRPr lang="en-US"/>
        </a:p>
      </dgm:t>
    </dgm:pt>
    <dgm:pt modelId="{DA2C9449-9261-491F-970E-39F7BEFBBFDC}" type="pres">
      <dgm:prSet presAssocID="{80F1F3F4-DB5F-45E8-9BA1-F12FEA266516}" presName="gear3tx" presStyleLbl="node1" presStyleIdx="2" presStyleCnt="3">
        <dgm:presLayoutVars>
          <dgm:chMax val="1"/>
          <dgm:bulletEnabled val="1"/>
        </dgm:presLayoutVars>
      </dgm:prSet>
      <dgm:spPr/>
      <dgm:t>
        <a:bodyPr/>
        <a:lstStyle/>
        <a:p>
          <a:endParaRPr lang="en-US"/>
        </a:p>
      </dgm:t>
    </dgm:pt>
    <dgm:pt modelId="{0D444996-AEAD-4A95-98DF-C6C9A9567317}" type="pres">
      <dgm:prSet presAssocID="{80F1F3F4-DB5F-45E8-9BA1-F12FEA266516}" presName="gear3srcNode" presStyleLbl="node1" presStyleIdx="2" presStyleCnt="3"/>
      <dgm:spPr/>
      <dgm:t>
        <a:bodyPr/>
        <a:lstStyle/>
        <a:p>
          <a:endParaRPr lang="en-US"/>
        </a:p>
      </dgm:t>
    </dgm:pt>
    <dgm:pt modelId="{3F1ADF3E-F6EA-4020-84A7-D665932FC920}" type="pres">
      <dgm:prSet presAssocID="{80F1F3F4-DB5F-45E8-9BA1-F12FEA266516}" presName="gear3dstNode" presStyleLbl="node1" presStyleIdx="2" presStyleCnt="3"/>
      <dgm:spPr/>
      <dgm:t>
        <a:bodyPr/>
        <a:lstStyle/>
        <a:p>
          <a:endParaRPr lang="en-US"/>
        </a:p>
      </dgm:t>
    </dgm:pt>
    <dgm:pt modelId="{11A8A44F-295E-4CCE-93C8-47B01A4BA973}" type="pres">
      <dgm:prSet presAssocID="{8C5F543C-ACCA-4BC5-B11D-0C2B2812F8C3}" presName="connector1" presStyleLbl="sibTrans2D1" presStyleIdx="0" presStyleCnt="3"/>
      <dgm:spPr/>
      <dgm:t>
        <a:bodyPr/>
        <a:lstStyle/>
        <a:p>
          <a:endParaRPr lang="en-US"/>
        </a:p>
      </dgm:t>
    </dgm:pt>
    <dgm:pt modelId="{433F4F49-D7E8-4827-A871-A86C630AAB94}" type="pres">
      <dgm:prSet presAssocID="{0DD345F7-D25D-45CF-B416-DC70421975D6}" presName="connector2" presStyleLbl="sibTrans2D1" presStyleIdx="1" presStyleCnt="3"/>
      <dgm:spPr/>
      <dgm:t>
        <a:bodyPr/>
        <a:lstStyle/>
        <a:p>
          <a:endParaRPr lang="en-US"/>
        </a:p>
      </dgm:t>
    </dgm:pt>
    <dgm:pt modelId="{8269EA21-B256-4E6A-8984-36D161A1E5B1}" type="pres">
      <dgm:prSet presAssocID="{88F16F48-A404-426B-B8DC-226F7574F915}" presName="connector3" presStyleLbl="sibTrans2D1" presStyleIdx="2" presStyleCnt="3"/>
      <dgm:spPr/>
      <dgm:t>
        <a:bodyPr/>
        <a:lstStyle/>
        <a:p>
          <a:endParaRPr lang="en-US"/>
        </a:p>
      </dgm:t>
    </dgm:pt>
  </dgm:ptLst>
  <dgm:cxnLst>
    <dgm:cxn modelId="{8119452F-9828-4588-AE89-E6563E56CA69}" type="presOf" srcId="{80F1F3F4-DB5F-45E8-9BA1-F12FEA266516}" destId="{BD2A0860-83DC-46E8-897B-278C568FA30F}" srcOrd="0" destOrd="0" presId="urn:microsoft.com/office/officeart/2005/8/layout/gear1"/>
    <dgm:cxn modelId="{10109008-BD38-4F2B-83AB-4EAE4D8B33C9}" type="presOf" srcId="{8C5F543C-ACCA-4BC5-B11D-0C2B2812F8C3}" destId="{11A8A44F-295E-4CCE-93C8-47B01A4BA973}" srcOrd="0" destOrd="0" presId="urn:microsoft.com/office/officeart/2005/8/layout/gear1"/>
    <dgm:cxn modelId="{149523B6-56AB-48D7-94AF-73EE83C5579A}" type="presOf" srcId="{80F1F3F4-DB5F-45E8-9BA1-F12FEA266516}" destId="{0D444996-AEAD-4A95-98DF-C6C9A9567317}" srcOrd="2" destOrd="0" presId="urn:microsoft.com/office/officeart/2005/8/layout/gear1"/>
    <dgm:cxn modelId="{5DE94AFD-8D43-4234-B587-42C44564B8BD}" type="presOf" srcId="{40FC4BAE-9554-43DD-B61C-7E5ABC7A4E29}" destId="{B1C31940-6625-41B9-8C03-51BA0A55DC4F}" srcOrd="1" destOrd="0" presId="urn:microsoft.com/office/officeart/2005/8/layout/gear1"/>
    <dgm:cxn modelId="{1F23BB60-05A2-4AE4-B868-9C176EA9875F}" type="presOf" srcId="{80F1F3F4-DB5F-45E8-9BA1-F12FEA266516}" destId="{DA2C9449-9261-491F-970E-39F7BEFBBFDC}" srcOrd="1" destOrd="0" presId="urn:microsoft.com/office/officeart/2005/8/layout/gear1"/>
    <dgm:cxn modelId="{F78BC276-BB46-473E-B7AD-E9A47F752167}" type="presOf" srcId="{5F74AB2D-BE75-4095-A9F9-2F67BF3E8736}" destId="{02416898-003B-47FB-A816-2552670B387F}" srcOrd="0" destOrd="0" presId="urn:microsoft.com/office/officeart/2005/8/layout/gear1"/>
    <dgm:cxn modelId="{A8EB865C-F9AD-4A23-8A41-3A1D387D320E}" type="presOf" srcId="{80F1F3F4-DB5F-45E8-9BA1-F12FEA266516}" destId="{3F1ADF3E-F6EA-4020-84A7-D665932FC920}" srcOrd="3" destOrd="0" presId="urn:microsoft.com/office/officeart/2005/8/layout/gear1"/>
    <dgm:cxn modelId="{C6E5A2B3-F8A5-4891-87ED-81FD15605187}" type="presOf" srcId="{5F74AB2D-BE75-4095-A9F9-2F67BF3E8736}" destId="{B60383D9-40F0-4D38-A4FE-ACA1D5F1DD0D}" srcOrd="1" destOrd="0" presId="urn:microsoft.com/office/officeart/2005/8/layout/gear1"/>
    <dgm:cxn modelId="{CEC2EB48-B38F-4FCE-A2B8-2A3BCEE163D5}" srcId="{0E1C97F8-6948-4E48-B054-2FE8A4A246DC}" destId="{40FC4BAE-9554-43DD-B61C-7E5ABC7A4E29}" srcOrd="1" destOrd="0" parTransId="{D16F7F21-5C98-4236-B921-367635CE3CB8}" sibTransId="{0DD345F7-D25D-45CF-B416-DC70421975D6}"/>
    <dgm:cxn modelId="{486EF3D7-7C47-48C0-9523-563A96706EA7}" type="presOf" srcId="{88F16F48-A404-426B-B8DC-226F7574F915}" destId="{8269EA21-B256-4E6A-8984-36D161A1E5B1}" srcOrd="0" destOrd="0" presId="urn:microsoft.com/office/officeart/2005/8/layout/gear1"/>
    <dgm:cxn modelId="{3362BCAB-B448-44FF-8C5D-8F45ABD7C849}" type="presOf" srcId="{0DD345F7-D25D-45CF-B416-DC70421975D6}" destId="{433F4F49-D7E8-4827-A871-A86C630AAB94}" srcOrd="0" destOrd="0" presId="urn:microsoft.com/office/officeart/2005/8/layout/gear1"/>
    <dgm:cxn modelId="{DA6B31D5-9637-4AC8-8858-048127287834}" type="presOf" srcId="{40FC4BAE-9554-43DD-B61C-7E5ABC7A4E29}" destId="{E5198C07-5BA3-48B4-8DA8-BB3C63451B9B}" srcOrd="0" destOrd="0" presId="urn:microsoft.com/office/officeart/2005/8/layout/gear1"/>
    <dgm:cxn modelId="{5BF3DCE9-74FD-4726-9FBD-6BDD89BC8E8E}" srcId="{0E1C97F8-6948-4E48-B054-2FE8A4A246DC}" destId="{80F1F3F4-DB5F-45E8-9BA1-F12FEA266516}" srcOrd="2" destOrd="0" parTransId="{4E9BBBBB-FFB1-43CA-A581-7196EA3E72BC}" sibTransId="{88F16F48-A404-426B-B8DC-226F7574F915}"/>
    <dgm:cxn modelId="{A1BDA265-5B35-467D-AEAB-A5C9919FB58D}" type="presOf" srcId="{0E1C97F8-6948-4E48-B054-2FE8A4A246DC}" destId="{1443F633-AD14-4064-81B3-09A365469148}" srcOrd="0" destOrd="0" presId="urn:microsoft.com/office/officeart/2005/8/layout/gear1"/>
    <dgm:cxn modelId="{5DA26837-6DE2-4BE5-964D-D4EA0FEB7050}" srcId="{0E1C97F8-6948-4E48-B054-2FE8A4A246DC}" destId="{5F74AB2D-BE75-4095-A9F9-2F67BF3E8736}" srcOrd="0" destOrd="0" parTransId="{D4878F5B-BBC6-44B8-AB30-E598CE2D0466}" sibTransId="{8C5F543C-ACCA-4BC5-B11D-0C2B2812F8C3}"/>
    <dgm:cxn modelId="{3BF5BF46-35AF-42A6-90BF-9EB6D9032E7A}" type="presOf" srcId="{40FC4BAE-9554-43DD-B61C-7E5ABC7A4E29}" destId="{7AA15EAB-9A1D-4B4E-9865-3EE979A87D92}" srcOrd="2" destOrd="0" presId="urn:microsoft.com/office/officeart/2005/8/layout/gear1"/>
    <dgm:cxn modelId="{40B90C1F-88DE-4162-996D-7F14D83EA985}" type="presOf" srcId="{5F74AB2D-BE75-4095-A9F9-2F67BF3E8736}" destId="{BFD10B66-4C2A-474D-9C35-3B2B12E0A153}" srcOrd="2" destOrd="0" presId="urn:microsoft.com/office/officeart/2005/8/layout/gear1"/>
    <dgm:cxn modelId="{5878346B-2B4D-4FCD-BACE-949D173D900B}" type="presParOf" srcId="{1443F633-AD14-4064-81B3-09A365469148}" destId="{02416898-003B-47FB-A816-2552670B387F}" srcOrd="0" destOrd="0" presId="urn:microsoft.com/office/officeart/2005/8/layout/gear1"/>
    <dgm:cxn modelId="{EB348988-CF66-4A03-83C0-DBA119D2A242}" type="presParOf" srcId="{1443F633-AD14-4064-81B3-09A365469148}" destId="{B60383D9-40F0-4D38-A4FE-ACA1D5F1DD0D}" srcOrd="1" destOrd="0" presId="urn:microsoft.com/office/officeart/2005/8/layout/gear1"/>
    <dgm:cxn modelId="{4C567D1D-5F73-4DD6-8D68-37004DFCD5D8}" type="presParOf" srcId="{1443F633-AD14-4064-81B3-09A365469148}" destId="{BFD10B66-4C2A-474D-9C35-3B2B12E0A153}" srcOrd="2" destOrd="0" presId="urn:microsoft.com/office/officeart/2005/8/layout/gear1"/>
    <dgm:cxn modelId="{997517AC-EDDE-4641-84F8-906D40EA26EA}" type="presParOf" srcId="{1443F633-AD14-4064-81B3-09A365469148}" destId="{E5198C07-5BA3-48B4-8DA8-BB3C63451B9B}" srcOrd="3" destOrd="0" presId="urn:microsoft.com/office/officeart/2005/8/layout/gear1"/>
    <dgm:cxn modelId="{F6D9C630-22DB-48F2-AF30-D412A4FA3F45}" type="presParOf" srcId="{1443F633-AD14-4064-81B3-09A365469148}" destId="{B1C31940-6625-41B9-8C03-51BA0A55DC4F}" srcOrd="4" destOrd="0" presId="urn:microsoft.com/office/officeart/2005/8/layout/gear1"/>
    <dgm:cxn modelId="{43A40A89-98EC-4FA0-8277-30C8AA59527D}" type="presParOf" srcId="{1443F633-AD14-4064-81B3-09A365469148}" destId="{7AA15EAB-9A1D-4B4E-9865-3EE979A87D92}" srcOrd="5" destOrd="0" presId="urn:microsoft.com/office/officeart/2005/8/layout/gear1"/>
    <dgm:cxn modelId="{48217E7B-2190-441D-9E6F-3E6FC8977126}" type="presParOf" srcId="{1443F633-AD14-4064-81B3-09A365469148}" destId="{BD2A0860-83DC-46E8-897B-278C568FA30F}" srcOrd="6" destOrd="0" presId="urn:microsoft.com/office/officeart/2005/8/layout/gear1"/>
    <dgm:cxn modelId="{CCCFE284-FE16-423C-A5FC-4BCC7F2548D3}" type="presParOf" srcId="{1443F633-AD14-4064-81B3-09A365469148}" destId="{DA2C9449-9261-491F-970E-39F7BEFBBFDC}" srcOrd="7" destOrd="0" presId="urn:microsoft.com/office/officeart/2005/8/layout/gear1"/>
    <dgm:cxn modelId="{D86963BF-957A-4FD5-A2E2-AE2F7FAB45CC}" type="presParOf" srcId="{1443F633-AD14-4064-81B3-09A365469148}" destId="{0D444996-AEAD-4A95-98DF-C6C9A9567317}" srcOrd="8" destOrd="0" presId="urn:microsoft.com/office/officeart/2005/8/layout/gear1"/>
    <dgm:cxn modelId="{18BE038E-2B8A-4F0B-A7FB-EF93CBB507FF}" type="presParOf" srcId="{1443F633-AD14-4064-81B3-09A365469148}" destId="{3F1ADF3E-F6EA-4020-84A7-D665932FC920}" srcOrd="9" destOrd="0" presId="urn:microsoft.com/office/officeart/2005/8/layout/gear1"/>
    <dgm:cxn modelId="{3DCC98A5-2119-4D9F-BBF5-AC257FFDA826}" type="presParOf" srcId="{1443F633-AD14-4064-81B3-09A365469148}" destId="{11A8A44F-295E-4CCE-93C8-47B01A4BA973}" srcOrd="10" destOrd="0" presId="urn:microsoft.com/office/officeart/2005/8/layout/gear1"/>
    <dgm:cxn modelId="{0DE77A36-FF00-4CE8-805B-0E9C3EF1F675}" type="presParOf" srcId="{1443F633-AD14-4064-81B3-09A365469148}" destId="{433F4F49-D7E8-4827-A871-A86C630AAB94}" srcOrd="11" destOrd="0" presId="urn:microsoft.com/office/officeart/2005/8/layout/gear1"/>
    <dgm:cxn modelId="{E3A5C580-31A5-4778-8EB2-E449F2EF1981}" type="presParOf" srcId="{1443F633-AD14-4064-81B3-09A365469148}" destId="{8269EA21-B256-4E6A-8984-36D161A1E5B1}"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4684A0-31DC-434E-A3F7-92B65CEB0D06}" type="doc">
      <dgm:prSet loTypeId="urn:microsoft.com/office/officeart/2005/8/layout/funnel1" loCatId="relationship" qsTypeId="urn:microsoft.com/office/officeart/2005/8/quickstyle/simple4" qsCatId="simple" csTypeId="urn:microsoft.com/office/officeart/2005/8/colors/colorful1" csCatId="colorful" phldr="1"/>
      <dgm:spPr/>
      <dgm:t>
        <a:bodyPr/>
        <a:lstStyle/>
        <a:p>
          <a:endParaRPr lang="en-US"/>
        </a:p>
      </dgm:t>
    </dgm:pt>
    <dgm:pt modelId="{87EFA87E-DC03-4D28-B8B8-783BC6ECDAC7}">
      <dgm:prSet phldrT="[Text]" custT="1"/>
      <dgm:spPr/>
      <dgm:t>
        <a:bodyPr/>
        <a:lstStyle/>
        <a:p>
          <a:r>
            <a:rPr lang="en-US" sz="1000" dirty="0" smtClean="0"/>
            <a:t>Demographic Savings</a:t>
          </a:r>
          <a:endParaRPr lang="en-US" sz="1000" dirty="0"/>
        </a:p>
      </dgm:t>
    </dgm:pt>
    <dgm:pt modelId="{327A376C-DF8A-4F6A-9B88-0CCED27F8773}" type="parTrans" cxnId="{FC0514DD-7861-448F-A3F8-D37E016D3A5F}">
      <dgm:prSet/>
      <dgm:spPr/>
      <dgm:t>
        <a:bodyPr/>
        <a:lstStyle/>
        <a:p>
          <a:endParaRPr lang="en-US" sz="1800"/>
        </a:p>
      </dgm:t>
    </dgm:pt>
    <dgm:pt modelId="{99F388FC-1770-4DBD-BB47-36A8702023A5}" type="sibTrans" cxnId="{FC0514DD-7861-448F-A3F8-D37E016D3A5F}">
      <dgm:prSet/>
      <dgm:spPr/>
      <dgm:t>
        <a:bodyPr/>
        <a:lstStyle/>
        <a:p>
          <a:endParaRPr lang="en-US" sz="1800"/>
        </a:p>
      </dgm:t>
    </dgm:pt>
    <dgm:pt modelId="{33A993D0-2CFF-4D55-B6C3-8C7CA4D67C4D}">
      <dgm:prSet phldrT="[Text]" phldr="1"/>
      <dgm:spPr/>
      <dgm:t>
        <a:bodyPr/>
        <a:lstStyle/>
        <a:p>
          <a:endParaRPr lang="en-US" sz="1800"/>
        </a:p>
      </dgm:t>
    </dgm:pt>
    <dgm:pt modelId="{0AD7489F-5681-4C42-9192-2584972B2622}" type="parTrans" cxnId="{E1D506D2-C6ED-4C7D-8CBB-2F1530A79626}">
      <dgm:prSet/>
      <dgm:spPr/>
      <dgm:t>
        <a:bodyPr/>
        <a:lstStyle/>
        <a:p>
          <a:endParaRPr lang="en-US" sz="1800"/>
        </a:p>
      </dgm:t>
    </dgm:pt>
    <dgm:pt modelId="{1C0BC69B-BD77-4CFB-BEB7-088D011EA758}" type="sibTrans" cxnId="{E1D506D2-C6ED-4C7D-8CBB-2F1530A79626}">
      <dgm:prSet/>
      <dgm:spPr/>
      <dgm:t>
        <a:bodyPr/>
        <a:lstStyle/>
        <a:p>
          <a:endParaRPr lang="en-US" sz="1800"/>
        </a:p>
      </dgm:t>
    </dgm:pt>
    <dgm:pt modelId="{90568126-3390-4159-96F0-62093585BCE7}">
      <dgm:prSet phldrT="[Text]" phldr="1"/>
      <dgm:spPr/>
      <dgm:t>
        <a:bodyPr/>
        <a:lstStyle/>
        <a:p>
          <a:endParaRPr lang="en-US" sz="1800"/>
        </a:p>
      </dgm:t>
    </dgm:pt>
    <dgm:pt modelId="{BEEBC708-D598-4DA7-8976-4CF02026E876}" type="parTrans" cxnId="{FACCFAF4-D54A-48D6-9BD8-260E2BA6B0BB}">
      <dgm:prSet/>
      <dgm:spPr/>
      <dgm:t>
        <a:bodyPr/>
        <a:lstStyle/>
        <a:p>
          <a:endParaRPr lang="en-US" sz="1800"/>
        </a:p>
      </dgm:t>
    </dgm:pt>
    <dgm:pt modelId="{7A5F42B5-57AE-4990-8CC3-86B0ED0E6A2E}" type="sibTrans" cxnId="{FACCFAF4-D54A-48D6-9BD8-260E2BA6B0BB}">
      <dgm:prSet/>
      <dgm:spPr/>
      <dgm:t>
        <a:bodyPr/>
        <a:lstStyle/>
        <a:p>
          <a:endParaRPr lang="en-US" sz="1800"/>
        </a:p>
      </dgm:t>
    </dgm:pt>
    <dgm:pt modelId="{A6F0F051-6093-47DE-ADBC-74A0DFD9595B}">
      <dgm:prSet phldrT="[Text]" phldr="1"/>
      <dgm:spPr/>
      <dgm:t>
        <a:bodyPr/>
        <a:lstStyle/>
        <a:p>
          <a:endParaRPr lang="en-US" sz="1800"/>
        </a:p>
      </dgm:t>
    </dgm:pt>
    <dgm:pt modelId="{795284CC-600D-45FC-9857-81FD7F819E54}" type="parTrans" cxnId="{1C033FE5-3617-4DB6-814B-64C25E12ACAC}">
      <dgm:prSet/>
      <dgm:spPr/>
      <dgm:t>
        <a:bodyPr/>
        <a:lstStyle/>
        <a:p>
          <a:endParaRPr lang="en-US" sz="1800"/>
        </a:p>
      </dgm:t>
    </dgm:pt>
    <dgm:pt modelId="{4DEDF395-F7A5-4973-A510-BA76A30FB500}" type="sibTrans" cxnId="{1C033FE5-3617-4DB6-814B-64C25E12ACAC}">
      <dgm:prSet/>
      <dgm:spPr/>
      <dgm:t>
        <a:bodyPr/>
        <a:lstStyle/>
        <a:p>
          <a:endParaRPr lang="en-US" sz="1800"/>
        </a:p>
      </dgm:t>
    </dgm:pt>
    <dgm:pt modelId="{AEDBAFD6-A89C-473C-B0BD-2430DEE969A1}">
      <dgm:prSet phldrT="[Text]" custT="1"/>
      <dgm:spPr/>
      <dgm:t>
        <a:bodyPr/>
        <a:lstStyle/>
        <a:p>
          <a:r>
            <a:rPr lang="en-US" sz="1000" dirty="0" smtClean="0"/>
            <a:t>Recovering Economy</a:t>
          </a:r>
          <a:endParaRPr lang="en-US" sz="1000" dirty="0"/>
        </a:p>
      </dgm:t>
    </dgm:pt>
    <dgm:pt modelId="{9C1390BB-AFF9-4ABB-8778-9D0DE58D9E0B}" type="parTrans" cxnId="{FF1896E4-8BF1-4436-83B9-3B53CF9EE5CB}">
      <dgm:prSet/>
      <dgm:spPr/>
      <dgm:t>
        <a:bodyPr/>
        <a:lstStyle/>
        <a:p>
          <a:endParaRPr lang="en-US" sz="1800"/>
        </a:p>
      </dgm:t>
    </dgm:pt>
    <dgm:pt modelId="{822E84E5-9A5D-44A5-90A3-B7EDAA27354F}" type="sibTrans" cxnId="{FF1896E4-8BF1-4436-83B9-3B53CF9EE5CB}">
      <dgm:prSet/>
      <dgm:spPr/>
      <dgm:t>
        <a:bodyPr/>
        <a:lstStyle/>
        <a:p>
          <a:endParaRPr lang="en-US" sz="1800"/>
        </a:p>
      </dgm:t>
    </dgm:pt>
    <dgm:pt modelId="{69307EB9-330A-49CF-AC8C-DDF98053DC09}">
      <dgm:prSet phldrT="[Text]" custT="1"/>
      <dgm:spPr/>
      <dgm:t>
        <a:bodyPr/>
        <a:lstStyle/>
        <a:p>
          <a:r>
            <a:rPr lang="en-US" sz="1000" dirty="0" smtClean="0"/>
            <a:t>Innovative Ideas</a:t>
          </a:r>
          <a:endParaRPr lang="en-US" sz="1000" dirty="0"/>
        </a:p>
      </dgm:t>
    </dgm:pt>
    <dgm:pt modelId="{192965AC-7356-4C34-803A-935AF803D5C4}" type="parTrans" cxnId="{F0E5867C-6F47-4A5C-A6FB-A83F4A6A1986}">
      <dgm:prSet/>
      <dgm:spPr/>
      <dgm:t>
        <a:bodyPr/>
        <a:lstStyle/>
        <a:p>
          <a:endParaRPr lang="en-US" sz="1800"/>
        </a:p>
      </dgm:t>
    </dgm:pt>
    <dgm:pt modelId="{6BB9AD5E-10C9-4014-860A-BF8B013C262D}" type="sibTrans" cxnId="{F0E5867C-6F47-4A5C-A6FB-A83F4A6A1986}">
      <dgm:prSet/>
      <dgm:spPr/>
      <dgm:t>
        <a:bodyPr/>
        <a:lstStyle/>
        <a:p>
          <a:endParaRPr lang="en-US" sz="1800"/>
        </a:p>
      </dgm:t>
    </dgm:pt>
    <dgm:pt modelId="{114A3EA7-34DB-4300-9FB7-489D5528857B}">
      <dgm:prSet phldrT="[Text]" custT="1"/>
      <dgm:spPr/>
      <dgm:t>
        <a:bodyPr/>
        <a:lstStyle/>
        <a:p>
          <a:r>
            <a:rPr lang="en-US" sz="2000" dirty="0" smtClean="0">
              <a:solidFill>
                <a:schemeClr val="bg1"/>
              </a:solidFill>
            </a:rPr>
            <a:t>Makes 2011 a Great Time to Start a Business!</a:t>
          </a:r>
          <a:endParaRPr lang="en-US" sz="2000" dirty="0">
            <a:solidFill>
              <a:schemeClr val="bg1"/>
            </a:solidFill>
          </a:endParaRPr>
        </a:p>
      </dgm:t>
    </dgm:pt>
    <dgm:pt modelId="{60A58AC9-22A6-4EFA-A87D-0FAF6C501678}" type="parTrans" cxnId="{82721E0A-A2D7-4C03-8A4E-D8130DABDFF8}">
      <dgm:prSet/>
      <dgm:spPr/>
      <dgm:t>
        <a:bodyPr/>
        <a:lstStyle/>
        <a:p>
          <a:endParaRPr lang="en-US" sz="1800"/>
        </a:p>
      </dgm:t>
    </dgm:pt>
    <dgm:pt modelId="{42CD15CE-47DB-4958-AA47-0016A57D8781}" type="sibTrans" cxnId="{82721E0A-A2D7-4C03-8A4E-D8130DABDFF8}">
      <dgm:prSet/>
      <dgm:spPr/>
      <dgm:t>
        <a:bodyPr/>
        <a:lstStyle/>
        <a:p>
          <a:endParaRPr lang="en-US" sz="1800"/>
        </a:p>
      </dgm:t>
    </dgm:pt>
    <dgm:pt modelId="{002442FE-CB5D-43BA-877D-FC9D475F47E7}" type="pres">
      <dgm:prSet presAssocID="{E94684A0-31DC-434E-A3F7-92B65CEB0D06}" presName="Name0" presStyleCnt="0">
        <dgm:presLayoutVars>
          <dgm:chMax val="4"/>
          <dgm:resizeHandles val="exact"/>
        </dgm:presLayoutVars>
      </dgm:prSet>
      <dgm:spPr/>
      <dgm:t>
        <a:bodyPr/>
        <a:lstStyle/>
        <a:p>
          <a:endParaRPr lang="en-US"/>
        </a:p>
      </dgm:t>
    </dgm:pt>
    <dgm:pt modelId="{7CB1C36D-D999-4524-9E90-C2934DCBE798}" type="pres">
      <dgm:prSet presAssocID="{E94684A0-31DC-434E-A3F7-92B65CEB0D06}" presName="ellipse" presStyleLbl="trBgShp" presStyleIdx="0" presStyleCnt="1"/>
      <dgm:spPr/>
    </dgm:pt>
    <dgm:pt modelId="{749DE1BE-A771-4291-B823-A472D486097E}" type="pres">
      <dgm:prSet presAssocID="{E94684A0-31DC-434E-A3F7-92B65CEB0D06}" presName="arrow1" presStyleLbl="fgShp" presStyleIdx="0" presStyleCnt="1"/>
      <dgm:spPr/>
    </dgm:pt>
    <dgm:pt modelId="{AA637C46-80AF-48D1-8547-2F94D62BC8B8}" type="pres">
      <dgm:prSet presAssocID="{E94684A0-31DC-434E-A3F7-92B65CEB0D06}" presName="rectangle" presStyleLbl="revTx" presStyleIdx="0" presStyleCnt="1">
        <dgm:presLayoutVars>
          <dgm:bulletEnabled val="1"/>
        </dgm:presLayoutVars>
      </dgm:prSet>
      <dgm:spPr/>
      <dgm:t>
        <a:bodyPr/>
        <a:lstStyle/>
        <a:p>
          <a:endParaRPr lang="en-US"/>
        </a:p>
      </dgm:t>
    </dgm:pt>
    <dgm:pt modelId="{EEA1041F-7AE6-41DF-9E8A-2DEB753F5241}" type="pres">
      <dgm:prSet presAssocID="{AEDBAFD6-A89C-473C-B0BD-2430DEE969A1}" presName="item1" presStyleLbl="node1" presStyleIdx="0" presStyleCnt="3" custScaleX="108475" custScaleY="108475">
        <dgm:presLayoutVars>
          <dgm:bulletEnabled val="1"/>
        </dgm:presLayoutVars>
      </dgm:prSet>
      <dgm:spPr/>
      <dgm:t>
        <a:bodyPr/>
        <a:lstStyle/>
        <a:p>
          <a:endParaRPr lang="en-US"/>
        </a:p>
      </dgm:t>
    </dgm:pt>
    <dgm:pt modelId="{A9D9E12F-6F84-4BA3-8BEC-B986FF5341E5}" type="pres">
      <dgm:prSet presAssocID="{69307EB9-330A-49CF-AC8C-DDF98053DC09}" presName="item2" presStyleLbl="node1" presStyleIdx="1" presStyleCnt="3" custScaleX="108475" custScaleY="108475">
        <dgm:presLayoutVars>
          <dgm:bulletEnabled val="1"/>
        </dgm:presLayoutVars>
      </dgm:prSet>
      <dgm:spPr/>
      <dgm:t>
        <a:bodyPr/>
        <a:lstStyle/>
        <a:p>
          <a:endParaRPr lang="en-US"/>
        </a:p>
      </dgm:t>
    </dgm:pt>
    <dgm:pt modelId="{4B487C09-0013-400C-A1C7-F1A745952A2B}" type="pres">
      <dgm:prSet presAssocID="{114A3EA7-34DB-4300-9FB7-489D5528857B}" presName="item3" presStyleLbl="node1" presStyleIdx="2" presStyleCnt="3" custScaleX="112090" custScaleY="112090">
        <dgm:presLayoutVars>
          <dgm:bulletEnabled val="1"/>
        </dgm:presLayoutVars>
      </dgm:prSet>
      <dgm:spPr/>
      <dgm:t>
        <a:bodyPr/>
        <a:lstStyle/>
        <a:p>
          <a:endParaRPr lang="en-US"/>
        </a:p>
      </dgm:t>
    </dgm:pt>
    <dgm:pt modelId="{19DBC027-DF97-4FF5-AF53-0CDCB2302919}" type="pres">
      <dgm:prSet presAssocID="{E94684A0-31DC-434E-A3F7-92B65CEB0D06}" presName="funnel" presStyleLbl="trAlignAcc1" presStyleIdx="0" presStyleCnt="1" custLinFactNeighborX="-343" custLinFactNeighborY="-893"/>
      <dgm:spPr/>
    </dgm:pt>
  </dgm:ptLst>
  <dgm:cxnLst>
    <dgm:cxn modelId="{FF1896E4-8BF1-4436-83B9-3B53CF9EE5CB}" srcId="{E94684A0-31DC-434E-A3F7-92B65CEB0D06}" destId="{AEDBAFD6-A89C-473C-B0BD-2430DEE969A1}" srcOrd="1" destOrd="0" parTransId="{9C1390BB-AFF9-4ABB-8778-9D0DE58D9E0B}" sibTransId="{822E84E5-9A5D-44A5-90A3-B7EDAA27354F}"/>
    <dgm:cxn modelId="{4FC7A3D6-5D47-4F1D-8C90-8A88FD2C1C22}" type="presOf" srcId="{E94684A0-31DC-434E-A3F7-92B65CEB0D06}" destId="{002442FE-CB5D-43BA-877D-FC9D475F47E7}" srcOrd="0" destOrd="0" presId="urn:microsoft.com/office/officeart/2005/8/layout/funnel1"/>
    <dgm:cxn modelId="{82721E0A-A2D7-4C03-8A4E-D8130DABDFF8}" srcId="{E94684A0-31DC-434E-A3F7-92B65CEB0D06}" destId="{114A3EA7-34DB-4300-9FB7-489D5528857B}" srcOrd="3" destOrd="0" parTransId="{60A58AC9-22A6-4EFA-A87D-0FAF6C501678}" sibTransId="{42CD15CE-47DB-4958-AA47-0016A57D8781}"/>
    <dgm:cxn modelId="{F6A9BD86-4F7D-4037-ADD2-A00858A5C822}" type="presOf" srcId="{69307EB9-330A-49CF-AC8C-DDF98053DC09}" destId="{EEA1041F-7AE6-41DF-9E8A-2DEB753F5241}" srcOrd="0" destOrd="0" presId="urn:microsoft.com/office/officeart/2005/8/layout/funnel1"/>
    <dgm:cxn modelId="{F0E5867C-6F47-4A5C-A6FB-A83F4A6A1986}" srcId="{E94684A0-31DC-434E-A3F7-92B65CEB0D06}" destId="{69307EB9-330A-49CF-AC8C-DDF98053DC09}" srcOrd="2" destOrd="0" parTransId="{192965AC-7356-4C34-803A-935AF803D5C4}" sibTransId="{6BB9AD5E-10C9-4014-860A-BF8B013C262D}"/>
    <dgm:cxn modelId="{9536CDF1-E1ED-400B-84F4-EC561435F9CB}" type="presOf" srcId="{114A3EA7-34DB-4300-9FB7-489D5528857B}" destId="{AA637C46-80AF-48D1-8547-2F94D62BC8B8}" srcOrd="0" destOrd="0" presId="urn:microsoft.com/office/officeart/2005/8/layout/funnel1"/>
    <dgm:cxn modelId="{1C033FE5-3617-4DB6-814B-64C25E12ACAC}" srcId="{E94684A0-31DC-434E-A3F7-92B65CEB0D06}" destId="{A6F0F051-6093-47DE-ADBC-74A0DFD9595B}" srcOrd="6" destOrd="0" parTransId="{795284CC-600D-45FC-9857-81FD7F819E54}" sibTransId="{4DEDF395-F7A5-4973-A510-BA76A30FB500}"/>
    <dgm:cxn modelId="{9526FE6C-BCDA-4533-AE8A-D9F4895E30A5}" type="presOf" srcId="{AEDBAFD6-A89C-473C-B0BD-2430DEE969A1}" destId="{A9D9E12F-6F84-4BA3-8BEC-B986FF5341E5}" srcOrd="0" destOrd="0" presId="urn:microsoft.com/office/officeart/2005/8/layout/funnel1"/>
    <dgm:cxn modelId="{FACCFAF4-D54A-48D6-9BD8-260E2BA6B0BB}" srcId="{E94684A0-31DC-434E-A3F7-92B65CEB0D06}" destId="{90568126-3390-4159-96F0-62093585BCE7}" srcOrd="5" destOrd="0" parTransId="{BEEBC708-D598-4DA7-8976-4CF02026E876}" sibTransId="{7A5F42B5-57AE-4990-8CC3-86B0ED0E6A2E}"/>
    <dgm:cxn modelId="{E1D506D2-C6ED-4C7D-8CBB-2F1530A79626}" srcId="{E94684A0-31DC-434E-A3F7-92B65CEB0D06}" destId="{33A993D0-2CFF-4D55-B6C3-8C7CA4D67C4D}" srcOrd="4" destOrd="0" parTransId="{0AD7489F-5681-4C42-9192-2584972B2622}" sibTransId="{1C0BC69B-BD77-4CFB-BEB7-088D011EA758}"/>
    <dgm:cxn modelId="{FC0514DD-7861-448F-A3F8-D37E016D3A5F}" srcId="{E94684A0-31DC-434E-A3F7-92B65CEB0D06}" destId="{87EFA87E-DC03-4D28-B8B8-783BC6ECDAC7}" srcOrd="0" destOrd="0" parTransId="{327A376C-DF8A-4F6A-9B88-0CCED27F8773}" sibTransId="{99F388FC-1770-4DBD-BB47-36A8702023A5}"/>
    <dgm:cxn modelId="{CC48AAB0-CBF5-472B-9D38-65545D2D9472}" type="presOf" srcId="{87EFA87E-DC03-4D28-B8B8-783BC6ECDAC7}" destId="{4B487C09-0013-400C-A1C7-F1A745952A2B}" srcOrd="0" destOrd="0" presId="urn:microsoft.com/office/officeart/2005/8/layout/funnel1"/>
    <dgm:cxn modelId="{E700B8DC-972B-4711-9F24-EF286F9A6586}" type="presParOf" srcId="{002442FE-CB5D-43BA-877D-FC9D475F47E7}" destId="{7CB1C36D-D999-4524-9E90-C2934DCBE798}" srcOrd="0" destOrd="0" presId="urn:microsoft.com/office/officeart/2005/8/layout/funnel1"/>
    <dgm:cxn modelId="{50964C36-2417-4190-B2FD-8FFD01D53B29}" type="presParOf" srcId="{002442FE-CB5D-43BA-877D-FC9D475F47E7}" destId="{749DE1BE-A771-4291-B823-A472D486097E}" srcOrd="1" destOrd="0" presId="urn:microsoft.com/office/officeart/2005/8/layout/funnel1"/>
    <dgm:cxn modelId="{0512E433-8ED9-4E29-9C10-16181167ED38}" type="presParOf" srcId="{002442FE-CB5D-43BA-877D-FC9D475F47E7}" destId="{AA637C46-80AF-48D1-8547-2F94D62BC8B8}" srcOrd="2" destOrd="0" presId="urn:microsoft.com/office/officeart/2005/8/layout/funnel1"/>
    <dgm:cxn modelId="{B988D107-488A-4917-8B07-638CC88CAF1C}" type="presParOf" srcId="{002442FE-CB5D-43BA-877D-FC9D475F47E7}" destId="{EEA1041F-7AE6-41DF-9E8A-2DEB753F5241}" srcOrd="3" destOrd="0" presId="urn:microsoft.com/office/officeart/2005/8/layout/funnel1"/>
    <dgm:cxn modelId="{06EFB39A-EC39-41DF-9F77-879AFF79C2B0}" type="presParOf" srcId="{002442FE-CB5D-43BA-877D-FC9D475F47E7}" destId="{A9D9E12F-6F84-4BA3-8BEC-B986FF5341E5}" srcOrd="4" destOrd="0" presId="urn:microsoft.com/office/officeart/2005/8/layout/funnel1"/>
    <dgm:cxn modelId="{2A97FBF4-A6C9-40A9-8FEB-7CDC962E7EAE}" type="presParOf" srcId="{002442FE-CB5D-43BA-877D-FC9D475F47E7}" destId="{4B487C09-0013-400C-A1C7-F1A745952A2B}" srcOrd="5" destOrd="0" presId="urn:microsoft.com/office/officeart/2005/8/layout/funnel1"/>
    <dgm:cxn modelId="{603E3C6E-9896-46D6-ABBA-BDA132662260}" type="presParOf" srcId="{002442FE-CB5D-43BA-877D-FC9D475F47E7}" destId="{19DBC027-DF97-4FF5-AF53-0CDCB2302919}"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93AD9-015E-43B6-AC10-A94E6F366FB9}">
      <dsp:nvSpPr>
        <dsp:cNvPr id="0" name=""/>
        <dsp:cNvSpPr/>
      </dsp:nvSpPr>
      <dsp:spPr>
        <a:xfrm>
          <a:off x="157162" y="0"/>
          <a:ext cx="3943350" cy="3943350"/>
        </a:xfrm>
        <a:prstGeom prst="diamond">
          <a:avLst/>
        </a:prstGeom>
        <a:solidFill>
          <a:schemeClr val="accent2">
            <a:tint val="40000"/>
            <a:hueOff val="0"/>
            <a:satOff val="0"/>
            <a:lumOff val="0"/>
            <a:alphaOff val="0"/>
          </a:schemeClr>
        </a:solidFill>
        <a:ln>
          <a:noFill/>
        </a:ln>
        <a:effectLst>
          <a:outerShdw blurRad="88900" dist="63500" dir="3000000" algn="br" rotWithShape="0">
            <a:srgbClr val="000000">
              <a:alpha val="35000"/>
            </a:srgbClr>
          </a:outerShdw>
        </a:effectLst>
      </dsp:spPr>
      <dsp:style>
        <a:lnRef idx="0">
          <a:scrgbClr r="0" g="0" b="0"/>
        </a:lnRef>
        <a:fillRef idx="1">
          <a:scrgbClr r="0" g="0" b="0"/>
        </a:fillRef>
        <a:effectRef idx="2">
          <a:scrgbClr r="0" g="0" b="0"/>
        </a:effectRef>
        <a:fontRef idx="minor"/>
      </dsp:style>
    </dsp:sp>
    <dsp:sp modelId="{4A211BB0-F835-4E86-B266-18691425E5E9}">
      <dsp:nvSpPr>
        <dsp:cNvPr id="0" name=""/>
        <dsp:cNvSpPr/>
      </dsp:nvSpPr>
      <dsp:spPr>
        <a:xfrm>
          <a:off x="531780" y="374618"/>
          <a:ext cx="1537906" cy="1537906"/>
        </a:xfrm>
        <a:prstGeom prst="roundRect">
          <a:avLst/>
        </a:prstGeom>
        <a:gradFill rotWithShape="0">
          <a:gsLst>
            <a:gs pos="0">
              <a:schemeClr val="accent2">
                <a:hueOff val="0"/>
                <a:satOff val="0"/>
                <a:lumOff val="0"/>
                <a:alphaOff val="0"/>
                <a:shade val="30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Visit Trend Websites</a:t>
          </a:r>
          <a:endParaRPr lang="en-US" sz="1900" kern="1200" dirty="0"/>
        </a:p>
      </dsp:txBody>
      <dsp:txXfrm>
        <a:off x="606854" y="449692"/>
        <a:ext cx="1387758" cy="1387758"/>
      </dsp:txXfrm>
    </dsp:sp>
    <dsp:sp modelId="{C2B51BD5-5A4F-4365-A76C-D59BBBE62C86}">
      <dsp:nvSpPr>
        <dsp:cNvPr id="0" name=""/>
        <dsp:cNvSpPr/>
      </dsp:nvSpPr>
      <dsp:spPr>
        <a:xfrm>
          <a:off x="2187987" y="374618"/>
          <a:ext cx="1537906" cy="1537906"/>
        </a:xfrm>
        <a:prstGeom prst="roundRect">
          <a:avLst/>
        </a:prstGeom>
        <a:gradFill rotWithShape="0">
          <a:gsLst>
            <a:gs pos="0">
              <a:schemeClr val="accent3">
                <a:hueOff val="0"/>
                <a:satOff val="0"/>
                <a:lumOff val="0"/>
                <a:alphaOff val="0"/>
                <a:shade val="30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Pay Attention</a:t>
          </a:r>
          <a:endParaRPr lang="en-US" sz="1900" kern="1200" dirty="0"/>
        </a:p>
      </dsp:txBody>
      <dsp:txXfrm>
        <a:off x="2263061" y="449692"/>
        <a:ext cx="1387758" cy="1387758"/>
      </dsp:txXfrm>
    </dsp:sp>
    <dsp:sp modelId="{73A91614-9B3D-43BA-AA9F-AEAC86EAE993}">
      <dsp:nvSpPr>
        <dsp:cNvPr id="0" name=""/>
        <dsp:cNvSpPr/>
      </dsp:nvSpPr>
      <dsp:spPr>
        <a:xfrm>
          <a:off x="531780" y="2030825"/>
          <a:ext cx="1537906" cy="1537906"/>
        </a:xfrm>
        <a:prstGeom prst="roundRect">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Read Trade Publications</a:t>
          </a:r>
          <a:endParaRPr lang="en-US" sz="1900" kern="1200" dirty="0"/>
        </a:p>
      </dsp:txBody>
      <dsp:txXfrm>
        <a:off x="606854" y="2105899"/>
        <a:ext cx="1387758" cy="1387758"/>
      </dsp:txXfrm>
    </dsp:sp>
    <dsp:sp modelId="{F0A5EA68-263D-4FB7-B774-F68EEBE0AB0A}">
      <dsp:nvSpPr>
        <dsp:cNvPr id="0" name=""/>
        <dsp:cNvSpPr/>
      </dsp:nvSpPr>
      <dsp:spPr>
        <a:xfrm>
          <a:off x="2187987" y="2030825"/>
          <a:ext cx="1537906" cy="1537906"/>
        </a:xfrm>
        <a:prstGeom prst="roundRect">
          <a:avLst/>
        </a:prstGeom>
        <a:gradFill rotWithShape="0">
          <a:gsLst>
            <a:gs pos="0">
              <a:schemeClr val="accent5">
                <a:hueOff val="0"/>
                <a:satOff val="0"/>
                <a:lumOff val="0"/>
                <a:alphaOff val="0"/>
                <a:shade val="30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Talk to Teens</a:t>
          </a:r>
          <a:endParaRPr lang="en-US" sz="1900" kern="1200" dirty="0"/>
        </a:p>
      </dsp:txBody>
      <dsp:txXfrm>
        <a:off x="2263061" y="2105899"/>
        <a:ext cx="1387758" cy="1387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71EEF-493C-4E91-89BE-3AD922D5DFEC}">
      <dsp:nvSpPr>
        <dsp:cNvPr id="0" name=""/>
        <dsp:cNvSpPr/>
      </dsp:nvSpPr>
      <dsp:spPr>
        <a:xfrm>
          <a:off x="1039957" y="339274"/>
          <a:ext cx="2263484" cy="2263484"/>
        </a:xfrm>
        <a:prstGeom prst="blockArc">
          <a:avLst>
            <a:gd name="adj1" fmla="val 10800000"/>
            <a:gd name="adj2" fmla="val 16200000"/>
            <a:gd name="adj3" fmla="val 4637"/>
          </a:avLst>
        </a:prstGeom>
        <a:gradFill rotWithShape="0">
          <a:gsLst>
            <a:gs pos="0">
              <a:schemeClr val="accent4">
                <a:tint val="60000"/>
                <a:hueOff val="0"/>
                <a:satOff val="0"/>
                <a:lumOff val="0"/>
                <a:alphaOff val="0"/>
                <a:shade val="30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07E6A0A-3655-4CA6-91D8-44B285A4941A}">
      <dsp:nvSpPr>
        <dsp:cNvPr id="0" name=""/>
        <dsp:cNvSpPr/>
      </dsp:nvSpPr>
      <dsp:spPr>
        <a:xfrm>
          <a:off x="1039957" y="339274"/>
          <a:ext cx="2263484" cy="2263484"/>
        </a:xfrm>
        <a:prstGeom prst="blockArc">
          <a:avLst>
            <a:gd name="adj1" fmla="val 5400000"/>
            <a:gd name="adj2" fmla="val 10800000"/>
            <a:gd name="adj3" fmla="val 4637"/>
          </a:avLst>
        </a:prstGeom>
        <a:gradFill rotWithShape="0">
          <a:gsLst>
            <a:gs pos="0">
              <a:schemeClr val="accent4">
                <a:tint val="60000"/>
                <a:hueOff val="0"/>
                <a:satOff val="0"/>
                <a:lumOff val="0"/>
                <a:alphaOff val="0"/>
                <a:shade val="30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7906407-956C-4DBE-95F5-60B3E34737A1}">
      <dsp:nvSpPr>
        <dsp:cNvPr id="0" name=""/>
        <dsp:cNvSpPr/>
      </dsp:nvSpPr>
      <dsp:spPr>
        <a:xfrm>
          <a:off x="1039957" y="339274"/>
          <a:ext cx="2263484" cy="2263484"/>
        </a:xfrm>
        <a:prstGeom prst="blockArc">
          <a:avLst>
            <a:gd name="adj1" fmla="val 0"/>
            <a:gd name="adj2" fmla="val 5400000"/>
            <a:gd name="adj3" fmla="val 4637"/>
          </a:avLst>
        </a:prstGeom>
        <a:gradFill rotWithShape="0">
          <a:gsLst>
            <a:gs pos="0">
              <a:schemeClr val="accent4">
                <a:tint val="60000"/>
                <a:hueOff val="0"/>
                <a:satOff val="0"/>
                <a:lumOff val="0"/>
                <a:alphaOff val="0"/>
                <a:shade val="30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9C0B9D-C626-4352-937F-E565C32A1F1A}">
      <dsp:nvSpPr>
        <dsp:cNvPr id="0" name=""/>
        <dsp:cNvSpPr/>
      </dsp:nvSpPr>
      <dsp:spPr>
        <a:xfrm>
          <a:off x="1039957" y="339274"/>
          <a:ext cx="2263484" cy="2263484"/>
        </a:xfrm>
        <a:prstGeom prst="blockArc">
          <a:avLst>
            <a:gd name="adj1" fmla="val 16200000"/>
            <a:gd name="adj2" fmla="val 0"/>
            <a:gd name="adj3" fmla="val 4637"/>
          </a:avLst>
        </a:prstGeom>
        <a:gradFill rotWithShape="0">
          <a:gsLst>
            <a:gs pos="0">
              <a:schemeClr val="accent4">
                <a:tint val="60000"/>
                <a:hueOff val="0"/>
                <a:satOff val="0"/>
                <a:lumOff val="0"/>
                <a:alphaOff val="0"/>
                <a:shade val="30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6AF0A74-5C53-4808-8A77-31B80B0E5BF6}">
      <dsp:nvSpPr>
        <dsp:cNvPr id="0" name=""/>
        <dsp:cNvSpPr/>
      </dsp:nvSpPr>
      <dsp:spPr>
        <a:xfrm>
          <a:off x="1651043" y="950360"/>
          <a:ext cx="1041313" cy="1041313"/>
        </a:xfrm>
        <a:prstGeom prst="ellipse">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Kids</a:t>
          </a:r>
          <a:endParaRPr lang="en-US" sz="2800" kern="1200" dirty="0"/>
        </a:p>
      </dsp:txBody>
      <dsp:txXfrm>
        <a:off x="1803540" y="1102857"/>
        <a:ext cx="736319" cy="736319"/>
      </dsp:txXfrm>
    </dsp:sp>
    <dsp:sp modelId="{21E2B31A-E4B2-4ECF-88AA-8FCC85E6F254}">
      <dsp:nvSpPr>
        <dsp:cNvPr id="0" name=""/>
        <dsp:cNvSpPr/>
      </dsp:nvSpPr>
      <dsp:spPr>
        <a:xfrm>
          <a:off x="1807240" y="1056"/>
          <a:ext cx="728919" cy="728919"/>
        </a:xfrm>
        <a:prstGeom prst="ellipse">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Child Care</a:t>
          </a:r>
          <a:endParaRPr lang="en-US" sz="1200" kern="1200" dirty="0"/>
        </a:p>
      </dsp:txBody>
      <dsp:txXfrm>
        <a:off x="1913988" y="107804"/>
        <a:ext cx="515423" cy="515423"/>
      </dsp:txXfrm>
    </dsp:sp>
    <dsp:sp modelId="{18949E23-5716-41EE-8482-AD899487C22A}">
      <dsp:nvSpPr>
        <dsp:cNvPr id="0" name=""/>
        <dsp:cNvSpPr/>
      </dsp:nvSpPr>
      <dsp:spPr>
        <a:xfrm>
          <a:off x="2912741" y="1106557"/>
          <a:ext cx="728919" cy="728919"/>
        </a:xfrm>
        <a:prstGeom prst="ellipse">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Tutors</a:t>
          </a:r>
          <a:endParaRPr lang="en-US" sz="1200" kern="1200" dirty="0"/>
        </a:p>
      </dsp:txBody>
      <dsp:txXfrm>
        <a:off x="3019489" y="1213305"/>
        <a:ext cx="515423" cy="515423"/>
      </dsp:txXfrm>
    </dsp:sp>
    <dsp:sp modelId="{585FE9A8-D8F9-48B3-BD89-BCB8D40C3B62}">
      <dsp:nvSpPr>
        <dsp:cNvPr id="0" name=""/>
        <dsp:cNvSpPr/>
      </dsp:nvSpPr>
      <dsp:spPr>
        <a:xfrm>
          <a:off x="1807240" y="2212058"/>
          <a:ext cx="728919" cy="728919"/>
        </a:xfrm>
        <a:prstGeom prst="ellipse">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Video Games</a:t>
          </a:r>
          <a:endParaRPr lang="en-US" sz="1200" kern="1200" dirty="0"/>
        </a:p>
      </dsp:txBody>
      <dsp:txXfrm>
        <a:off x="1913988" y="2318806"/>
        <a:ext cx="515423" cy="515423"/>
      </dsp:txXfrm>
    </dsp:sp>
    <dsp:sp modelId="{819BC320-0E3F-4F15-A919-57F70CA02FCD}">
      <dsp:nvSpPr>
        <dsp:cNvPr id="0" name=""/>
        <dsp:cNvSpPr/>
      </dsp:nvSpPr>
      <dsp:spPr>
        <a:xfrm>
          <a:off x="701739" y="1106557"/>
          <a:ext cx="728919" cy="728919"/>
        </a:xfrm>
        <a:prstGeom prst="ellipse">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Clothes</a:t>
          </a:r>
          <a:endParaRPr lang="en-US" sz="1200" kern="1200" dirty="0"/>
        </a:p>
      </dsp:txBody>
      <dsp:txXfrm>
        <a:off x="808487" y="1213305"/>
        <a:ext cx="515423" cy="515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16898-003B-47FB-A816-2552670B387F}">
      <dsp:nvSpPr>
        <dsp:cNvPr id="0" name=""/>
        <dsp:cNvSpPr/>
      </dsp:nvSpPr>
      <dsp:spPr>
        <a:xfrm>
          <a:off x="2024598" y="1323915"/>
          <a:ext cx="1618119" cy="1618119"/>
        </a:xfrm>
        <a:prstGeom prst="gear9">
          <a:avLst/>
        </a:prstGeom>
        <a:gradFill rotWithShape="0">
          <a:gsLst>
            <a:gs pos="0">
              <a:schemeClr val="accent2">
                <a:hueOff val="0"/>
                <a:satOff val="0"/>
                <a:lumOff val="0"/>
                <a:alphaOff val="0"/>
                <a:shade val="30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Baby Boom 3.0</a:t>
          </a:r>
          <a:endParaRPr lang="en-US" sz="1600" kern="1200" dirty="0"/>
        </a:p>
      </dsp:txBody>
      <dsp:txXfrm>
        <a:off x="2349912" y="1702952"/>
        <a:ext cx="967491" cy="831746"/>
      </dsp:txXfrm>
    </dsp:sp>
    <dsp:sp modelId="{E5198C07-5BA3-48B4-8DA8-BB3C63451B9B}">
      <dsp:nvSpPr>
        <dsp:cNvPr id="0" name=""/>
        <dsp:cNvSpPr/>
      </dsp:nvSpPr>
      <dsp:spPr>
        <a:xfrm>
          <a:off x="1083147" y="941451"/>
          <a:ext cx="1176814" cy="1176814"/>
        </a:xfrm>
        <a:prstGeom prst="gear6">
          <a:avLst/>
        </a:prstGeom>
        <a:gradFill rotWithShape="0">
          <a:gsLst>
            <a:gs pos="0">
              <a:schemeClr val="accent3">
                <a:hueOff val="0"/>
                <a:satOff val="0"/>
                <a:lumOff val="0"/>
                <a:alphaOff val="0"/>
                <a:shade val="30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Brides</a:t>
          </a:r>
          <a:endParaRPr lang="en-US" sz="1600" kern="1200" dirty="0"/>
        </a:p>
      </dsp:txBody>
      <dsp:txXfrm>
        <a:off x="1379413" y="1239508"/>
        <a:ext cx="584282" cy="580700"/>
      </dsp:txXfrm>
    </dsp:sp>
    <dsp:sp modelId="{BD2A0860-83DC-46E8-897B-278C568FA30F}">
      <dsp:nvSpPr>
        <dsp:cNvPr id="0" name=""/>
        <dsp:cNvSpPr/>
      </dsp:nvSpPr>
      <dsp:spPr>
        <a:xfrm rot="20700000">
          <a:off x="1742282" y="129569"/>
          <a:ext cx="1153037" cy="1153037"/>
        </a:xfrm>
        <a:prstGeom prst="gear6">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Gen Y</a:t>
          </a:r>
          <a:endParaRPr lang="en-US" sz="1600" kern="1200" dirty="0"/>
        </a:p>
      </dsp:txBody>
      <dsp:txXfrm rot="-20700000">
        <a:off x="1995177" y="382464"/>
        <a:ext cx="647247" cy="647247"/>
      </dsp:txXfrm>
    </dsp:sp>
    <dsp:sp modelId="{11A8A44F-295E-4CCE-93C8-47B01A4BA973}">
      <dsp:nvSpPr>
        <dsp:cNvPr id="0" name=""/>
        <dsp:cNvSpPr/>
      </dsp:nvSpPr>
      <dsp:spPr>
        <a:xfrm>
          <a:off x="1886944" y="1087177"/>
          <a:ext cx="2071192" cy="2071192"/>
        </a:xfrm>
        <a:prstGeom prst="circularArrow">
          <a:avLst>
            <a:gd name="adj1" fmla="val 4687"/>
            <a:gd name="adj2" fmla="val 299029"/>
            <a:gd name="adj3" fmla="val 2476283"/>
            <a:gd name="adj4" fmla="val 15950033"/>
            <a:gd name="adj5" fmla="val 5469"/>
          </a:avLst>
        </a:prstGeom>
        <a:gradFill rotWithShape="0">
          <a:gsLst>
            <a:gs pos="0">
              <a:schemeClr val="accent2">
                <a:hueOff val="0"/>
                <a:satOff val="0"/>
                <a:lumOff val="0"/>
                <a:alphaOff val="0"/>
                <a:shade val="30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3F4F49-D7E8-4827-A871-A86C630AAB94}">
      <dsp:nvSpPr>
        <dsp:cNvPr id="0" name=""/>
        <dsp:cNvSpPr/>
      </dsp:nvSpPr>
      <dsp:spPr>
        <a:xfrm>
          <a:off x="874735" y="686440"/>
          <a:ext cx="1504850" cy="1504850"/>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hade val="30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269EA21-B256-4E6A-8984-36D161A1E5B1}">
      <dsp:nvSpPr>
        <dsp:cNvPr id="0" name=""/>
        <dsp:cNvSpPr/>
      </dsp:nvSpPr>
      <dsp:spPr>
        <a:xfrm>
          <a:off x="1475573" y="-117614"/>
          <a:ext cx="1622532" cy="1622532"/>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1C36D-D999-4524-9E90-C2934DCBE798}">
      <dsp:nvSpPr>
        <dsp:cNvPr id="0" name=""/>
        <dsp:cNvSpPr/>
      </dsp:nvSpPr>
      <dsp:spPr>
        <a:xfrm>
          <a:off x="2494926" y="136981"/>
          <a:ext cx="2718554" cy="94411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DE1BE-A771-4291-B823-A472D486097E}">
      <dsp:nvSpPr>
        <dsp:cNvPr id="0" name=""/>
        <dsp:cNvSpPr/>
      </dsp:nvSpPr>
      <dsp:spPr>
        <a:xfrm>
          <a:off x="3594992" y="2448806"/>
          <a:ext cx="526851" cy="337184"/>
        </a:xfrm>
        <a:prstGeom prst="downArrow">
          <a:avLst/>
        </a:prstGeom>
        <a:gradFill rotWithShape="0">
          <a:gsLst>
            <a:gs pos="0">
              <a:schemeClr val="accent2">
                <a:tint val="40000"/>
                <a:hueOff val="0"/>
                <a:satOff val="0"/>
                <a:lumOff val="0"/>
                <a:alphaOff val="0"/>
                <a:shade val="30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dsp:style>
    </dsp:sp>
    <dsp:sp modelId="{AA637C46-80AF-48D1-8547-2F94D62BC8B8}">
      <dsp:nvSpPr>
        <dsp:cNvPr id="0" name=""/>
        <dsp:cNvSpPr/>
      </dsp:nvSpPr>
      <dsp:spPr>
        <a:xfrm>
          <a:off x="2593974" y="2718554"/>
          <a:ext cx="2528887" cy="632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Makes 2011 a Great Time to Start a Business!</a:t>
          </a:r>
          <a:endParaRPr lang="en-US" sz="2000" kern="1200" dirty="0">
            <a:solidFill>
              <a:schemeClr val="bg1"/>
            </a:solidFill>
          </a:endParaRPr>
        </a:p>
      </dsp:txBody>
      <dsp:txXfrm>
        <a:off x="2593974" y="2718554"/>
        <a:ext cx="2528887" cy="632221"/>
      </dsp:txXfrm>
    </dsp:sp>
    <dsp:sp modelId="{EEA1041F-7AE6-41DF-9E8A-2DEB753F5241}">
      <dsp:nvSpPr>
        <dsp:cNvPr id="0" name=""/>
        <dsp:cNvSpPr/>
      </dsp:nvSpPr>
      <dsp:spPr>
        <a:xfrm>
          <a:off x="3443114" y="1113830"/>
          <a:ext cx="1028704" cy="1028704"/>
        </a:xfrm>
        <a:prstGeom prst="ellipse">
          <a:avLst/>
        </a:prstGeom>
        <a:gradFill rotWithShape="0">
          <a:gsLst>
            <a:gs pos="0">
              <a:schemeClr val="accent2">
                <a:hueOff val="0"/>
                <a:satOff val="0"/>
                <a:lumOff val="0"/>
                <a:alphaOff val="0"/>
                <a:shade val="30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Innovative Ideas</a:t>
          </a:r>
          <a:endParaRPr lang="en-US" sz="1000" kern="1200" dirty="0"/>
        </a:p>
      </dsp:txBody>
      <dsp:txXfrm>
        <a:off x="3593764" y="1264480"/>
        <a:ext cx="727404" cy="727404"/>
      </dsp:txXfrm>
    </dsp:sp>
    <dsp:sp modelId="{A9D9E12F-6F84-4BA3-8BEC-B986FF5341E5}">
      <dsp:nvSpPr>
        <dsp:cNvPr id="0" name=""/>
        <dsp:cNvSpPr/>
      </dsp:nvSpPr>
      <dsp:spPr>
        <a:xfrm>
          <a:off x="2764529" y="402369"/>
          <a:ext cx="1028704" cy="1028704"/>
        </a:xfrm>
        <a:prstGeom prst="ellipse">
          <a:avLst/>
        </a:prstGeom>
        <a:gradFill rotWithShape="0">
          <a:gsLst>
            <a:gs pos="0">
              <a:schemeClr val="accent3">
                <a:hueOff val="0"/>
                <a:satOff val="0"/>
                <a:lumOff val="0"/>
                <a:alphaOff val="0"/>
                <a:shade val="30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Recovering Economy</a:t>
          </a:r>
          <a:endParaRPr lang="en-US" sz="1000" kern="1200" dirty="0"/>
        </a:p>
      </dsp:txBody>
      <dsp:txXfrm>
        <a:off x="2915179" y="553019"/>
        <a:ext cx="727404" cy="727404"/>
      </dsp:txXfrm>
    </dsp:sp>
    <dsp:sp modelId="{4B487C09-0013-400C-A1C7-F1A745952A2B}">
      <dsp:nvSpPr>
        <dsp:cNvPr id="0" name=""/>
        <dsp:cNvSpPr/>
      </dsp:nvSpPr>
      <dsp:spPr>
        <a:xfrm>
          <a:off x="3716795" y="155942"/>
          <a:ext cx="1062986" cy="1062986"/>
        </a:xfrm>
        <a:prstGeom prst="ellipse">
          <a:avLst/>
        </a:prstGeom>
        <a:gradFill rotWithShape="0">
          <a:gsLst>
            <a:gs pos="0">
              <a:schemeClr val="accent4">
                <a:hueOff val="0"/>
                <a:satOff val="0"/>
                <a:lumOff val="0"/>
                <a:alphaOff val="0"/>
                <a:shade val="30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4400000" scaled="1"/>
        </a:gradFill>
        <a:ln>
          <a:noFill/>
        </a:ln>
        <a:effectLst>
          <a:outerShdw blurRad="88900" dist="63500" dir="3000000" algn="br"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smtClean="0"/>
            <a:t>Demographic Savings</a:t>
          </a:r>
          <a:endParaRPr lang="en-US" sz="1000" kern="1200" dirty="0"/>
        </a:p>
      </dsp:txBody>
      <dsp:txXfrm>
        <a:off x="3872466" y="311613"/>
        <a:ext cx="751644" cy="751644"/>
      </dsp:txXfrm>
    </dsp:sp>
    <dsp:sp modelId="{19DBC027-DF97-4FF5-AF53-0CDCB2302919}">
      <dsp:nvSpPr>
        <dsp:cNvPr id="0" name=""/>
        <dsp:cNvSpPr/>
      </dsp:nvSpPr>
      <dsp:spPr>
        <a:xfrm>
          <a:off x="2373114" y="0"/>
          <a:ext cx="2950368" cy="2360295"/>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B3B759-2C63-468F-8D4E-F44D9A92D92F}" type="datetimeFigureOut">
              <a:rPr lang="en-US" smtClean="0"/>
              <a:t>02/10/2013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9FF08-FF76-4533-AFD1-03448A6ADE0A}" type="slidenum">
              <a:rPr lang="en-US" smtClean="0"/>
              <a:t>‹#›</a:t>
            </a:fld>
            <a:endParaRPr lang="en-US"/>
          </a:p>
        </p:txBody>
      </p:sp>
    </p:spTree>
    <p:extLst>
      <p:ext uri="{BB962C8B-B14F-4D97-AF65-F5344CB8AC3E}">
        <p14:creationId xmlns:p14="http://schemas.microsoft.com/office/powerpoint/2010/main" val="268671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Your introductory or title slide should convey the overall “feeling” and focus of your presentation. For instance, I typically present about small-business trends, new business ideas, growth opportunities or other positive trends. In this sample presentation, I’m talking about new business ideas, so I used a sun graphic in this slide template to convey a positive feeling. Personalize this slide template with your company’s logo.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add a logo</a:t>
            </a:r>
            <a:r>
              <a:rPr lang="en-US" baseline="0" dirty="0" smtClean="0"/>
              <a:t> to all slides, place it on the Slide Master. To access the Slide Master, on the Themes tab of the Ribbon, click Edit Master and then click Slide Master.</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Disclaimer: </a:t>
            </a:r>
            <a:r>
              <a:rPr lang="en-US" sz="1200" i="1" kern="1200" dirty="0" smtClean="0">
                <a:solidFill>
                  <a:schemeClr val="tx1"/>
                </a:solidFill>
                <a:effectLst/>
                <a:latin typeface="+mn-lt"/>
                <a:ea typeface="+mn-ea"/>
                <a:cs typeface="+mn-cs"/>
              </a:rPr>
              <a:t>You understand that Microsoft does not endorse or control the content provided in the following presentation. Microsoft provides this content to you for informational purposes only; it is not intended to be relied upon as business or financial advice. Microsoft does not guarantee or otherwise warrant the accuracy or validity of this information and encourages you to consult with a business or financial professional as appropriate.</a:t>
            </a:r>
          </a:p>
          <a:p>
            <a:endParaRPr lang="en-US" dirty="0" smtClean="0"/>
          </a:p>
          <a:p>
            <a:endParaRPr lang="en-US" dirty="0" smtClean="0"/>
          </a:p>
          <a:p>
            <a:r>
              <a:rPr lang="en-US" sz="1200" b="1" kern="1200" dirty="0" smtClean="0">
                <a:solidFill>
                  <a:schemeClr val="tx1"/>
                </a:solidFill>
                <a:effectLst/>
                <a:latin typeface="+mn-lt"/>
                <a:ea typeface="+mn-ea"/>
                <a:cs typeface="+mn-cs"/>
              </a:rPr>
              <a:t>RIEVA LESONSKY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Founder and President, </a:t>
            </a:r>
            <a:r>
              <a:rPr lang="en-US" sz="1200" b="1" kern="1200" dirty="0" err="1" smtClean="0">
                <a:solidFill>
                  <a:schemeClr val="tx1"/>
                </a:solidFill>
                <a:effectLst/>
                <a:latin typeface="+mn-lt"/>
                <a:ea typeface="+mn-ea"/>
                <a:cs typeface="+mn-cs"/>
              </a:rPr>
              <a:t>GrowBiz</a:t>
            </a:r>
            <a:r>
              <a:rPr lang="en-US" sz="1200" b="1" kern="1200" dirty="0" smtClean="0">
                <a:solidFill>
                  <a:schemeClr val="tx1"/>
                </a:solidFill>
                <a:effectLst/>
                <a:latin typeface="+mn-lt"/>
                <a:ea typeface="+mn-ea"/>
                <a:cs typeface="+mn-cs"/>
              </a:rPr>
              <a:t> Media</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Rieva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Lesonsky</a:t>
            </a:r>
            <a:r>
              <a:rPr lang="en-US" sz="1200" kern="1200" dirty="0" smtClean="0">
                <a:solidFill>
                  <a:schemeClr val="tx1"/>
                </a:solidFill>
                <a:effectLst/>
                <a:latin typeface="+mn-lt"/>
                <a:ea typeface="+mn-ea"/>
                <a:cs typeface="+mn-cs"/>
              </a:rPr>
              <a:t> is founder and president of </a:t>
            </a:r>
            <a:r>
              <a:rPr lang="en-US" sz="1200" kern="1200" dirty="0" err="1" smtClean="0">
                <a:solidFill>
                  <a:schemeClr val="tx1"/>
                </a:solidFill>
                <a:effectLst/>
                <a:latin typeface="+mn-lt"/>
                <a:ea typeface="+mn-ea"/>
                <a:cs typeface="+mn-cs"/>
              </a:rPr>
              <a:t>GrowBiz</a:t>
            </a:r>
            <a:r>
              <a:rPr lang="en-US" sz="1200" kern="1200" dirty="0" smtClean="0">
                <a:solidFill>
                  <a:schemeClr val="tx1"/>
                </a:solidFill>
                <a:effectLst/>
                <a:latin typeface="+mn-lt"/>
                <a:ea typeface="+mn-ea"/>
                <a:cs typeface="+mn-cs"/>
              </a:rPr>
              <a:t> Media, a content and consulting company specializing in covering small businesses and entrepreneurship. A nationally known speaker and authority on entrepreneurship, </a:t>
            </a:r>
            <a:r>
              <a:rPr lang="en-US" sz="1200" kern="1200" dirty="0" err="1" smtClean="0">
                <a:solidFill>
                  <a:schemeClr val="tx1"/>
                </a:solidFill>
                <a:effectLst/>
                <a:latin typeface="+mn-lt"/>
                <a:ea typeface="+mn-ea"/>
                <a:cs typeface="+mn-cs"/>
              </a:rPr>
              <a:t>Lesonsky</a:t>
            </a:r>
            <a:r>
              <a:rPr lang="en-US" sz="1200" kern="1200" dirty="0" smtClean="0">
                <a:solidFill>
                  <a:schemeClr val="tx1"/>
                </a:solidFill>
                <a:effectLst/>
                <a:latin typeface="+mn-lt"/>
                <a:ea typeface="+mn-ea"/>
                <a:cs typeface="+mn-cs"/>
              </a:rPr>
              <a:t> has been covering America’s entrepreneurs for nearly 30 years. Before co-founding </a:t>
            </a:r>
            <a:r>
              <a:rPr lang="en-US" sz="1200" kern="1200" dirty="0" err="1" smtClean="0">
                <a:solidFill>
                  <a:schemeClr val="tx1"/>
                </a:solidFill>
                <a:effectLst/>
                <a:latin typeface="+mn-lt"/>
                <a:ea typeface="+mn-ea"/>
                <a:cs typeface="+mn-cs"/>
              </a:rPr>
              <a:t>GrowBiz</a:t>
            </a:r>
            <a:r>
              <a:rPr lang="en-US" sz="1200" kern="1200" dirty="0" smtClean="0">
                <a:solidFill>
                  <a:schemeClr val="tx1"/>
                </a:solidFill>
                <a:effectLst/>
                <a:latin typeface="+mn-lt"/>
                <a:ea typeface="+mn-ea"/>
                <a:cs typeface="+mn-cs"/>
              </a:rPr>
              <a:t> Media, </a:t>
            </a:r>
            <a:r>
              <a:rPr lang="en-US" sz="1200" kern="1200" dirty="0" err="1" smtClean="0">
                <a:solidFill>
                  <a:schemeClr val="tx1"/>
                </a:solidFill>
                <a:effectLst/>
                <a:latin typeface="+mn-lt"/>
                <a:ea typeface="+mn-ea"/>
                <a:cs typeface="+mn-cs"/>
              </a:rPr>
              <a:t>Lesonsky</a:t>
            </a:r>
            <a:r>
              <a:rPr lang="en-US" sz="1200" kern="1200" dirty="0" smtClean="0">
                <a:solidFill>
                  <a:schemeClr val="tx1"/>
                </a:solidFill>
                <a:effectLst/>
                <a:latin typeface="+mn-lt"/>
                <a:ea typeface="+mn-ea"/>
                <a:cs typeface="+mn-cs"/>
              </a:rPr>
              <a:t> was Editorial Director of </a:t>
            </a:r>
            <a:r>
              <a:rPr lang="en-US" sz="1200" i="1" kern="1200" dirty="0" smtClean="0">
                <a:solidFill>
                  <a:schemeClr val="tx1"/>
                </a:solidFill>
                <a:effectLst/>
                <a:latin typeface="+mn-lt"/>
                <a:ea typeface="+mn-ea"/>
                <a:cs typeface="+mn-cs"/>
              </a:rPr>
              <a:t>Entrepreneur</a:t>
            </a:r>
            <a:r>
              <a:rPr lang="en-US" sz="1200" kern="1200" dirty="0" smtClean="0">
                <a:solidFill>
                  <a:schemeClr val="tx1"/>
                </a:solidFill>
                <a:effectLst/>
                <a:latin typeface="+mn-lt"/>
                <a:ea typeface="+mn-ea"/>
                <a:cs typeface="+mn-cs"/>
              </a:rPr>
              <a:t> Magazine.</a:t>
            </a:r>
          </a:p>
        </p:txBody>
      </p:sp>
      <p:sp>
        <p:nvSpPr>
          <p:cNvPr id="4" name="Slide Number Placeholder 3"/>
          <p:cNvSpPr>
            <a:spLocks noGrp="1"/>
          </p:cNvSpPr>
          <p:nvPr>
            <p:ph type="sldNum" sz="quarter" idx="10"/>
          </p:nvPr>
        </p:nvSpPr>
        <p:spPr/>
        <p:txBody>
          <a:bodyPr/>
          <a:lstStyle/>
          <a:p>
            <a:fld id="{9349FF08-FF76-4533-AFD1-03448A6ADE0A}" type="slidenum">
              <a:rPr lang="en-US" smtClean="0"/>
              <a:t>1</a:t>
            </a:fld>
            <a:endParaRPr lang="en-US"/>
          </a:p>
        </p:txBody>
      </p:sp>
    </p:spTree>
    <p:extLst>
      <p:ext uri="{BB962C8B-B14F-4D97-AF65-F5344CB8AC3E}">
        <p14:creationId xmlns:p14="http://schemas.microsoft.com/office/powerpoint/2010/main" val="104121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 like to speak spontaneously, so I use PowerPoint as an outline to keep me on track. It’s best to keep your PowerPoint text brief, simply reinforcing key points you will talk about at more length. You can use this slide template to convey a series of steps or related points in a short format.</a:t>
            </a:r>
          </a:p>
        </p:txBody>
      </p:sp>
      <p:sp>
        <p:nvSpPr>
          <p:cNvPr id="4" name="Slide Number Placeholder 3"/>
          <p:cNvSpPr>
            <a:spLocks noGrp="1"/>
          </p:cNvSpPr>
          <p:nvPr>
            <p:ph type="sldNum" sz="quarter" idx="10"/>
          </p:nvPr>
        </p:nvSpPr>
        <p:spPr/>
        <p:txBody>
          <a:bodyPr/>
          <a:lstStyle/>
          <a:p>
            <a:fld id="{9349FF08-FF76-4533-AFD1-03448A6ADE0A}" type="slidenum">
              <a:rPr lang="en-US" smtClean="0"/>
              <a:t>2</a:t>
            </a:fld>
            <a:endParaRPr lang="en-US"/>
          </a:p>
        </p:txBody>
      </p:sp>
    </p:spTree>
    <p:extLst>
      <p:ext uri="{BB962C8B-B14F-4D97-AF65-F5344CB8AC3E}">
        <p14:creationId xmlns:p14="http://schemas.microsoft.com/office/powerpoint/2010/main" val="723734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plain old bulleted list can get boring, so use graphics to liven it up. An image that conveys what you’re saying in visual format (like this diagram) can reinforce your ideas in the audience’s mind.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349FF08-FF76-4533-AFD1-03448A6ADE0A}" type="slidenum">
              <a:rPr lang="en-US" smtClean="0"/>
              <a:t>3</a:t>
            </a:fld>
            <a:endParaRPr lang="en-US"/>
          </a:p>
        </p:txBody>
      </p:sp>
    </p:spTree>
    <p:extLst>
      <p:ext uri="{BB962C8B-B14F-4D97-AF65-F5344CB8AC3E}">
        <p14:creationId xmlns:p14="http://schemas.microsoft.com/office/powerpoint/2010/main" val="3690568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like to use an off-balance layout to keep things from getting too symmetrical. Customize this slide template graphics of your choice, including photos, clip art, your logo or illustrations. Good photos really help cement an idea in the audience’s mind. </a:t>
            </a:r>
          </a:p>
          <a:p>
            <a:endParaRPr lang="en-US" dirty="0" smtClean="0"/>
          </a:p>
          <a:p>
            <a:r>
              <a:rPr lang="en-US" dirty="0" smtClean="0"/>
              <a:t>This slide is animated to display an appropriate image as you introduce each business type.</a:t>
            </a:r>
          </a:p>
          <a:p>
            <a:endParaRPr lang="en-US" dirty="0"/>
          </a:p>
        </p:txBody>
      </p:sp>
      <p:sp>
        <p:nvSpPr>
          <p:cNvPr id="4" name="Slide Number Placeholder 3"/>
          <p:cNvSpPr>
            <a:spLocks noGrp="1"/>
          </p:cNvSpPr>
          <p:nvPr>
            <p:ph type="sldNum" sz="quarter" idx="10"/>
          </p:nvPr>
        </p:nvSpPr>
        <p:spPr/>
        <p:txBody>
          <a:bodyPr/>
          <a:lstStyle/>
          <a:p>
            <a:fld id="{9349FF08-FF76-4533-AFD1-03448A6ADE0A}" type="slidenum">
              <a:rPr lang="en-US" smtClean="0"/>
              <a:t>4</a:t>
            </a:fld>
            <a:endParaRPr lang="en-US"/>
          </a:p>
        </p:txBody>
      </p:sp>
    </p:spTree>
    <p:extLst>
      <p:ext uri="{BB962C8B-B14F-4D97-AF65-F5344CB8AC3E}">
        <p14:creationId xmlns:p14="http://schemas.microsoft.com/office/powerpoint/2010/main" val="17810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often use color and graphics to add excitement to a presentation. Just because it’s about business doesn’t mean it has to be staid—you need movement, energy and color, as in this slide template. Use this slide template to illustrate relationships or processes. In this slide, I used it to show how demographic trends create a new consumer group and what products that group purchases. You could also use it to illustrate your sales cycle or relationships among departments in your company. </a:t>
            </a:r>
          </a:p>
          <a:p>
            <a:endParaRPr lang="en-US" dirty="0"/>
          </a:p>
        </p:txBody>
      </p:sp>
      <p:sp>
        <p:nvSpPr>
          <p:cNvPr id="4" name="Slide Number Placeholder 3"/>
          <p:cNvSpPr>
            <a:spLocks noGrp="1"/>
          </p:cNvSpPr>
          <p:nvPr>
            <p:ph type="sldNum" sz="quarter" idx="10"/>
          </p:nvPr>
        </p:nvSpPr>
        <p:spPr/>
        <p:txBody>
          <a:bodyPr/>
          <a:lstStyle/>
          <a:p>
            <a:fld id="{9349FF08-FF76-4533-AFD1-03448A6ADE0A}" type="slidenum">
              <a:rPr lang="en-US" smtClean="0"/>
              <a:t>5</a:t>
            </a:fld>
            <a:endParaRPr lang="en-US"/>
          </a:p>
        </p:txBody>
      </p:sp>
    </p:spTree>
    <p:extLst>
      <p:ext uri="{BB962C8B-B14F-4D97-AF65-F5344CB8AC3E}">
        <p14:creationId xmlns:p14="http://schemas.microsoft.com/office/powerpoint/2010/main" val="192018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Insert a chart in this slide template to illustrate your topic visually, then use bullets or color to call out key findings or points from your chart in a brief format.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349FF08-FF76-4533-AFD1-03448A6ADE0A}" type="slidenum">
              <a:rPr lang="en-US" smtClean="0"/>
              <a:t>6</a:t>
            </a:fld>
            <a:endParaRPr lang="en-US"/>
          </a:p>
        </p:txBody>
      </p:sp>
    </p:spTree>
    <p:extLst>
      <p:ext uri="{BB962C8B-B14F-4D97-AF65-F5344CB8AC3E}">
        <p14:creationId xmlns:p14="http://schemas.microsoft.com/office/powerpoint/2010/main" val="34586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slide template can show steps, stages or how various elements or factors combine to make one key result or goal. For instance, you could show how various departments in your business work together to make the sale, how key customer groups will all purchase your product, or how different funding sources will provide the total you need. This slide template also makes an excellent concluding slide for your presentation, enabling you to graphically sum up your key points into one final whole.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349FF08-FF76-4533-AFD1-03448A6ADE0A}" type="slidenum">
              <a:rPr lang="en-US" smtClean="0"/>
              <a:t>7</a:t>
            </a:fld>
            <a:endParaRPr lang="en-US"/>
          </a:p>
        </p:txBody>
      </p:sp>
    </p:spTree>
    <p:extLst>
      <p:ext uri="{BB962C8B-B14F-4D97-AF65-F5344CB8AC3E}">
        <p14:creationId xmlns:p14="http://schemas.microsoft.com/office/powerpoint/2010/main" val="238971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TitleSlideOverlay.png"/>
          <p:cNvPicPr>
            <a:picLocks noChangeAspect="1"/>
          </p:cNvPicPr>
          <p:nvPr/>
        </p:nvPicPr>
        <p:blipFill>
          <a:blip r:embed="rId2"/>
          <a:stretch>
            <a:fillRect/>
          </a:stretch>
        </p:blipFill>
        <p:spPr>
          <a:xfrm>
            <a:off x="0" y="0"/>
            <a:ext cx="9144000" cy="5143500"/>
          </a:xfrm>
          <a:prstGeom prst="rect">
            <a:avLst/>
          </a:prstGeom>
          <a:ln>
            <a:noFill/>
          </a:ln>
        </p:spPr>
      </p:pic>
      <p:grpSp>
        <p:nvGrpSpPr>
          <p:cNvPr id="53" name="Group 52"/>
          <p:cNvGrpSpPr/>
          <p:nvPr/>
        </p:nvGrpSpPr>
        <p:grpSpPr>
          <a:xfrm>
            <a:off x="103644" y="1498384"/>
            <a:ext cx="9264100" cy="2751868"/>
            <a:chOff x="103644" y="1997845"/>
            <a:chExt cx="9264100" cy="3669157"/>
          </a:xfrm>
        </p:grpSpPr>
        <p:sp>
          <p:nvSpPr>
            <p:cNvPr id="21" name="Freeform 20"/>
            <p:cNvSpPr/>
            <p:nvPr/>
          </p:nvSpPr>
          <p:spPr>
            <a:xfrm rot="15669120">
              <a:off x="3703491" y="-842257"/>
              <a:ext cx="2064406"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67397 w 2209695"/>
                <a:gd name="connsiteY0" fmla="*/ 8829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67397" y="8829966"/>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3" name="Freeform 22"/>
            <p:cNvSpPr/>
            <p:nvPr/>
          </p:nvSpPr>
          <p:spPr>
            <a:xfrm rot="15660000">
              <a:off x="5179560" y="1579153"/>
              <a:ext cx="1040884"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Freeform 25"/>
            <p:cNvSpPr/>
            <p:nvPr/>
          </p:nvSpPr>
          <p:spPr>
            <a:xfrm rot="15660000">
              <a:off x="6127955" y="-68851"/>
              <a:ext cx="932370"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62833"/>
                <a:gd name="connsiteY0" fmla="*/ 6172200 h 6320186"/>
                <a:gd name="connsiteX1" fmla="*/ 0 w 962833"/>
                <a:gd name="connsiteY1" fmla="*/ 6172200 h 6320186"/>
                <a:gd name="connsiteX2" fmla="*/ 5534 w 962833"/>
                <a:gd name="connsiteY2" fmla="*/ 6164375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5534" y="6164375"/>
                  </a:lnTo>
                  <a:cubicBezTo>
                    <a:pt x="3689" y="4261983"/>
                    <a:pt x="1845" y="2359592"/>
                    <a:pt x="0" y="457200"/>
                  </a:cubicBez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4" name="Freeform 23"/>
            <p:cNvSpPr/>
            <p:nvPr/>
          </p:nvSpPr>
          <p:spPr>
            <a:xfrm rot="15660000">
              <a:off x="5624128" y="-611284"/>
              <a:ext cx="962833"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8" name="Freeform 27"/>
            <p:cNvSpPr/>
            <p:nvPr/>
          </p:nvSpPr>
          <p:spPr>
            <a:xfrm rot="15660000">
              <a:off x="6395227" y="-278516"/>
              <a:ext cx="552099"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45" name="Freeform 44"/>
            <p:cNvSpPr/>
            <p:nvPr/>
          </p:nvSpPr>
          <p:spPr>
            <a:xfrm rot="15660000">
              <a:off x="7468755" y="1178808"/>
              <a:ext cx="536285" cy="2936001"/>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 name="connsiteX0" fmla="*/ 328 w 528237"/>
                <a:gd name="connsiteY0" fmla="*/ 2862849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28237"/>
                <a:gd name="connsiteY0" fmla="*/ 2863516 h 2929811"/>
                <a:gd name="connsiteX1" fmla="*/ 0 w 528237"/>
                <a:gd name="connsiteY1" fmla="*/ 251460 h 2929811"/>
                <a:gd name="connsiteX2" fmla="*/ 73651 w 528237"/>
                <a:gd name="connsiteY2" fmla="*/ 73651 h 2929811"/>
                <a:gd name="connsiteX3" fmla="*/ 251460 w 528237"/>
                <a:gd name="connsiteY3" fmla="*/ 0 h 2929811"/>
                <a:gd name="connsiteX4" fmla="*/ 251460 w 528237"/>
                <a:gd name="connsiteY4" fmla="*/ 0 h 2929811"/>
                <a:gd name="connsiteX5" fmla="*/ 429269 w 528237"/>
                <a:gd name="connsiteY5" fmla="*/ 73651 h 2929811"/>
                <a:gd name="connsiteX6" fmla="*/ 502920 w 528237"/>
                <a:gd name="connsiteY6" fmla="*/ 251460 h 2929811"/>
                <a:gd name="connsiteX7" fmla="*/ 527738 w 528237"/>
                <a:gd name="connsiteY7" fmla="*/ 2929811 h 2929811"/>
                <a:gd name="connsiteX0" fmla="*/ 4542 w 538755"/>
                <a:gd name="connsiteY0" fmla="*/ 2863516 h 2953801"/>
                <a:gd name="connsiteX1" fmla="*/ 0 w 538755"/>
                <a:gd name="connsiteY1" fmla="*/ 251460 h 2953801"/>
                <a:gd name="connsiteX2" fmla="*/ 73651 w 538755"/>
                <a:gd name="connsiteY2" fmla="*/ 73651 h 2953801"/>
                <a:gd name="connsiteX3" fmla="*/ 251460 w 538755"/>
                <a:gd name="connsiteY3" fmla="*/ 0 h 2953801"/>
                <a:gd name="connsiteX4" fmla="*/ 251460 w 538755"/>
                <a:gd name="connsiteY4" fmla="*/ 0 h 2953801"/>
                <a:gd name="connsiteX5" fmla="*/ 429269 w 538755"/>
                <a:gd name="connsiteY5" fmla="*/ 73651 h 2953801"/>
                <a:gd name="connsiteX6" fmla="*/ 502920 w 538755"/>
                <a:gd name="connsiteY6" fmla="*/ 251460 h 2953801"/>
                <a:gd name="connsiteX7" fmla="*/ 538755 w 538755"/>
                <a:gd name="connsiteY7" fmla="*/ 2953801 h 2953801"/>
                <a:gd name="connsiteX0" fmla="*/ 4542 w 536285"/>
                <a:gd name="connsiteY0" fmla="*/ 2863516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 name="connsiteX0" fmla="*/ 6777 w 536285"/>
                <a:gd name="connsiteY0" fmla="*/ 2849391 h 2938929"/>
                <a:gd name="connsiteX1" fmla="*/ 0 w 536285"/>
                <a:gd name="connsiteY1" fmla="*/ 251460 h 2938929"/>
                <a:gd name="connsiteX2" fmla="*/ 73651 w 536285"/>
                <a:gd name="connsiteY2" fmla="*/ 73651 h 2938929"/>
                <a:gd name="connsiteX3" fmla="*/ 251460 w 536285"/>
                <a:gd name="connsiteY3" fmla="*/ 0 h 2938929"/>
                <a:gd name="connsiteX4" fmla="*/ 251460 w 536285"/>
                <a:gd name="connsiteY4" fmla="*/ 0 h 2938929"/>
                <a:gd name="connsiteX5" fmla="*/ 429269 w 536285"/>
                <a:gd name="connsiteY5" fmla="*/ 73651 h 2938929"/>
                <a:gd name="connsiteX6" fmla="*/ 502920 w 536285"/>
                <a:gd name="connsiteY6" fmla="*/ 251460 h 2938929"/>
                <a:gd name="connsiteX7" fmla="*/ 536285 w 536285"/>
                <a:gd name="connsiteY7" fmla="*/ 2938929 h 293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6285" h="2938929">
                  <a:moveTo>
                    <a:pt x="6777" y="2849391"/>
                  </a:moveTo>
                  <a:cubicBezTo>
                    <a:pt x="6668" y="1978928"/>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17682" y="905440"/>
                    <a:pt x="536285" y="293892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5" name="Freeform 24"/>
          <p:cNvSpPr/>
          <p:nvPr/>
        </p:nvSpPr>
        <p:spPr>
          <a:xfrm rot="15660000">
            <a:off x="5873933" y="-1237392"/>
            <a:ext cx="739348" cy="604813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 name="connsiteX0" fmla="*/ 0 w 981537"/>
              <a:gd name="connsiteY0" fmla="*/ 6172200 h 6338829"/>
              <a:gd name="connsiteX1" fmla="*/ 0 w 981537"/>
              <a:gd name="connsiteY1" fmla="*/ 6172200 h 6338829"/>
              <a:gd name="connsiteX2" fmla="*/ 0 w 981537"/>
              <a:gd name="connsiteY2" fmla="*/ 6172200 h 6338829"/>
              <a:gd name="connsiteX3" fmla="*/ 0 w 981537"/>
              <a:gd name="connsiteY3" fmla="*/ 457200 h 6338829"/>
              <a:gd name="connsiteX4" fmla="*/ 133911 w 981537"/>
              <a:gd name="connsiteY4" fmla="*/ 133911 h 6338829"/>
              <a:gd name="connsiteX5" fmla="*/ 457201 w 981537"/>
              <a:gd name="connsiteY5" fmla="*/ 1 h 6338829"/>
              <a:gd name="connsiteX6" fmla="*/ 457200 w 981537"/>
              <a:gd name="connsiteY6" fmla="*/ 0 h 6338829"/>
              <a:gd name="connsiteX7" fmla="*/ 457200 w 981537"/>
              <a:gd name="connsiteY7" fmla="*/ 0 h 6338829"/>
              <a:gd name="connsiteX8" fmla="*/ 780489 w 981537"/>
              <a:gd name="connsiteY8" fmla="*/ 133911 h 6338829"/>
              <a:gd name="connsiteX9" fmla="*/ 914399 w 981537"/>
              <a:gd name="connsiteY9" fmla="*/ 457201 h 6338829"/>
              <a:gd name="connsiteX10" fmla="*/ 981537 w 981537"/>
              <a:gd name="connsiteY10" fmla="*/ 6338829 h 6338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1537" h="6338829">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89058" y="4544471"/>
                  <a:pt x="981537" y="6338829"/>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2" name="Rectangle 31"/>
          <p:cNvSpPr/>
          <p:nvPr/>
        </p:nvSpPr>
        <p:spPr>
          <a:xfrm>
            <a:off x="0" y="0"/>
            <a:ext cx="9144000" cy="51435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rot="21042312">
            <a:off x="649224" y="2091691"/>
            <a:ext cx="8266176" cy="1209455"/>
          </a:xfrm>
        </p:spPr>
        <p:txBody>
          <a:bodyPr anchor="b" anchorCtr="0">
            <a:noAutofit/>
          </a:bodyPr>
          <a:lstStyle>
            <a:lvl1pPr algn="l">
              <a:defRPr sz="4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rot="21060000">
            <a:off x="2550459" y="3528601"/>
            <a:ext cx="6400800" cy="685800"/>
          </a:xfrm>
        </p:spPr>
        <p:txBody>
          <a:bodyPr anchor="ctr" anchorCtr="0">
            <a:normAutofit/>
          </a:bodyPr>
          <a:lstStyle>
            <a:lvl1pPr marL="0" indent="0" algn="l">
              <a:spcAft>
                <a:spcPts val="0"/>
              </a:spcAft>
              <a:buNone/>
              <a:defRPr sz="24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3" name="Rounded Rectangle 32"/>
          <p:cNvSpPr/>
          <p:nvPr/>
        </p:nvSpPr>
        <p:spPr>
          <a:xfrm>
            <a:off x="366713" y="1767840"/>
            <a:ext cx="3748088" cy="1607820"/>
          </a:xfrm>
          <a:prstGeom prst="roundRect">
            <a:avLst/>
          </a:prstGeom>
          <a:solidFill>
            <a:schemeClr val="accent1">
              <a:alpha val="60000"/>
            </a:schemeClr>
          </a:solidFill>
          <a:ln w="635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3399" y="1885950"/>
            <a:ext cx="3429000" cy="1371600"/>
          </a:xfrm>
        </p:spPr>
        <p:txBody>
          <a:bodyPr vert="horz" lIns="91440" tIns="45720" rIns="91440" bIns="45720" rtlCol="0" anchor="ctr" anchorCtr="0">
            <a:noAutofit/>
          </a:bodyPr>
          <a:lstStyle>
            <a:lvl1pPr algn="ctr">
              <a:defRPr sz="3600" b="0" dirty="0"/>
            </a:lvl1pPr>
          </a:lstStyle>
          <a:p>
            <a:pPr lvl="0" algn="ctr"/>
            <a:r>
              <a:rPr lang="en-US" dirty="0" smtClean="0"/>
              <a:t>Click to edit Master title style</a:t>
            </a:r>
            <a:endParaRPr dirty="0"/>
          </a:p>
        </p:txBody>
      </p:sp>
      <p:sp>
        <p:nvSpPr>
          <p:cNvPr id="3" name="Content Placeholder 2"/>
          <p:cNvSpPr>
            <a:spLocks noGrp="1"/>
          </p:cNvSpPr>
          <p:nvPr>
            <p:ph idx="1"/>
          </p:nvPr>
        </p:nvSpPr>
        <p:spPr>
          <a:xfrm>
            <a:off x="4504766" y="742950"/>
            <a:ext cx="4258234" cy="394335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400" y="3714750"/>
            <a:ext cx="3429000" cy="971550"/>
          </a:xfrm>
        </p:spPr>
        <p:txBody>
          <a:bodyPr anchor="ctr" anchorCtr="0">
            <a:normAutofit/>
          </a:bodyPr>
          <a:lstStyle>
            <a:lvl1pPr marL="0" indent="0" algn="ctr">
              <a:spcAft>
                <a:spcPts val="1000"/>
              </a:spcAft>
              <a:buNone/>
              <a:defRPr sz="16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EC960-1F6D-44A9-80B8-39618AA04C59}" type="datetimeFigureOut">
              <a:rPr lang="en-US" smtClean="0"/>
              <a:t>02/10/2013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4" name="Rectangle 33"/>
          <p:cNvSpPr/>
          <p:nvPr/>
        </p:nvSpPr>
        <p:spPr>
          <a:xfrm>
            <a:off x="9144" y="1857375"/>
            <a:ext cx="9125712" cy="32766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6" name="Straight Connector 35"/>
          <p:cNvCxnSpPr/>
          <p:nvPr/>
        </p:nvCxnSpPr>
        <p:spPr>
          <a:xfrm>
            <a:off x="9144" y="1857375"/>
            <a:ext cx="9125712" cy="1191"/>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92AEC960-1F6D-44A9-80B8-39618AA04C59}" type="datetimeFigureOut">
              <a:rPr lang="en-US" smtClean="0"/>
              <a:t>02/10/2013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70FB-18ED-4CA5-8368-F946A6F2C1F7}" type="slidenum">
              <a:rPr lang="en-US" smtClean="0"/>
              <a:t>‹#›</a:t>
            </a:fld>
            <a:endParaRPr lang="en-US"/>
          </a:p>
        </p:txBody>
      </p:sp>
      <p:sp>
        <p:nvSpPr>
          <p:cNvPr id="2" name="Title 1"/>
          <p:cNvSpPr>
            <a:spLocks noGrp="1"/>
          </p:cNvSpPr>
          <p:nvPr>
            <p:ph type="title"/>
          </p:nvPr>
        </p:nvSpPr>
        <p:spPr>
          <a:xfrm>
            <a:off x="4295759" y="125678"/>
            <a:ext cx="4656825" cy="1517972"/>
          </a:xfrm>
        </p:spPr>
        <p:txBody>
          <a:bodyPr vert="horz" lIns="91440" tIns="45720" rIns="91440" bIns="45720" rtlCol="0" anchor="b" anchorCtr="0">
            <a:noAutofit/>
          </a:bodyPr>
          <a:lstStyle>
            <a:lvl1pPr algn="r">
              <a:defRPr sz="4400" dirty="0"/>
            </a:lvl1pPr>
          </a:lstStyle>
          <a:p>
            <a:pPr lvl="0" algn="r"/>
            <a:r>
              <a:rPr lang="en-US" dirty="0" smtClean="0"/>
              <a:t>Click to edit Master title style</a:t>
            </a:r>
            <a:endParaRPr dirty="0"/>
          </a:p>
        </p:txBody>
      </p:sp>
      <p:sp>
        <p:nvSpPr>
          <p:cNvPr id="3" name="Picture Placeholder 2"/>
          <p:cNvSpPr>
            <a:spLocks noGrp="1"/>
          </p:cNvSpPr>
          <p:nvPr>
            <p:ph type="pic" idx="1"/>
          </p:nvPr>
        </p:nvSpPr>
        <p:spPr>
          <a:xfrm rot="180000">
            <a:off x="4811291" y="1994583"/>
            <a:ext cx="3703911" cy="2898215"/>
          </a:xfrm>
          <a:prstGeom prst="roundRect">
            <a:avLst>
              <a:gd name="adj" fmla="val 7476"/>
            </a:avLst>
          </a:prstGeom>
          <a:ln w="63500">
            <a:solidFill>
              <a:schemeClr val="accent2"/>
            </a:solidFill>
          </a:ln>
        </p:spPr>
        <p:txBody>
          <a:bodyPr vert="horz" lIns="91440" tIns="45720" rIns="91440" bIns="45720" rtlCol="0">
            <a:normAutofit/>
          </a:bodyPr>
          <a:lstStyle>
            <a:lvl1pPr>
              <a:defRPr sz="2000" baseline="0"/>
            </a:lvl1pPr>
          </a:lstStyle>
          <a:p>
            <a:pPr marL="0" lvl="0" indent="0">
              <a:buNone/>
            </a:pPr>
            <a:r>
              <a:rPr lang="en-US" smtClean="0"/>
              <a:t>Click icon to add picture</a:t>
            </a:r>
            <a:endParaRPr/>
          </a:p>
        </p:txBody>
      </p:sp>
      <p:sp>
        <p:nvSpPr>
          <p:cNvPr id="4" name="Text Placeholder 3"/>
          <p:cNvSpPr>
            <a:spLocks noGrp="1"/>
          </p:cNvSpPr>
          <p:nvPr>
            <p:ph type="body" sz="half" idx="2"/>
          </p:nvPr>
        </p:nvSpPr>
        <p:spPr>
          <a:xfrm>
            <a:off x="530353" y="1910954"/>
            <a:ext cx="3951755" cy="2775347"/>
          </a:xfrm>
        </p:spPr>
        <p:txBody>
          <a:bodyPr vert="horz" lIns="91440" tIns="45720" rIns="91440" bIns="45720" rtlCol="0">
            <a:normAutofit/>
          </a:bodyPr>
          <a:lstStyle>
            <a:lvl1pPr marL="342900" indent="-342900">
              <a:buFont typeface="Arial" pitchFamily="34" charset="0"/>
              <a:buNone/>
              <a:defRPr lang="en-US" sz="2800" dirty="0" smtClean="0">
                <a:effectLst/>
              </a:defRPr>
            </a:lvl1pPr>
          </a:lstStyle>
          <a:p>
            <a:pPr marL="0" lvl="0" indent="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bove Caption">
    <p:spTree>
      <p:nvGrpSpPr>
        <p:cNvPr id="1" name=""/>
        <p:cNvGrpSpPr/>
        <p:nvPr/>
      </p:nvGrpSpPr>
      <p:grpSpPr>
        <a:xfrm>
          <a:off x="0" y="0"/>
          <a:ext cx="0" cy="0"/>
          <a:chOff x="0" y="0"/>
          <a:chExt cx="0" cy="0"/>
        </a:xfrm>
      </p:grpSpPr>
      <p:grpSp>
        <p:nvGrpSpPr>
          <p:cNvPr id="7" name="Group 6"/>
          <p:cNvGrpSpPr/>
          <p:nvPr userDrawn="1"/>
        </p:nvGrpSpPr>
        <p:grpSpPr>
          <a:xfrm>
            <a:off x="9144" y="2857500"/>
            <a:ext cx="9125712" cy="2276475"/>
            <a:chOff x="9144" y="3810000"/>
            <a:chExt cx="9125712" cy="3035300"/>
          </a:xfrm>
        </p:grpSpPr>
        <p:sp>
          <p:nvSpPr>
            <p:cNvPr id="8" name="Rectangle 7"/>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12789" y="3333400"/>
            <a:ext cx="7716839" cy="542715"/>
          </a:xfrm>
        </p:spPr>
        <p:txBody>
          <a:bodyPr anchor="b" anchorCtr="0"/>
          <a:lstStyle>
            <a:lvl1pPr algn="ctr">
              <a:defRPr sz="36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F02B70FB-18ED-4CA5-8368-F946A6F2C1F7}"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5" name="Date Placeholder 4"/>
          <p:cNvSpPr>
            <a:spLocks noGrp="1"/>
          </p:cNvSpPr>
          <p:nvPr>
            <p:ph type="dt" sz="half" idx="12"/>
          </p:nvPr>
        </p:nvSpPr>
        <p:spPr/>
        <p:txBody>
          <a:bodyPr/>
          <a:lstStyle/>
          <a:p>
            <a:fld id="{92AEC960-1F6D-44A9-80B8-39618AA04C59}" type="datetimeFigureOut">
              <a:rPr lang="en-US" smtClean="0"/>
              <a:t>02/10/2013</a:t>
            </a:fld>
            <a:endParaRPr lang="en-US"/>
          </a:p>
        </p:txBody>
      </p:sp>
      <p:sp>
        <p:nvSpPr>
          <p:cNvPr id="11" name="Text Placeholder 10"/>
          <p:cNvSpPr>
            <a:spLocks noGrp="1"/>
          </p:cNvSpPr>
          <p:nvPr>
            <p:ph type="body" sz="quarter" idx="13"/>
          </p:nvPr>
        </p:nvSpPr>
        <p:spPr>
          <a:xfrm>
            <a:off x="713232" y="3829050"/>
            <a:ext cx="7717536" cy="961465"/>
          </a:xfrm>
        </p:spPr>
        <p:txBody>
          <a:bodyPr>
            <a:noAutofit/>
          </a:bodyPr>
          <a:lstStyle>
            <a:lvl1pPr marL="0" indent="0" algn="ctr">
              <a:spcAft>
                <a:spcPts val="300"/>
              </a:spcAft>
              <a:buFontTx/>
              <a:buNone/>
              <a:defRPr sz="1800" b="0">
                <a:effectLst/>
              </a:defRPr>
            </a:lvl1pPr>
            <a:lvl2pPr marL="349250" indent="0">
              <a:buFontTx/>
              <a:buNone/>
              <a:defRPr/>
            </a:lvl2pPr>
            <a:lvl3pPr marL="631825" indent="0">
              <a:buFontTx/>
              <a:buNone/>
              <a:defRPr/>
            </a:lvl3pPr>
            <a:lvl4pPr marL="914400" indent="0">
              <a:buFontTx/>
              <a:buNone/>
              <a:defRPr/>
            </a:lvl4pPr>
            <a:lvl5pPr marL="1196975" indent="0">
              <a:buFontTx/>
              <a:buNone/>
              <a:defRPr/>
            </a:lvl5pPr>
          </a:lstStyle>
          <a:p>
            <a:pPr lvl="0"/>
            <a:r>
              <a:rPr lang="en-US" dirty="0" smtClean="0"/>
              <a:t>Click to edit Master text styles</a:t>
            </a:r>
            <a:endParaRPr lang="en-US" dirty="0"/>
          </a:p>
        </p:txBody>
      </p:sp>
      <p:sp>
        <p:nvSpPr>
          <p:cNvPr id="13" name="Picture Placeholder 2"/>
          <p:cNvSpPr>
            <a:spLocks noGrp="1"/>
          </p:cNvSpPr>
          <p:nvPr>
            <p:ph type="pic" idx="1"/>
          </p:nvPr>
        </p:nvSpPr>
        <p:spPr>
          <a:xfrm rot="21338992">
            <a:off x="2407361" y="691034"/>
            <a:ext cx="4329278" cy="2505537"/>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384350736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grpSp>
        <p:nvGrpSpPr>
          <p:cNvPr id="6" name="Group 5"/>
          <p:cNvGrpSpPr/>
          <p:nvPr/>
        </p:nvGrpSpPr>
        <p:grpSpPr>
          <a:xfrm>
            <a:off x="9144" y="2857500"/>
            <a:ext cx="9125712" cy="2276475"/>
            <a:chOff x="9144" y="3810000"/>
            <a:chExt cx="9125712" cy="3035300"/>
          </a:xfrm>
        </p:grpSpPr>
        <p:sp>
          <p:nvSpPr>
            <p:cNvPr id="7" name="Rectangle 6"/>
            <p:cNvSpPr/>
            <p:nvPr/>
          </p:nvSpPr>
          <p:spPr>
            <a:xfrm>
              <a:off x="9144" y="3810000"/>
              <a:ext cx="9125712" cy="30353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9144" y="3810000"/>
              <a:ext cx="9125712" cy="1588"/>
            </a:xfrm>
            <a:prstGeom prst="line">
              <a:avLst/>
            </a:prstGeom>
            <a:ln w="25400">
              <a:solidFill>
                <a:schemeClr val="accent2">
                  <a:alpha val="40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12789" y="3333400"/>
            <a:ext cx="7716839" cy="542715"/>
          </a:xfrm>
        </p:spPr>
        <p:txBody>
          <a:bodyPr anchor="b" anchorCtr="0"/>
          <a:lstStyle>
            <a:lvl1pPr algn="ctr">
              <a:defRPr sz="3600"/>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F02B70FB-18ED-4CA5-8368-F946A6F2C1F7}"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11" name="Picture Placeholder 2"/>
          <p:cNvSpPr>
            <a:spLocks noGrp="1"/>
          </p:cNvSpPr>
          <p:nvPr>
            <p:ph type="pic" idx="1"/>
          </p:nvPr>
        </p:nvSpPr>
        <p:spPr>
          <a:xfrm rot="21338992">
            <a:off x="4305320" y="748359"/>
            <a:ext cx="4329278" cy="238406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2"/>
          </p:nvPr>
        </p:nvSpPr>
        <p:spPr/>
        <p:txBody>
          <a:bodyPr/>
          <a:lstStyle/>
          <a:p>
            <a:fld id="{92AEC960-1F6D-44A9-80B8-39618AA04C59}" type="datetimeFigureOut">
              <a:rPr lang="en-US" smtClean="0"/>
              <a:t>02/10/2013</a:t>
            </a:fld>
            <a:endParaRPr lang="en-US"/>
          </a:p>
        </p:txBody>
      </p:sp>
      <p:sp>
        <p:nvSpPr>
          <p:cNvPr id="10" name="Text Placeholder 9"/>
          <p:cNvSpPr>
            <a:spLocks noGrp="1"/>
          </p:cNvSpPr>
          <p:nvPr>
            <p:ph type="body" sz="quarter" idx="13"/>
          </p:nvPr>
        </p:nvSpPr>
        <p:spPr>
          <a:xfrm>
            <a:off x="713232" y="3829050"/>
            <a:ext cx="7717536" cy="961465"/>
          </a:xfrm>
        </p:spPr>
        <p:txBody>
          <a:bodyPr>
            <a:normAutofit/>
          </a:bodyPr>
          <a:lstStyle>
            <a:lvl1pPr marL="0" indent="0" algn="ctr">
              <a:spcAft>
                <a:spcPts val="300"/>
              </a:spcAft>
              <a:buFontTx/>
              <a:buNone/>
              <a:defRPr sz="1800">
                <a:effectLst/>
              </a:defRPr>
            </a:lvl1pPr>
            <a:lvl2pPr marL="349250" indent="0">
              <a:buFontTx/>
              <a:buNone/>
              <a:defRPr>
                <a:effectLst/>
              </a:defRPr>
            </a:lvl2pPr>
            <a:lvl3pPr marL="631825" indent="0">
              <a:buFontTx/>
              <a:buNone/>
              <a:defRPr>
                <a:effectLst/>
              </a:defRPr>
            </a:lvl3pPr>
            <a:lvl4pPr marL="914400" indent="0">
              <a:buFontTx/>
              <a:buNone/>
              <a:defRPr>
                <a:effectLst/>
              </a:defRPr>
            </a:lvl4pPr>
            <a:lvl5pPr marL="1196975" indent="0">
              <a:buFontTx/>
              <a:buNone/>
              <a:defRPr>
                <a:effectLst/>
              </a:defRPr>
            </a:lvl5pPr>
          </a:lstStyle>
          <a:p>
            <a:pPr lvl="0"/>
            <a:r>
              <a:rPr lang="en-US" dirty="0" smtClean="0"/>
              <a:t>Click to edit Master text styles</a:t>
            </a:r>
            <a:endParaRPr lang="en-US" dirty="0"/>
          </a:p>
        </p:txBody>
      </p:sp>
      <p:sp>
        <p:nvSpPr>
          <p:cNvPr id="12" name="Picture Placeholder 2"/>
          <p:cNvSpPr>
            <a:spLocks noGrp="1"/>
          </p:cNvSpPr>
          <p:nvPr>
            <p:ph type="pic" idx="14"/>
          </p:nvPr>
        </p:nvSpPr>
        <p:spPr>
          <a:xfrm rot="153739">
            <a:off x="451737" y="710123"/>
            <a:ext cx="4329278" cy="2384066"/>
          </a:xfrm>
          <a:prstGeom prst="roundRect">
            <a:avLst>
              <a:gd name="adj" fmla="val 7476"/>
            </a:avLst>
          </a:prstGeom>
          <a:ln w="63500">
            <a:solidFill>
              <a:schemeClr val="accent2"/>
            </a:solidFill>
          </a:ln>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1147130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ound Same Side Corner Rectangle 7"/>
          <p:cNvSpPr/>
          <p:nvPr/>
        </p:nvSpPr>
        <p:spPr>
          <a:xfrm rot="16200000">
            <a:off x="4155947" y="-2871658"/>
            <a:ext cx="1087695"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defRPr sz="22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2AEC960-1F6D-44A9-80B8-39618AA04C59}" type="datetimeFigureOut">
              <a:rPr lang="en-US" smtClean="0"/>
              <a:t>02/10/2013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ound Same Side Corner Rectangle 7"/>
          <p:cNvSpPr/>
          <p:nvPr/>
        </p:nvSpPr>
        <p:spPr>
          <a:xfrm>
            <a:off x="7299293" y="332815"/>
            <a:ext cx="1535425" cy="4800600"/>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Vertical Title 1"/>
          <p:cNvSpPr>
            <a:spLocks noGrp="1"/>
          </p:cNvSpPr>
          <p:nvPr>
            <p:ph type="title" orient="vert"/>
          </p:nvPr>
        </p:nvSpPr>
        <p:spPr>
          <a:xfrm>
            <a:off x="7318248" y="685800"/>
            <a:ext cx="1444752" cy="4114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12788" y="887506"/>
            <a:ext cx="6104871" cy="391309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2AEC960-1F6D-44A9-80B8-39618AA04C59}" type="datetimeFigureOut">
              <a:rPr lang="en-US" smtClean="0"/>
              <a:t>02/10/2013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ound Same Side Corner Rectangle 7"/>
          <p:cNvSpPr/>
          <p:nvPr/>
        </p:nvSpPr>
        <p:spPr>
          <a:xfrm rot="16200000">
            <a:off x="4155947" y="-2871658"/>
            <a:ext cx="1087695"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lnSpc>
                <a:spcPct val="100000"/>
              </a:lnSpc>
              <a:defRPr/>
            </a:lvl1pPr>
          </a:lstStyle>
          <a:p>
            <a:r>
              <a:rPr lang="en-US" dirty="0" smtClean="0"/>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2AEC960-1F6D-44A9-80B8-39618AA04C59}" type="datetimeFigureOut">
              <a:rPr lang="en-US" smtClean="0"/>
              <a:t>02/10/2013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6" name="Round Same Side Corner Rectangle 5"/>
          <p:cNvSpPr/>
          <p:nvPr/>
        </p:nvSpPr>
        <p:spPr>
          <a:xfrm rot="16200000">
            <a:off x="6213347" y="-1614359"/>
            <a:ext cx="1087695" cy="47736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a:off x="4827590" y="228599"/>
            <a:ext cx="4164013" cy="1085850"/>
          </a:xfrm>
        </p:spPr>
        <p:txBody>
          <a:bodyPr/>
          <a:lstStyle>
            <a:lvl1pPr algn="r">
              <a:defRPr/>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02B70FB-18ED-4CA5-8368-F946A6F2C1F7}"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5" name="Date Placeholder 4"/>
          <p:cNvSpPr>
            <a:spLocks noGrp="1"/>
          </p:cNvSpPr>
          <p:nvPr>
            <p:ph type="dt" sz="half" idx="12"/>
          </p:nvPr>
        </p:nvSpPr>
        <p:spPr/>
        <p:txBody>
          <a:bodyPr/>
          <a:lstStyle/>
          <a:p>
            <a:fld id="{92AEC960-1F6D-44A9-80B8-39618AA04C59}" type="datetimeFigureOut">
              <a:rPr lang="en-US" smtClean="0"/>
              <a:t>02/10/2013</a:t>
            </a:fld>
            <a:endParaRPr lang="en-US"/>
          </a:p>
        </p:txBody>
      </p:sp>
      <p:sp>
        <p:nvSpPr>
          <p:cNvPr id="8" name="Content Placeholder 7"/>
          <p:cNvSpPr>
            <a:spLocks noGrp="1"/>
          </p:cNvSpPr>
          <p:nvPr>
            <p:ph sz="quarter" idx="13"/>
          </p:nvPr>
        </p:nvSpPr>
        <p:spPr>
          <a:xfrm>
            <a:off x="712789" y="1428750"/>
            <a:ext cx="7716839" cy="3371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79443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pic>
        <p:nvPicPr>
          <p:cNvPr id="6" name="Picture 5" descr="TitleSlideOverlay.png"/>
          <p:cNvPicPr>
            <a:picLocks noChangeAspect="1"/>
          </p:cNvPicPr>
          <p:nvPr/>
        </p:nvPicPr>
        <p:blipFill>
          <a:blip r:embed="rId2"/>
          <a:stretch>
            <a:fillRect/>
          </a:stretch>
        </p:blipFill>
        <p:spPr>
          <a:xfrm>
            <a:off x="0" y="0"/>
            <a:ext cx="9144000" cy="5143500"/>
          </a:xfrm>
          <a:prstGeom prst="rect">
            <a:avLst/>
          </a:prstGeom>
          <a:ln>
            <a:noFill/>
          </a:ln>
        </p:spPr>
      </p:pic>
      <p:sp>
        <p:nvSpPr>
          <p:cNvPr id="7" name="Rectangle 6"/>
          <p:cNvSpPr/>
          <p:nvPr/>
        </p:nvSpPr>
        <p:spPr>
          <a:xfrm>
            <a:off x="0" y="0"/>
            <a:ext cx="9144000" cy="51435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Freeform 14"/>
          <p:cNvSpPr/>
          <p:nvPr/>
        </p:nvSpPr>
        <p:spPr>
          <a:xfrm rot="15660000">
            <a:off x="5309671" y="486269"/>
            <a:ext cx="780663" cy="7134813"/>
          </a:xfrm>
          <a:custGeom>
            <a:avLst/>
            <a:gdLst>
              <a:gd name="connsiteX0" fmla="*/ 498324 w 996648"/>
              <a:gd name="connsiteY0" fmla="*/ 0 h 6971904"/>
              <a:gd name="connsiteX1" fmla="*/ 498324 w 996648"/>
              <a:gd name="connsiteY1" fmla="*/ 0 h 6971904"/>
              <a:gd name="connsiteX2" fmla="*/ 850692 w 996648"/>
              <a:gd name="connsiteY2" fmla="*/ 145956 h 6971904"/>
              <a:gd name="connsiteX3" fmla="*/ 996647 w 996648"/>
              <a:gd name="connsiteY3" fmla="*/ 498325 h 6971904"/>
              <a:gd name="connsiteX4" fmla="*/ 996648 w 996648"/>
              <a:gd name="connsiteY4" fmla="*/ 6971904 h 6971904"/>
              <a:gd name="connsiteX5" fmla="*/ 996648 w 996648"/>
              <a:gd name="connsiteY5" fmla="*/ 6971904 h 6971904"/>
              <a:gd name="connsiteX6" fmla="*/ 996648 w 996648"/>
              <a:gd name="connsiteY6" fmla="*/ 6971904 h 6971904"/>
              <a:gd name="connsiteX7" fmla="*/ 0 w 996648"/>
              <a:gd name="connsiteY7" fmla="*/ 6971904 h 6971904"/>
              <a:gd name="connsiteX8" fmla="*/ 0 w 996648"/>
              <a:gd name="connsiteY8" fmla="*/ 6971904 h 6971904"/>
              <a:gd name="connsiteX9" fmla="*/ 0 w 996648"/>
              <a:gd name="connsiteY9" fmla="*/ 6971904 h 6971904"/>
              <a:gd name="connsiteX10" fmla="*/ 0 w 996648"/>
              <a:gd name="connsiteY10" fmla="*/ 498324 h 6971904"/>
              <a:gd name="connsiteX11" fmla="*/ 145956 w 996648"/>
              <a:gd name="connsiteY11" fmla="*/ 145956 h 6971904"/>
              <a:gd name="connsiteX12" fmla="*/ 498325 w 996648"/>
              <a:gd name="connsiteY12" fmla="*/ 1 h 6971904"/>
              <a:gd name="connsiteX13" fmla="*/ 498324 w 996648"/>
              <a:gd name="connsiteY13" fmla="*/ 0 h 6971904"/>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996648 w 1051569"/>
              <a:gd name="connsiteY5" fmla="*/ 6971904 h 7134903"/>
              <a:gd name="connsiteX6" fmla="*/ 1051569 w 1051569"/>
              <a:gd name="connsiteY6" fmla="*/ 7134903 h 7134903"/>
              <a:gd name="connsiteX7" fmla="*/ 0 w 1051569"/>
              <a:gd name="connsiteY7" fmla="*/ 6971904 h 7134903"/>
              <a:gd name="connsiteX8" fmla="*/ 0 w 1051569"/>
              <a:gd name="connsiteY8" fmla="*/ 6971904 h 7134903"/>
              <a:gd name="connsiteX9" fmla="*/ 0 w 1051569"/>
              <a:gd name="connsiteY9" fmla="*/ 6971904 h 7134903"/>
              <a:gd name="connsiteX10" fmla="*/ 0 w 1051569"/>
              <a:gd name="connsiteY10" fmla="*/ 498324 h 7134903"/>
              <a:gd name="connsiteX11" fmla="*/ 145956 w 1051569"/>
              <a:gd name="connsiteY11" fmla="*/ 145956 h 7134903"/>
              <a:gd name="connsiteX12" fmla="*/ 498325 w 1051569"/>
              <a:gd name="connsiteY12" fmla="*/ 1 h 7134903"/>
              <a:gd name="connsiteX13" fmla="*/ 498324 w 1051569"/>
              <a:gd name="connsiteY13"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996648 w 1051569"/>
              <a:gd name="connsiteY4" fmla="*/ 6971904 h 7134903"/>
              <a:gd name="connsiteX5" fmla="*/ 1051569 w 1051569"/>
              <a:gd name="connsiteY5" fmla="*/ 7134903 h 7134903"/>
              <a:gd name="connsiteX6" fmla="*/ 0 w 1051569"/>
              <a:gd name="connsiteY6" fmla="*/ 6971904 h 7134903"/>
              <a:gd name="connsiteX7" fmla="*/ 0 w 1051569"/>
              <a:gd name="connsiteY7" fmla="*/ 6971904 h 7134903"/>
              <a:gd name="connsiteX8" fmla="*/ 0 w 1051569"/>
              <a:gd name="connsiteY8" fmla="*/ 6971904 h 7134903"/>
              <a:gd name="connsiteX9" fmla="*/ 0 w 1051569"/>
              <a:gd name="connsiteY9" fmla="*/ 498324 h 7134903"/>
              <a:gd name="connsiteX10" fmla="*/ 145956 w 1051569"/>
              <a:gd name="connsiteY10" fmla="*/ 145956 h 7134903"/>
              <a:gd name="connsiteX11" fmla="*/ 498325 w 1051569"/>
              <a:gd name="connsiteY11" fmla="*/ 1 h 7134903"/>
              <a:gd name="connsiteX12" fmla="*/ 498324 w 1051569"/>
              <a:gd name="connsiteY12" fmla="*/ 0 h 7134903"/>
              <a:gd name="connsiteX0" fmla="*/ 498324 w 1217677"/>
              <a:gd name="connsiteY0" fmla="*/ 0 h 7134903"/>
              <a:gd name="connsiteX1" fmla="*/ 498324 w 1217677"/>
              <a:gd name="connsiteY1" fmla="*/ 0 h 7134903"/>
              <a:gd name="connsiteX2" fmla="*/ 850692 w 1217677"/>
              <a:gd name="connsiteY2" fmla="*/ 145956 h 7134903"/>
              <a:gd name="connsiteX3" fmla="*/ 996647 w 1217677"/>
              <a:gd name="connsiteY3" fmla="*/ 498325 h 7134903"/>
              <a:gd name="connsiteX4" fmla="*/ 1051569 w 1217677"/>
              <a:gd name="connsiteY4" fmla="*/ 7134903 h 7134903"/>
              <a:gd name="connsiteX5" fmla="*/ 0 w 1217677"/>
              <a:gd name="connsiteY5" fmla="*/ 6971904 h 7134903"/>
              <a:gd name="connsiteX6" fmla="*/ 0 w 1217677"/>
              <a:gd name="connsiteY6" fmla="*/ 6971904 h 7134903"/>
              <a:gd name="connsiteX7" fmla="*/ 0 w 1217677"/>
              <a:gd name="connsiteY7" fmla="*/ 6971904 h 7134903"/>
              <a:gd name="connsiteX8" fmla="*/ 0 w 1217677"/>
              <a:gd name="connsiteY8" fmla="*/ 498324 h 7134903"/>
              <a:gd name="connsiteX9" fmla="*/ 145956 w 1217677"/>
              <a:gd name="connsiteY9" fmla="*/ 145956 h 7134903"/>
              <a:gd name="connsiteX10" fmla="*/ 498325 w 1217677"/>
              <a:gd name="connsiteY10" fmla="*/ 1 h 7134903"/>
              <a:gd name="connsiteX11" fmla="*/ 498324 w 1217677"/>
              <a:gd name="connsiteY11" fmla="*/ 0 h 7134903"/>
              <a:gd name="connsiteX0" fmla="*/ 498324 w 1051569"/>
              <a:gd name="connsiteY0" fmla="*/ 0 h 7134903"/>
              <a:gd name="connsiteX1" fmla="*/ 498324 w 1051569"/>
              <a:gd name="connsiteY1" fmla="*/ 0 h 7134903"/>
              <a:gd name="connsiteX2" fmla="*/ 850692 w 1051569"/>
              <a:gd name="connsiteY2" fmla="*/ 145956 h 7134903"/>
              <a:gd name="connsiteX3" fmla="*/ 996647 w 1051569"/>
              <a:gd name="connsiteY3" fmla="*/ 498325 h 7134903"/>
              <a:gd name="connsiteX4" fmla="*/ 1051569 w 1051569"/>
              <a:gd name="connsiteY4" fmla="*/ 7134903 h 7134903"/>
              <a:gd name="connsiteX5" fmla="*/ 0 w 1051569"/>
              <a:gd name="connsiteY5" fmla="*/ 6971904 h 7134903"/>
              <a:gd name="connsiteX6" fmla="*/ 0 w 1051569"/>
              <a:gd name="connsiteY6" fmla="*/ 6971904 h 7134903"/>
              <a:gd name="connsiteX7" fmla="*/ 0 w 1051569"/>
              <a:gd name="connsiteY7" fmla="*/ 6971904 h 7134903"/>
              <a:gd name="connsiteX8" fmla="*/ 0 w 1051569"/>
              <a:gd name="connsiteY8" fmla="*/ 498324 h 7134903"/>
              <a:gd name="connsiteX9" fmla="*/ 145956 w 1051569"/>
              <a:gd name="connsiteY9" fmla="*/ 145956 h 7134903"/>
              <a:gd name="connsiteX10" fmla="*/ 498325 w 1051569"/>
              <a:gd name="connsiteY10" fmla="*/ 1 h 7134903"/>
              <a:gd name="connsiteX11" fmla="*/ 498324 w 1051569"/>
              <a:gd name="connsiteY11" fmla="*/ 0 h 7134903"/>
              <a:gd name="connsiteX0" fmla="*/ 0 w 1143009"/>
              <a:gd name="connsiteY0" fmla="*/ 6971904 h 7226343"/>
              <a:gd name="connsiteX1" fmla="*/ 0 w 1143009"/>
              <a:gd name="connsiteY1" fmla="*/ 6971904 h 7226343"/>
              <a:gd name="connsiteX2" fmla="*/ 0 w 1143009"/>
              <a:gd name="connsiteY2" fmla="*/ 6971904 h 7226343"/>
              <a:gd name="connsiteX3" fmla="*/ 0 w 1143009"/>
              <a:gd name="connsiteY3" fmla="*/ 498324 h 7226343"/>
              <a:gd name="connsiteX4" fmla="*/ 145956 w 1143009"/>
              <a:gd name="connsiteY4" fmla="*/ 145956 h 7226343"/>
              <a:gd name="connsiteX5" fmla="*/ 498325 w 1143009"/>
              <a:gd name="connsiteY5" fmla="*/ 1 h 7226343"/>
              <a:gd name="connsiteX6" fmla="*/ 498324 w 1143009"/>
              <a:gd name="connsiteY6" fmla="*/ 0 h 7226343"/>
              <a:gd name="connsiteX7" fmla="*/ 498324 w 1143009"/>
              <a:gd name="connsiteY7" fmla="*/ 0 h 7226343"/>
              <a:gd name="connsiteX8" fmla="*/ 850692 w 1143009"/>
              <a:gd name="connsiteY8" fmla="*/ 145956 h 7226343"/>
              <a:gd name="connsiteX9" fmla="*/ 996647 w 1143009"/>
              <a:gd name="connsiteY9" fmla="*/ 498325 h 7226343"/>
              <a:gd name="connsiteX10" fmla="*/ 1143009 w 1143009"/>
              <a:gd name="connsiteY10" fmla="*/ 7226343 h 7226343"/>
              <a:gd name="connsiteX0" fmla="*/ 0 w 1095577"/>
              <a:gd name="connsiteY0" fmla="*/ 6971904 h 7197301"/>
              <a:gd name="connsiteX1" fmla="*/ 0 w 1095577"/>
              <a:gd name="connsiteY1" fmla="*/ 6971904 h 7197301"/>
              <a:gd name="connsiteX2" fmla="*/ 0 w 1095577"/>
              <a:gd name="connsiteY2" fmla="*/ 6971904 h 7197301"/>
              <a:gd name="connsiteX3" fmla="*/ 0 w 1095577"/>
              <a:gd name="connsiteY3" fmla="*/ 498324 h 7197301"/>
              <a:gd name="connsiteX4" fmla="*/ 145956 w 1095577"/>
              <a:gd name="connsiteY4" fmla="*/ 145956 h 7197301"/>
              <a:gd name="connsiteX5" fmla="*/ 498325 w 1095577"/>
              <a:gd name="connsiteY5" fmla="*/ 1 h 7197301"/>
              <a:gd name="connsiteX6" fmla="*/ 498324 w 1095577"/>
              <a:gd name="connsiteY6" fmla="*/ 0 h 7197301"/>
              <a:gd name="connsiteX7" fmla="*/ 498324 w 1095577"/>
              <a:gd name="connsiteY7" fmla="*/ 0 h 7197301"/>
              <a:gd name="connsiteX8" fmla="*/ 850692 w 1095577"/>
              <a:gd name="connsiteY8" fmla="*/ 145956 h 7197301"/>
              <a:gd name="connsiteX9" fmla="*/ 996647 w 1095577"/>
              <a:gd name="connsiteY9" fmla="*/ 498325 h 7197301"/>
              <a:gd name="connsiteX10" fmla="*/ 1095577 w 1095577"/>
              <a:gd name="connsiteY10" fmla="*/ 7197301 h 7197301"/>
              <a:gd name="connsiteX0" fmla="*/ 0 w 1045874"/>
              <a:gd name="connsiteY0" fmla="*/ 6971904 h 7103308"/>
              <a:gd name="connsiteX1" fmla="*/ 0 w 1045874"/>
              <a:gd name="connsiteY1" fmla="*/ 6971904 h 7103308"/>
              <a:gd name="connsiteX2" fmla="*/ 0 w 1045874"/>
              <a:gd name="connsiteY2" fmla="*/ 6971904 h 7103308"/>
              <a:gd name="connsiteX3" fmla="*/ 0 w 1045874"/>
              <a:gd name="connsiteY3" fmla="*/ 498324 h 7103308"/>
              <a:gd name="connsiteX4" fmla="*/ 145956 w 1045874"/>
              <a:gd name="connsiteY4" fmla="*/ 145956 h 7103308"/>
              <a:gd name="connsiteX5" fmla="*/ 498325 w 1045874"/>
              <a:gd name="connsiteY5" fmla="*/ 1 h 7103308"/>
              <a:gd name="connsiteX6" fmla="*/ 498324 w 1045874"/>
              <a:gd name="connsiteY6" fmla="*/ 0 h 7103308"/>
              <a:gd name="connsiteX7" fmla="*/ 498324 w 1045874"/>
              <a:gd name="connsiteY7" fmla="*/ 0 h 7103308"/>
              <a:gd name="connsiteX8" fmla="*/ 850692 w 1045874"/>
              <a:gd name="connsiteY8" fmla="*/ 145956 h 7103308"/>
              <a:gd name="connsiteX9" fmla="*/ 996647 w 1045874"/>
              <a:gd name="connsiteY9" fmla="*/ 498325 h 7103308"/>
              <a:gd name="connsiteX10" fmla="*/ 1045874 w 1045874"/>
              <a:gd name="connsiteY10" fmla="*/ 7103308 h 7103308"/>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 name="connsiteX0" fmla="*/ 0 w 1040884"/>
              <a:gd name="connsiteY0" fmla="*/ 6971904 h 7134813"/>
              <a:gd name="connsiteX1" fmla="*/ 0 w 1040884"/>
              <a:gd name="connsiteY1" fmla="*/ 6971904 h 7134813"/>
              <a:gd name="connsiteX2" fmla="*/ 0 w 1040884"/>
              <a:gd name="connsiteY2" fmla="*/ 6971904 h 7134813"/>
              <a:gd name="connsiteX3" fmla="*/ 0 w 1040884"/>
              <a:gd name="connsiteY3" fmla="*/ 498324 h 7134813"/>
              <a:gd name="connsiteX4" fmla="*/ 145956 w 1040884"/>
              <a:gd name="connsiteY4" fmla="*/ 145956 h 7134813"/>
              <a:gd name="connsiteX5" fmla="*/ 498325 w 1040884"/>
              <a:gd name="connsiteY5" fmla="*/ 1 h 7134813"/>
              <a:gd name="connsiteX6" fmla="*/ 498324 w 1040884"/>
              <a:gd name="connsiteY6" fmla="*/ 0 h 7134813"/>
              <a:gd name="connsiteX7" fmla="*/ 498324 w 1040884"/>
              <a:gd name="connsiteY7" fmla="*/ 0 h 7134813"/>
              <a:gd name="connsiteX8" fmla="*/ 850692 w 1040884"/>
              <a:gd name="connsiteY8" fmla="*/ 145956 h 7134813"/>
              <a:gd name="connsiteX9" fmla="*/ 996647 w 1040884"/>
              <a:gd name="connsiteY9" fmla="*/ 498325 h 7134813"/>
              <a:gd name="connsiteX10" fmla="*/ 1040884 w 1040884"/>
              <a:gd name="connsiteY10" fmla="*/ 7134813 h 713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0884" h="7134813">
                <a:moveTo>
                  <a:pt x="0" y="6971904"/>
                </a:moveTo>
                <a:lnTo>
                  <a:pt x="0" y="6971904"/>
                </a:lnTo>
                <a:lnTo>
                  <a:pt x="0" y="6971904"/>
                </a:lnTo>
                <a:lnTo>
                  <a:pt x="0" y="498324"/>
                </a:lnTo>
                <a:cubicBezTo>
                  <a:pt x="0" y="366160"/>
                  <a:pt x="52502" y="239410"/>
                  <a:pt x="145956" y="145956"/>
                </a:cubicBezTo>
                <a:cubicBezTo>
                  <a:pt x="239410" y="52502"/>
                  <a:pt x="366161" y="1"/>
                  <a:pt x="498325" y="1"/>
                </a:cubicBezTo>
                <a:lnTo>
                  <a:pt x="498324" y="0"/>
                </a:lnTo>
                <a:lnTo>
                  <a:pt x="498324" y="0"/>
                </a:lnTo>
                <a:cubicBezTo>
                  <a:pt x="630488" y="0"/>
                  <a:pt x="757238" y="52502"/>
                  <a:pt x="850692" y="145956"/>
                </a:cubicBezTo>
                <a:cubicBezTo>
                  <a:pt x="944146" y="239410"/>
                  <a:pt x="996647" y="366161"/>
                  <a:pt x="996647" y="498325"/>
                </a:cubicBezTo>
                <a:cubicBezTo>
                  <a:pt x="1030126" y="1663149"/>
                  <a:pt x="1037566" y="5867764"/>
                  <a:pt x="1040884" y="7134813"/>
                </a:cubicBezTo>
              </a:path>
            </a:pathLst>
          </a:custGeom>
          <a:solidFill>
            <a:schemeClr val="tx2">
              <a:alpha val="60000"/>
            </a:schemeClr>
          </a:solidFill>
          <a:ln>
            <a:solidFill>
              <a:schemeClr val="bg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Freeform 15"/>
          <p:cNvSpPr/>
          <p:nvPr/>
        </p:nvSpPr>
        <p:spPr>
          <a:xfrm rot="15660000">
            <a:off x="5873663" y="-703051"/>
            <a:ext cx="725259" cy="6030348"/>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bg2">
              <a:lumMod val="40000"/>
              <a:lumOff val="60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7" name="Freeform 16"/>
          <p:cNvSpPr/>
          <p:nvPr/>
        </p:nvSpPr>
        <p:spPr>
          <a:xfrm rot="15669120">
            <a:off x="4262570" y="-1115474"/>
            <a:ext cx="1341502" cy="8821162"/>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132845 w 2209695"/>
              <a:gd name="connsiteY0" fmla="*/ 885693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70836 w 2209695"/>
              <a:gd name="connsiteY0" fmla="*/ 8848823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70836" y="8848823"/>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8" name="Freeform 17"/>
          <p:cNvSpPr/>
          <p:nvPr/>
        </p:nvSpPr>
        <p:spPr>
          <a:xfrm rot="15660000">
            <a:off x="6244501" y="-196268"/>
            <a:ext cx="699278" cy="5296611"/>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chemeClr val="tx2">
              <a:alpha val="5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9" name="Freeform 18"/>
          <p:cNvSpPr/>
          <p:nvPr/>
        </p:nvSpPr>
        <p:spPr>
          <a:xfrm rot="15660000">
            <a:off x="5744483" y="-731040"/>
            <a:ext cx="722125" cy="6320186"/>
          </a:xfrm>
          <a:custGeom>
            <a:avLst/>
            <a:gdLst>
              <a:gd name="connsiteX0" fmla="*/ 457200 w 914400"/>
              <a:gd name="connsiteY0" fmla="*/ 0 h 6172200"/>
              <a:gd name="connsiteX1" fmla="*/ 457200 w 914400"/>
              <a:gd name="connsiteY1" fmla="*/ 0 h 6172200"/>
              <a:gd name="connsiteX2" fmla="*/ 780489 w 914400"/>
              <a:gd name="connsiteY2" fmla="*/ 133911 h 6172200"/>
              <a:gd name="connsiteX3" fmla="*/ 914399 w 914400"/>
              <a:gd name="connsiteY3" fmla="*/ 457201 h 6172200"/>
              <a:gd name="connsiteX4" fmla="*/ 914400 w 914400"/>
              <a:gd name="connsiteY4" fmla="*/ 6172200 h 6172200"/>
              <a:gd name="connsiteX5" fmla="*/ 914400 w 914400"/>
              <a:gd name="connsiteY5" fmla="*/ 6172200 h 6172200"/>
              <a:gd name="connsiteX6" fmla="*/ 914400 w 914400"/>
              <a:gd name="connsiteY6" fmla="*/ 6172200 h 6172200"/>
              <a:gd name="connsiteX7" fmla="*/ 0 w 914400"/>
              <a:gd name="connsiteY7" fmla="*/ 6172200 h 6172200"/>
              <a:gd name="connsiteX8" fmla="*/ 0 w 914400"/>
              <a:gd name="connsiteY8" fmla="*/ 6172200 h 6172200"/>
              <a:gd name="connsiteX9" fmla="*/ 0 w 914400"/>
              <a:gd name="connsiteY9" fmla="*/ 6172200 h 6172200"/>
              <a:gd name="connsiteX10" fmla="*/ 0 w 914400"/>
              <a:gd name="connsiteY10" fmla="*/ 457200 h 6172200"/>
              <a:gd name="connsiteX11" fmla="*/ 133911 w 914400"/>
              <a:gd name="connsiteY11" fmla="*/ 133911 h 6172200"/>
              <a:gd name="connsiteX12" fmla="*/ 457201 w 914400"/>
              <a:gd name="connsiteY12" fmla="*/ 1 h 6172200"/>
              <a:gd name="connsiteX13" fmla="*/ 457200 w 914400"/>
              <a:gd name="connsiteY13" fmla="*/ 0 h 6172200"/>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14400 w 953241"/>
              <a:gd name="connsiteY5" fmla="*/ 6172200 h 6328114"/>
              <a:gd name="connsiteX6" fmla="*/ 953241 w 953241"/>
              <a:gd name="connsiteY6" fmla="*/ 6328114 h 6328114"/>
              <a:gd name="connsiteX7" fmla="*/ 0 w 953241"/>
              <a:gd name="connsiteY7" fmla="*/ 6172200 h 6328114"/>
              <a:gd name="connsiteX8" fmla="*/ 0 w 953241"/>
              <a:gd name="connsiteY8" fmla="*/ 6172200 h 6328114"/>
              <a:gd name="connsiteX9" fmla="*/ 0 w 953241"/>
              <a:gd name="connsiteY9" fmla="*/ 6172200 h 6328114"/>
              <a:gd name="connsiteX10" fmla="*/ 0 w 953241"/>
              <a:gd name="connsiteY10" fmla="*/ 457200 h 6328114"/>
              <a:gd name="connsiteX11" fmla="*/ 133911 w 953241"/>
              <a:gd name="connsiteY11" fmla="*/ 133911 h 6328114"/>
              <a:gd name="connsiteX12" fmla="*/ 457201 w 953241"/>
              <a:gd name="connsiteY12" fmla="*/ 1 h 6328114"/>
              <a:gd name="connsiteX13" fmla="*/ 457200 w 953241"/>
              <a:gd name="connsiteY13"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14400 w 953241"/>
              <a:gd name="connsiteY4" fmla="*/ 6172200 h 6328114"/>
              <a:gd name="connsiteX5" fmla="*/ 953241 w 953241"/>
              <a:gd name="connsiteY5" fmla="*/ 6328114 h 6328114"/>
              <a:gd name="connsiteX6" fmla="*/ 0 w 953241"/>
              <a:gd name="connsiteY6" fmla="*/ 6172200 h 6328114"/>
              <a:gd name="connsiteX7" fmla="*/ 0 w 953241"/>
              <a:gd name="connsiteY7" fmla="*/ 6172200 h 6328114"/>
              <a:gd name="connsiteX8" fmla="*/ 0 w 953241"/>
              <a:gd name="connsiteY8" fmla="*/ 6172200 h 6328114"/>
              <a:gd name="connsiteX9" fmla="*/ 0 w 953241"/>
              <a:gd name="connsiteY9" fmla="*/ 457200 h 6328114"/>
              <a:gd name="connsiteX10" fmla="*/ 133911 w 953241"/>
              <a:gd name="connsiteY10" fmla="*/ 133911 h 6328114"/>
              <a:gd name="connsiteX11" fmla="*/ 457201 w 953241"/>
              <a:gd name="connsiteY11" fmla="*/ 1 h 6328114"/>
              <a:gd name="connsiteX12" fmla="*/ 457200 w 953241"/>
              <a:gd name="connsiteY12" fmla="*/ 0 h 6328114"/>
              <a:gd name="connsiteX0" fmla="*/ 457200 w 1105641"/>
              <a:gd name="connsiteY0" fmla="*/ 0 h 6328114"/>
              <a:gd name="connsiteX1" fmla="*/ 457200 w 1105641"/>
              <a:gd name="connsiteY1" fmla="*/ 0 h 6328114"/>
              <a:gd name="connsiteX2" fmla="*/ 780489 w 1105641"/>
              <a:gd name="connsiteY2" fmla="*/ 133911 h 6328114"/>
              <a:gd name="connsiteX3" fmla="*/ 914399 w 1105641"/>
              <a:gd name="connsiteY3" fmla="*/ 457201 h 6328114"/>
              <a:gd name="connsiteX4" fmla="*/ 953241 w 1105641"/>
              <a:gd name="connsiteY4" fmla="*/ 6328114 h 6328114"/>
              <a:gd name="connsiteX5" fmla="*/ 0 w 1105641"/>
              <a:gd name="connsiteY5" fmla="*/ 6172200 h 6328114"/>
              <a:gd name="connsiteX6" fmla="*/ 0 w 1105641"/>
              <a:gd name="connsiteY6" fmla="*/ 6172200 h 6328114"/>
              <a:gd name="connsiteX7" fmla="*/ 0 w 1105641"/>
              <a:gd name="connsiteY7" fmla="*/ 6172200 h 6328114"/>
              <a:gd name="connsiteX8" fmla="*/ 0 w 1105641"/>
              <a:gd name="connsiteY8" fmla="*/ 457200 h 6328114"/>
              <a:gd name="connsiteX9" fmla="*/ 133911 w 1105641"/>
              <a:gd name="connsiteY9" fmla="*/ 133911 h 6328114"/>
              <a:gd name="connsiteX10" fmla="*/ 457201 w 1105641"/>
              <a:gd name="connsiteY10" fmla="*/ 1 h 6328114"/>
              <a:gd name="connsiteX11" fmla="*/ 457200 w 1105641"/>
              <a:gd name="connsiteY11" fmla="*/ 0 h 6328114"/>
              <a:gd name="connsiteX0" fmla="*/ 457200 w 953241"/>
              <a:gd name="connsiteY0" fmla="*/ 0 h 6328114"/>
              <a:gd name="connsiteX1" fmla="*/ 457200 w 953241"/>
              <a:gd name="connsiteY1" fmla="*/ 0 h 6328114"/>
              <a:gd name="connsiteX2" fmla="*/ 780489 w 953241"/>
              <a:gd name="connsiteY2" fmla="*/ 133911 h 6328114"/>
              <a:gd name="connsiteX3" fmla="*/ 914399 w 953241"/>
              <a:gd name="connsiteY3" fmla="*/ 457201 h 6328114"/>
              <a:gd name="connsiteX4" fmla="*/ 953241 w 953241"/>
              <a:gd name="connsiteY4" fmla="*/ 6328114 h 6328114"/>
              <a:gd name="connsiteX5" fmla="*/ 0 w 953241"/>
              <a:gd name="connsiteY5" fmla="*/ 6172200 h 6328114"/>
              <a:gd name="connsiteX6" fmla="*/ 0 w 953241"/>
              <a:gd name="connsiteY6" fmla="*/ 6172200 h 6328114"/>
              <a:gd name="connsiteX7" fmla="*/ 0 w 953241"/>
              <a:gd name="connsiteY7" fmla="*/ 6172200 h 6328114"/>
              <a:gd name="connsiteX8" fmla="*/ 0 w 953241"/>
              <a:gd name="connsiteY8" fmla="*/ 457200 h 6328114"/>
              <a:gd name="connsiteX9" fmla="*/ 133911 w 953241"/>
              <a:gd name="connsiteY9" fmla="*/ 133911 h 6328114"/>
              <a:gd name="connsiteX10" fmla="*/ 457201 w 953241"/>
              <a:gd name="connsiteY10" fmla="*/ 1 h 6328114"/>
              <a:gd name="connsiteX11" fmla="*/ 457200 w 953241"/>
              <a:gd name="connsiteY11" fmla="*/ 0 h 6328114"/>
              <a:gd name="connsiteX0" fmla="*/ 457200 w 943191"/>
              <a:gd name="connsiteY0" fmla="*/ 0 h 6312729"/>
              <a:gd name="connsiteX1" fmla="*/ 457200 w 943191"/>
              <a:gd name="connsiteY1" fmla="*/ 0 h 6312729"/>
              <a:gd name="connsiteX2" fmla="*/ 780489 w 943191"/>
              <a:gd name="connsiteY2" fmla="*/ 133911 h 6312729"/>
              <a:gd name="connsiteX3" fmla="*/ 914399 w 943191"/>
              <a:gd name="connsiteY3" fmla="*/ 457201 h 6312729"/>
              <a:gd name="connsiteX4" fmla="*/ 942064 w 943191"/>
              <a:gd name="connsiteY4" fmla="*/ 6312729 h 6312729"/>
              <a:gd name="connsiteX5" fmla="*/ 0 w 943191"/>
              <a:gd name="connsiteY5" fmla="*/ 6172200 h 6312729"/>
              <a:gd name="connsiteX6" fmla="*/ 0 w 943191"/>
              <a:gd name="connsiteY6" fmla="*/ 6172200 h 6312729"/>
              <a:gd name="connsiteX7" fmla="*/ 0 w 943191"/>
              <a:gd name="connsiteY7" fmla="*/ 6172200 h 6312729"/>
              <a:gd name="connsiteX8" fmla="*/ 0 w 943191"/>
              <a:gd name="connsiteY8" fmla="*/ 457200 h 6312729"/>
              <a:gd name="connsiteX9" fmla="*/ 133911 w 943191"/>
              <a:gd name="connsiteY9" fmla="*/ 133911 h 6312729"/>
              <a:gd name="connsiteX10" fmla="*/ 457201 w 943191"/>
              <a:gd name="connsiteY10" fmla="*/ 1 h 6312729"/>
              <a:gd name="connsiteX11" fmla="*/ 457200 w 943191"/>
              <a:gd name="connsiteY11" fmla="*/ 0 h 6312729"/>
              <a:gd name="connsiteX0" fmla="*/ 0 w 1033504"/>
              <a:gd name="connsiteY0" fmla="*/ 6172200 h 6404169"/>
              <a:gd name="connsiteX1" fmla="*/ 0 w 1033504"/>
              <a:gd name="connsiteY1" fmla="*/ 6172200 h 6404169"/>
              <a:gd name="connsiteX2" fmla="*/ 0 w 1033504"/>
              <a:gd name="connsiteY2" fmla="*/ 6172200 h 6404169"/>
              <a:gd name="connsiteX3" fmla="*/ 0 w 1033504"/>
              <a:gd name="connsiteY3" fmla="*/ 457200 h 6404169"/>
              <a:gd name="connsiteX4" fmla="*/ 133911 w 1033504"/>
              <a:gd name="connsiteY4" fmla="*/ 133911 h 6404169"/>
              <a:gd name="connsiteX5" fmla="*/ 457201 w 1033504"/>
              <a:gd name="connsiteY5" fmla="*/ 1 h 6404169"/>
              <a:gd name="connsiteX6" fmla="*/ 457200 w 1033504"/>
              <a:gd name="connsiteY6" fmla="*/ 0 h 6404169"/>
              <a:gd name="connsiteX7" fmla="*/ 457200 w 1033504"/>
              <a:gd name="connsiteY7" fmla="*/ 0 h 6404169"/>
              <a:gd name="connsiteX8" fmla="*/ 780489 w 1033504"/>
              <a:gd name="connsiteY8" fmla="*/ 133911 h 6404169"/>
              <a:gd name="connsiteX9" fmla="*/ 914399 w 1033504"/>
              <a:gd name="connsiteY9" fmla="*/ 457201 h 6404169"/>
              <a:gd name="connsiteX10" fmla="*/ 1033504 w 1033504"/>
              <a:gd name="connsiteY10" fmla="*/ 6404169 h 6404169"/>
              <a:gd name="connsiteX0" fmla="*/ 0 w 1007327"/>
              <a:gd name="connsiteY0" fmla="*/ 6172200 h 6354462"/>
              <a:gd name="connsiteX1" fmla="*/ 0 w 1007327"/>
              <a:gd name="connsiteY1" fmla="*/ 6172200 h 6354462"/>
              <a:gd name="connsiteX2" fmla="*/ 0 w 1007327"/>
              <a:gd name="connsiteY2" fmla="*/ 6172200 h 6354462"/>
              <a:gd name="connsiteX3" fmla="*/ 0 w 1007327"/>
              <a:gd name="connsiteY3" fmla="*/ 457200 h 6354462"/>
              <a:gd name="connsiteX4" fmla="*/ 133911 w 1007327"/>
              <a:gd name="connsiteY4" fmla="*/ 133911 h 6354462"/>
              <a:gd name="connsiteX5" fmla="*/ 457201 w 1007327"/>
              <a:gd name="connsiteY5" fmla="*/ 1 h 6354462"/>
              <a:gd name="connsiteX6" fmla="*/ 457200 w 1007327"/>
              <a:gd name="connsiteY6" fmla="*/ 0 h 6354462"/>
              <a:gd name="connsiteX7" fmla="*/ 457200 w 1007327"/>
              <a:gd name="connsiteY7" fmla="*/ 0 h 6354462"/>
              <a:gd name="connsiteX8" fmla="*/ 780489 w 1007327"/>
              <a:gd name="connsiteY8" fmla="*/ 133911 h 6354462"/>
              <a:gd name="connsiteX9" fmla="*/ 914399 w 1007327"/>
              <a:gd name="connsiteY9" fmla="*/ 457201 h 6354462"/>
              <a:gd name="connsiteX10" fmla="*/ 1007327 w 1007327"/>
              <a:gd name="connsiteY10" fmla="*/ 6354462 h 6354462"/>
              <a:gd name="connsiteX0" fmla="*/ 0 w 1029242"/>
              <a:gd name="connsiteY0" fmla="*/ 6172200 h 6330704"/>
              <a:gd name="connsiteX1" fmla="*/ 0 w 1029242"/>
              <a:gd name="connsiteY1" fmla="*/ 6172200 h 6330704"/>
              <a:gd name="connsiteX2" fmla="*/ 0 w 1029242"/>
              <a:gd name="connsiteY2" fmla="*/ 6172200 h 6330704"/>
              <a:gd name="connsiteX3" fmla="*/ 0 w 1029242"/>
              <a:gd name="connsiteY3" fmla="*/ 457200 h 6330704"/>
              <a:gd name="connsiteX4" fmla="*/ 133911 w 1029242"/>
              <a:gd name="connsiteY4" fmla="*/ 133911 h 6330704"/>
              <a:gd name="connsiteX5" fmla="*/ 457201 w 1029242"/>
              <a:gd name="connsiteY5" fmla="*/ 1 h 6330704"/>
              <a:gd name="connsiteX6" fmla="*/ 457200 w 1029242"/>
              <a:gd name="connsiteY6" fmla="*/ 0 h 6330704"/>
              <a:gd name="connsiteX7" fmla="*/ 457200 w 1029242"/>
              <a:gd name="connsiteY7" fmla="*/ 0 h 6330704"/>
              <a:gd name="connsiteX8" fmla="*/ 780489 w 1029242"/>
              <a:gd name="connsiteY8" fmla="*/ 133911 h 6330704"/>
              <a:gd name="connsiteX9" fmla="*/ 914399 w 1029242"/>
              <a:gd name="connsiteY9" fmla="*/ 457201 h 6330704"/>
              <a:gd name="connsiteX10" fmla="*/ 1029242 w 1029242"/>
              <a:gd name="connsiteY10" fmla="*/ 6330704 h 6330704"/>
              <a:gd name="connsiteX0" fmla="*/ 0 w 964937"/>
              <a:gd name="connsiteY0" fmla="*/ 6172200 h 6306905"/>
              <a:gd name="connsiteX1" fmla="*/ 0 w 964937"/>
              <a:gd name="connsiteY1" fmla="*/ 6172200 h 6306905"/>
              <a:gd name="connsiteX2" fmla="*/ 0 w 964937"/>
              <a:gd name="connsiteY2" fmla="*/ 6172200 h 6306905"/>
              <a:gd name="connsiteX3" fmla="*/ 0 w 964937"/>
              <a:gd name="connsiteY3" fmla="*/ 457200 h 6306905"/>
              <a:gd name="connsiteX4" fmla="*/ 133911 w 964937"/>
              <a:gd name="connsiteY4" fmla="*/ 133911 h 6306905"/>
              <a:gd name="connsiteX5" fmla="*/ 457201 w 964937"/>
              <a:gd name="connsiteY5" fmla="*/ 1 h 6306905"/>
              <a:gd name="connsiteX6" fmla="*/ 457200 w 964937"/>
              <a:gd name="connsiteY6" fmla="*/ 0 h 6306905"/>
              <a:gd name="connsiteX7" fmla="*/ 457200 w 964937"/>
              <a:gd name="connsiteY7" fmla="*/ 0 h 6306905"/>
              <a:gd name="connsiteX8" fmla="*/ 780489 w 964937"/>
              <a:gd name="connsiteY8" fmla="*/ 133911 h 6306905"/>
              <a:gd name="connsiteX9" fmla="*/ 914399 w 964937"/>
              <a:gd name="connsiteY9" fmla="*/ 457201 h 6306905"/>
              <a:gd name="connsiteX10" fmla="*/ 964937 w 964937"/>
              <a:gd name="connsiteY10" fmla="*/ 6306905 h 6306905"/>
              <a:gd name="connsiteX0" fmla="*/ 0 w 958626"/>
              <a:gd name="connsiteY0" fmla="*/ 6172200 h 6346750"/>
              <a:gd name="connsiteX1" fmla="*/ 0 w 958626"/>
              <a:gd name="connsiteY1" fmla="*/ 6172200 h 6346750"/>
              <a:gd name="connsiteX2" fmla="*/ 0 w 958626"/>
              <a:gd name="connsiteY2" fmla="*/ 6172200 h 6346750"/>
              <a:gd name="connsiteX3" fmla="*/ 0 w 958626"/>
              <a:gd name="connsiteY3" fmla="*/ 457200 h 6346750"/>
              <a:gd name="connsiteX4" fmla="*/ 133911 w 958626"/>
              <a:gd name="connsiteY4" fmla="*/ 133911 h 6346750"/>
              <a:gd name="connsiteX5" fmla="*/ 457201 w 958626"/>
              <a:gd name="connsiteY5" fmla="*/ 1 h 6346750"/>
              <a:gd name="connsiteX6" fmla="*/ 457200 w 958626"/>
              <a:gd name="connsiteY6" fmla="*/ 0 h 6346750"/>
              <a:gd name="connsiteX7" fmla="*/ 457200 w 958626"/>
              <a:gd name="connsiteY7" fmla="*/ 0 h 6346750"/>
              <a:gd name="connsiteX8" fmla="*/ 780489 w 958626"/>
              <a:gd name="connsiteY8" fmla="*/ 133911 h 6346750"/>
              <a:gd name="connsiteX9" fmla="*/ 914399 w 958626"/>
              <a:gd name="connsiteY9" fmla="*/ 457201 h 6346750"/>
              <a:gd name="connsiteX10" fmla="*/ 958626 w 958626"/>
              <a:gd name="connsiteY10" fmla="*/ 6346750 h 6346750"/>
              <a:gd name="connsiteX0" fmla="*/ 0 w 960730"/>
              <a:gd name="connsiteY0" fmla="*/ 6172200 h 6333468"/>
              <a:gd name="connsiteX1" fmla="*/ 0 w 960730"/>
              <a:gd name="connsiteY1" fmla="*/ 6172200 h 6333468"/>
              <a:gd name="connsiteX2" fmla="*/ 0 w 960730"/>
              <a:gd name="connsiteY2" fmla="*/ 6172200 h 6333468"/>
              <a:gd name="connsiteX3" fmla="*/ 0 w 960730"/>
              <a:gd name="connsiteY3" fmla="*/ 457200 h 6333468"/>
              <a:gd name="connsiteX4" fmla="*/ 133911 w 960730"/>
              <a:gd name="connsiteY4" fmla="*/ 133911 h 6333468"/>
              <a:gd name="connsiteX5" fmla="*/ 457201 w 960730"/>
              <a:gd name="connsiteY5" fmla="*/ 1 h 6333468"/>
              <a:gd name="connsiteX6" fmla="*/ 457200 w 960730"/>
              <a:gd name="connsiteY6" fmla="*/ 0 h 6333468"/>
              <a:gd name="connsiteX7" fmla="*/ 457200 w 960730"/>
              <a:gd name="connsiteY7" fmla="*/ 0 h 6333468"/>
              <a:gd name="connsiteX8" fmla="*/ 780489 w 960730"/>
              <a:gd name="connsiteY8" fmla="*/ 133911 h 6333468"/>
              <a:gd name="connsiteX9" fmla="*/ 914399 w 960730"/>
              <a:gd name="connsiteY9" fmla="*/ 457201 h 6333468"/>
              <a:gd name="connsiteX10" fmla="*/ 960730 w 960730"/>
              <a:gd name="connsiteY10" fmla="*/ 6333468 h 6333468"/>
              <a:gd name="connsiteX0" fmla="*/ 0 w 962833"/>
              <a:gd name="connsiteY0" fmla="*/ 6172200 h 6320186"/>
              <a:gd name="connsiteX1" fmla="*/ 0 w 962833"/>
              <a:gd name="connsiteY1" fmla="*/ 6172200 h 6320186"/>
              <a:gd name="connsiteX2" fmla="*/ 0 w 962833"/>
              <a:gd name="connsiteY2" fmla="*/ 6172200 h 6320186"/>
              <a:gd name="connsiteX3" fmla="*/ 0 w 962833"/>
              <a:gd name="connsiteY3" fmla="*/ 457200 h 6320186"/>
              <a:gd name="connsiteX4" fmla="*/ 133911 w 962833"/>
              <a:gd name="connsiteY4" fmla="*/ 133911 h 6320186"/>
              <a:gd name="connsiteX5" fmla="*/ 457201 w 962833"/>
              <a:gd name="connsiteY5" fmla="*/ 1 h 6320186"/>
              <a:gd name="connsiteX6" fmla="*/ 457200 w 962833"/>
              <a:gd name="connsiteY6" fmla="*/ 0 h 6320186"/>
              <a:gd name="connsiteX7" fmla="*/ 457200 w 962833"/>
              <a:gd name="connsiteY7" fmla="*/ 0 h 6320186"/>
              <a:gd name="connsiteX8" fmla="*/ 780489 w 962833"/>
              <a:gd name="connsiteY8" fmla="*/ 133911 h 6320186"/>
              <a:gd name="connsiteX9" fmla="*/ 914399 w 962833"/>
              <a:gd name="connsiteY9" fmla="*/ 457201 h 6320186"/>
              <a:gd name="connsiteX10" fmla="*/ 962833 w 962833"/>
              <a:gd name="connsiteY10" fmla="*/ 6320186 h 632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2833" h="6320186">
                <a:moveTo>
                  <a:pt x="0" y="6172200"/>
                </a:moveTo>
                <a:lnTo>
                  <a:pt x="0" y="6172200"/>
                </a:lnTo>
                <a:lnTo>
                  <a:pt x="0" y="6172200"/>
                </a:lnTo>
                <a:lnTo>
                  <a:pt x="0" y="457200"/>
                </a:lnTo>
                <a:cubicBezTo>
                  <a:pt x="0" y="335943"/>
                  <a:pt x="48169" y="219652"/>
                  <a:pt x="133911" y="133911"/>
                </a:cubicBezTo>
                <a:cubicBezTo>
                  <a:pt x="219653" y="48169"/>
                  <a:pt x="335944" y="0"/>
                  <a:pt x="457201" y="1"/>
                </a:cubicBezTo>
                <a:lnTo>
                  <a:pt x="457200" y="0"/>
                </a:lnTo>
                <a:lnTo>
                  <a:pt x="457200" y="0"/>
                </a:lnTo>
                <a:cubicBezTo>
                  <a:pt x="578457" y="0"/>
                  <a:pt x="694748" y="48169"/>
                  <a:pt x="780489" y="133911"/>
                </a:cubicBezTo>
                <a:cubicBezTo>
                  <a:pt x="866231" y="219653"/>
                  <a:pt x="914400" y="335944"/>
                  <a:pt x="914399" y="457201"/>
                </a:cubicBezTo>
                <a:cubicBezTo>
                  <a:pt x="943191" y="1489568"/>
                  <a:pt x="870354" y="4525828"/>
                  <a:pt x="962833" y="6320186"/>
                </a:cubicBezTo>
              </a:path>
            </a:pathLst>
          </a:custGeom>
          <a:solidFill>
            <a:srgbClr val="073779">
              <a:alpha val="50000"/>
            </a:srgbClr>
          </a:solidFill>
          <a:ln w="25400">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0" name="Freeform 19"/>
          <p:cNvSpPr/>
          <p:nvPr/>
        </p:nvSpPr>
        <p:spPr>
          <a:xfrm rot="15660000">
            <a:off x="6464240" y="-329544"/>
            <a:ext cx="414074" cy="5104822"/>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099" h="5109912">
                <a:moveTo>
                  <a:pt x="0" y="5016061"/>
                </a:moveTo>
                <a:lnTo>
                  <a:pt x="0" y="5016061"/>
                </a:lnTo>
                <a:lnTo>
                  <a:pt x="0" y="251460"/>
                </a:ln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36054" y="5039297"/>
                  <a:pt x="552099" y="5109912"/>
                </a:cubicBezTo>
              </a:path>
            </a:pathLst>
          </a:custGeom>
          <a:solidFill>
            <a:schemeClr val="accent1">
              <a:alpha val="30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1" name="Freeform 20"/>
          <p:cNvSpPr/>
          <p:nvPr/>
        </p:nvSpPr>
        <p:spPr>
          <a:xfrm rot="15660000">
            <a:off x="7535012" y="1030513"/>
            <a:ext cx="396178" cy="2948568"/>
          </a:xfrm>
          <a:custGeom>
            <a:avLst/>
            <a:gdLst>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502920 w 502920"/>
              <a:gd name="connsiteY6" fmla="*/ 5016061 h 5016061"/>
              <a:gd name="connsiteX7" fmla="*/ 0 w 502920"/>
              <a:gd name="connsiteY7" fmla="*/ 5016061 h 5016061"/>
              <a:gd name="connsiteX8" fmla="*/ 0 w 502920"/>
              <a:gd name="connsiteY8" fmla="*/ 5016061 h 5016061"/>
              <a:gd name="connsiteX9" fmla="*/ 0 w 502920"/>
              <a:gd name="connsiteY9" fmla="*/ 5016061 h 5016061"/>
              <a:gd name="connsiteX10" fmla="*/ 0 w 502920"/>
              <a:gd name="connsiteY10" fmla="*/ 251460 h 5016061"/>
              <a:gd name="connsiteX11" fmla="*/ 73651 w 502920"/>
              <a:gd name="connsiteY11" fmla="*/ 73651 h 5016061"/>
              <a:gd name="connsiteX12" fmla="*/ 251460 w 502920"/>
              <a:gd name="connsiteY12" fmla="*/ 0 h 5016061"/>
              <a:gd name="connsiteX0" fmla="*/ 251460 w 545528"/>
              <a:gd name="connsiteY0" fmla="*/ 0 h 5090883"/>
              <a:gd name="connsiteX1" fmla="*/ 251460 w 545528"/>
              <a:gd name="connsiteY1" fmla="*/ 0 h 5090883"/>
              <a:gd name="connsiteX2" fmla="*/ 429269 w 545528"/>
              <a:gd name="connsiteY2" fmla="*/ 73651 h 5090883"/>
              <a:gd name="connsiteX3" fmla="*/ 502920 w 545528"/>
              <a:gd name="connsiteY3" fmla="*/ 251460 h 5090883"/>
              <a:gd name="connsiteX4" fmla="*/ 502920 w 545528"/>
              <a:gd name="connsiteY4" fmla="*/ 5016061 h 5090883"/>
              <a:gd name="connsiteX5" fmla="*/ 502920 w 545528"/>
              <a:gd name="connsiteY5" fmla="*/ 5016061 h 5090883"/>
              <a:gd name="connsiteX6" fmla="*/ 545528 w 545528"/>
              <a:gd name="connsiteY6" fmla="*/ 5090883 h 5090883"/>
              <a:gd name="connsiteX7" fmla="*/ 0 w 545528"/>
              <a:gd name="connsiteY7" fmla="*/ 5016061 h 5090883"/>
              <a:gd name="connsiteX8" fmla="*/ 0 w 545528"/>
              <a:gd name="connsiteY8" fmla="*/ 5016061 h 5090883"/>
              <a:gd name="connsiteX9" fmla="*/ 0 w 545528"/>
              <a:gd name="connsiteY9" fmla="*/ 5016061 h 5090883"/>
              <a:gd name="connsiteX10" fmla="*/ 0 w 545528"/>
              <a:gd name="connsiteY10" fmla="*/ 251460 h 5090883"/>
              <a:gd name="connsiteX11" fmla="*/ 73651 w 545528"/>
              <a:gd name="connsiteY11" fmla="*/ 73651 h 5090883"/>
              <a:gd name="connsiteX12" fmla="*/ 251460 w 545528"/>
              <a:gd name="connsiteY12" fmla="*/ 0 h 5090883"/>
              <a:gd name="connsiteX0" fmla="*/ 251460 w 502920"/>
              <a:gd name="connsiteY0" fmla="*/ 0 h 5016061"/>
              <a:gd name="connsiteX1" fmla="*/ 251460 w 502920"/>
              <a:gd name="connsiteY1" fmla="*/ 0 h 5016061"/>
              <a:gd name="connsiteX2" fmla="*/ 429269 w 502920"/>
              <a:gd name="connsiteY2" fmla="*/ 73651 h 5016061"/>
              <a:gd name="connsiteX3" fmla="*/ 502920 w 502920"/>
              <a:gd name="connsiteY3" fmla="*/ 251460 h 5016061"/>
              <a:gd name="connsiteX4" fmla="*/ 502920 w 502920"/>
              <a:gd name="connsiteY4" fmla="*/ 5016061 h 5016061"/>
              <a:gd name="connsiteX5" fmla="*/ 502920 w 502920"/>
              <a:gd name="connsiteY5" fmla="*/ 5016061 h 5016061"/>
              <a:gd name="connsiteX6" fmla="*/ 0 w 502920"/>
              <a:gd name="connsiteY6" fmla="*/ 5016061 h 5016061"/>
              <a:gd name="connsiteX7" fmla="*/ 0 w 502920"/>
              <a:gd name="connsiteY7" fmla="*/ 5016061 h 5016061"/>
              <a:gd name="connsiteX8" fmla="*/ 0 w 502920"/>
              <a:gd name="connsiteY8" fmla="*/ 5016061 h 5016061"/>
              <a:gd name="connsiteX9" fmla="*/ 0 w 502920"/>
              <a:gd name="connsiteY9" fmla="*/ 251460 h 5016061"/>
              <a:gd name="connsiteX10" fmla="*/ 73651 w 502920"/>
              <a:gd name="connsiteY10" fmla="*/ 73651 h 5016061"/>
              <a:gd name="connsiteX11" fmla="*/ 251460 w 502920"/>
              <a:gd name="connsiteY11" fmla="*/ 0 h 5016061"/>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02920 w 578872"/>
              <a:gd name="connsiteY5" fmla="*/ 5016061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51179 w 578872"/>
              <a:gd name="connsiteY5" fmla="*/ 4969246 h 5090304"/>
              <a:gd name="connsiteX6" fmla="*/ 578872 w 578872"/>
              <a:gd name="connsiteY6" fmla="*/ 5090304 h 5090304"/>
              <a:gd name="connsiteX7" fmla="*/ 0 w 578872"/>
              <a:gd name="connsiteY7" fmla="*/ 5016061 h 5090304"/>
              <a:gd name="connsiteX8" fmla="*/ 0 w 578872"/>
              <a:gd name="connsiteY8" fmla="*/ 5016061 h 5090304"/>
              <a:gd name="connsiteX9" fmla="*/ 0 w 578872"/>
              <a:gd name="connsiteY9" fmla="*/ 5016061 h 5090304"/>
              <a:gd name="connsiteX10" fmla="*/ 0 w 578872"/>
              <a:gd name="connsiteY10" fmla="*/ 251460 h 5090304"/>
              <a:gd name="connsiteX11" fmla="*/ 73651 w 578872"/>
              <a:gd name="connsiteY11" fmla="*/ 73651 h 5090304"/>
              <a:gd name="connsiteX12" fmla="*/ 251460 w 578872"/>
              <a:gd name="connsiteY12"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02920 w 578872"/>
              <a:gd name="connsiteY4" fmla="*/ 5016061 h 5090304"/>
              <a:gd name="connsiteX5" fmla="*/ 578872 w 578872"/>
              <a:gd name="connsiteY5" fmla="*/ 5090304 h 5090304"/>
              <a:gd name="connsiteX6" fmla="*/ 0 w 578872"/>
              <a:gd name="connsiteY6" fmla="*/ 5016061 h 5090304"/>
              <a:gd name="connsiteX7" fmla="*/ 0 w 578872"/>
              <a:gd name="connsiteY7" fmla="*/ 5016061 h 5090304"/>
              <a:gd name="connsiteX8" fmla="*/ 0 w 578872"/>
              <a:gd name="connsiteY8" fmla="*/ 5016061 h 5090304"/>
              <a:gd name="connsiteX9" fmla="*/ 0 w 578872"/>
              <a:gd name="connsiteY9" fmla="*/ 251460 h 5090304"/>
              <a:gd name="connsiteX10" fmla="*/ 73651 w 578872"/>
              <a:gd name="connsiteY10" fmla="*/ 73651 h 5090304"/>
              <a:gd name="connsiteX11" fmla="*/ 251460 w 578872"/>
              <a:gd name="connsiteY11" fmla="*/ 0 h 5090304"/>
              <a:gd name="connsiteX0" fmla="*/ 251460 w 578872"/>
              <a:gd name="connsiteY0" fmla="*/ 0 h 5090304"/>
              <a:gd name="connsiteX1" fmla="*/ 251460 w 578872"/>
              <a:gd name="connsiteY1" fmla="*/ 0 h 5090304"/>
              <a:gd name="connsiteX2" fmla="*/ 429269 w 578872"/>
              <a:gd name="connsiteY2" fmla="*/ 73651 h 5090304"/>
              <a:gd name="connsiteX3" fmla="*/ 502920 w 578872"/>
              <a:gd name="connsiteY3" fmla="*/ 251460 h 5090304"/>
              <a:gd name="connsiteX4" fmla="*/ 578872 w 578872"/>
              <a:gd name="connsiteY4" fmla="*/ 5090304 h 5090304"/>
              <a:gd name="connsiteX5" fmla="*/ 0 w 578872"/>
              <a:gd name="connsiteY5" fmla="*/ 5016061 h 5090304"/>
              <a:gd name="connsiteX6" fmla="*/ 0 w 578872"/>
              <a:gd name="connsiteY6" fmla="*/ 5016061 h 5090304"/>
              <a:gd name="connsiteX7" fmla="*/ 0 w 578872"/>
              <a:gd name="connsiteY7" fmla="*/ 5016061 h 5090304"/>
              <a:gd name="connsiteX8" fmla="*/ 0 w 578872"/>
              <a:gd name="connsiteY8" fmla="*/ 251460 h 5090304"/>
              <a:gd name="connsiteX9" fmla="*/ 73651 w 578872"/>
              <a:gd name="connsiteY9" fmla="*/ 73651 h 5090304"/>
              <a:gd name="connsiteX10" fmla="*/ 251460 w 578872"/>
              <a:gd name="connsiteY10" fmla="*/ 0 h 5090304"/>
              <a:gd name="connsiteX0" fmla="*/ 0 w 670312"/>
              <a:gd name="connsiteY0" fmla="*/ 5016061 h 5181744"/>
              <a:gd name="connsiteX1" fmla="*/ 0 w 670312"/>
              <a:gd name="connsiteY1" fmla="*/ 5016061 h 5181744"/>
              <a:gd name="connsiteX2" fmla="*/ 0 w 670312"/>
              <a:gd name="connsiteY2" fmla="*/ 5016061 h 5181744"/>
              <a:gd name="connsiteX3" fmla="*/ 0 w 670312"/>
              <a:gd name="connsiteY3" fmla="*/ 251460 h 5181744"/>
              <a:gd name="connsiteX4" fmla="*/ 73651 w 670312"/>
              <a:gd name="connsiteY4" fmla="*/ 73651 h 5181744"/>
              <a:gd name="connsiteX5" fmla="*/ 251460 w 670312"/>
              <a:gd name="connsiteY5" fmla="*/ 0 h 5181744"/>
              <a:gd name="connsiteX6" fmla="*/ 251460 w 670312"/>
              <a:gd name="connsiteY6" fmla="*/ 0 h 5181744"/>
              <a:gd name="connsiteX7" fmla="*/ 429269 w 670312"/>
              <a:gd name="connsiteY7" fmla="*/ 73651 h 5181744"/>
              <a:gd name="connsiteX8" fmla="*/ 502920 w 670312"/>
              <a:gd name="connsiteY8" fmla="*/ 251460 h 5181744"/>
              <a:gd name="connsiteX9" fmla="*/ 670312 w 670312"/>
              <a:gd name="connsiteY9" fmla="*/ 5181744 h 5181744"/>
              <a:gd name="connsiteX0" fmla="*/ 0 w 572254"/>
              <a:gd name="connsiteY0" fmla="*/ 5016061 h 5084525"/>
              <a:gd name="connsiteX1" fmla="*/ 0 w 572254"/>
              <a:gd name="connsiteY1" fmla="*/ 5016061 h 5084525"/>
              <a:gd name="connsiteX2" fmla="*/ 0 w 572254"/>
              <a:gd name="connsiteY2" fmla="*/ 5016061 h 5084525"/>
              <a:gd name="connsiteX3" fmla="*/ 0 w 572254"/>
              <a:gd name="connsiteY3" fmla="*/ 251460 h 5084525"/>
              <a:gd name="connsiteX4" fmla="*/ 73651 w 572254"/>
              <a:gd name="connsiteY4" fmla="*/ 73651 h 5084525"/>
              <a:gd name="connsiteX5" fmla="*/ 251460 w 572254"/>
              <a:gd name="connsiteY5" fmla="*/ 0 h 5084525"/>
              <a:gd name="connsiteX6" fmla="*/ 251460 w 572254"/>
              <a:gd name="connsiteY6" fmla="*/ 0 h 5084525"/>
              <a:gd name="connsiteX7" fmla="*/ 429269 w 572254"/>
              <a:gd name="connsiteY7" fmla="*/ 73651 h 5084525"/>
              <a:gd name="connsiteX8" fmla="*/ 502920 w 572254"/>
              <a:gd name="connsiteY8" fmla="*/ 251460 h 5084525"/>
              <a:gd name="connsiteX9" fmla="*/ 572254 w 572254"/>
              <a:gd name="connsiteY9" fmla="*/ 5084525 h 5084525"/>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70150"/>
              <a:gd name="connsiteY0" fmla="*/ 5016061 h 5097807"/>
              <a:gd name="connsiteX1" fmla="*/ 0 w 570150"/>
              <a:gd name="connsiteY1" fmla="*/ 5016061 h 5097807"/>
              <a:gd name="connsiteX2" fmla="*/ 0 w 570150"/>
              <a:gd name="connsiteY2" fmla="*/ 5016061 h 5097807"/>
              <a:gd name="connsiteX3" fmla="*/ 0 w 570150"/>
              <a:gd name="connsiteY3" fmla="*/ 251460 h 5097807"/>
              <a:gd name="connsiteX4" fmla="*/ 73651 w 570150"/>
              <a:gd name="connsiteY4" fmla="*/ 73651 h 5097807"/>
              <a:gd name="connsiteX5" fmla="*/ 251460 w 570150"/>
              <a:gd name="connsiteY5" fmla="*/ 0 h 5097807"/>
              <a:gd name="connsiteX6" fmla="*/ 251460 w 570150"/>
              <a:gd name="connsiteY6" fmla="*/ 0 h 5097807"/>
              <a:gd name="connsiteX7" fmla="*/ 429269 w 570150"/>
              <a:gd name="connsiteY7" fmla="*/ 73651 h 5097807"/>
              <a:gd name="connsiteX8" fmla="*/ 502920 w 570150"/>
              <a:gd name="connsiteY8" fmla="*/ 251460 h 5097807"/>
              <a:gd name="connsiteX9" fmla="*/ 570150 w 570150"/>
              <a:gd name="connsiteY9" fmla="*/ 5097807 h 5097807"/>
              <a:gd name="connsiteX0" fmla="*/ 0 w 552099"/>
              <a:gd name="connsiteY0" fmla="*/ 5016061 h 5109913"/>
              <a:gd name="connsiteX1" fmla="*/ 0 w 552099"/>
              <a:gd name="connsiteY1" fmla="*/ 5016061 h 5109913"/>
              <a:gd name="connsiteX2" fmla="*/ 0 w 552099"/>
              <a:gd name="connsiteY2" fmla="*/ 5016061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7708 w 552099"/>
              <a:gd name="connsiteY2" fmla="*/ 5018867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0 w 552099"/>
              <a:gd name="connsiteY0" fmla="*/ 5016061 h 5109913"/>
              <a:gd name="connsiteX1" fmla="*/ 0 w 552099"/>
              <a:gd name="connsiteY1" fmla="*/ 5016061 h 5109913"/>
              <a:gd name="connsiteX2" fmla="*/ 11177 w 552099"/>
              <a:gd name="connsiteY2" fmla="*/ 5031459 h 5109913"/>
              <a:gd name="connsiteX3" fmla="*/ 0 w 552099"/>
              <a:gd name="connsiteY3" fmla="*/ 251460 h 5109913"/>
              <a:gd name="connsiteX4" fmla="*/ 73651 w 552099"/>
              <a:gd name="connsiteY4" fmla="*/ 73651 h 5109913"/>
              <a:gd name="connsiteX5" fmla="*/ 251460 w 552099"/>
              <a:gd name="connsiteY5" fmla="*/ 0 h 5109913"/>
              <a:gd name="connsiteX6" fmla="*/ 251460 w 552099"/>
              <a:gd name="connsiteY6" fmla="*/ 0 h 5109913"/>
              <a:gd name="connsiteX7" fmla="*/ 429269 w 552099"/>
              <a:gd name="connsiteY7" fmla="*/ 73651 h 5109913"/>
              <a:gd name="connsiteX8" fmla="*/ 502920 w 552099"/>
              <a:gd name="connsiteY8" fmla="*/ 251460 h 5109913"/>
              <a:gd name="connsiteX9" fmla="*/ 552099 w 552099"/>
              <a:gd name="connsiteY9" fmla="*/ 5109913 h 5109913"/>
              <a:gd name="connsiteX0" fmla="*/ 14979 w 567078"/>
              <a:gd name="connsiteY0" fmla="*/ 5016061 h 5109913"/>
              <a:gd name="connsiteX1" fmla="*/ 14979 w 567078"/>
              <a:gd name="connsiteY1" fmla="*/ 5016061 h 5109913"/>
              <a:gd name="connsiteX2" fmla="*/ 5903 w 567078"/>
              <a:gd name="connsiteY2" fmla="*/ 4987363 h 5109913"/>
              <a:gd name="connsiteX3" fmla="*/ 14979 w 567078"/>
              <a:gd name="connsiteY3" fmla="*/ 251460 h 5109913"/>
              <a:gd name="connsiteX4" fmla="*/ 88630 w 567078"/>
              <a:gd name="connsiteY4" fmla="*/ 73651 h 5109913"/>
              <a:gd name="connsiteX5" fmla="*/ 266439 w 567078"/>
              <a:gd name="connsiteY5" fmla="*/ 0 h 5109913"/>
              <a:gd name="connsiteX6" fmla="*/ 266439 w 567078"/>
              <a:gd name="connsiteY6" fmla="*/ 0 h 5109913"/>
              <a:gd name="connsiteX7" fmla="*/ 444248 w 567078"/>
              <a:gd name="connsiteY7" fmla="*/ 73651 h 5109913"/>
              <a:gd name="connsiteX8" fmla="*/ 517899 w 567078"/>
              <a:gd name="connsiteY8" fmla="*/ 251460 h 5109913"/>
              <a:gd name="connsiteX9" fmla="*/ 567078 w 567078"/>
              <a:gd name="connsiteY9" fmla="*/ 5109913 h 5109913"/>
              <a:gd name="connsiteX0" fmla="*/ 0 w 552099"/>
              <a:gd name="connsiteY0" fmla="*/ 5016061 h 5109913"/>
              <a:gd name="connsiteX1" fmla="*/ 0 w 552099"/>
              <a:gd name="connsiteY1" fmla="*/ 5016061 h 5109913"/>
              <a:gd name="connsiteX2" fmla="*/ 0 w 552099"/>
              <a:gd name="connsiteY2" fmla="*/ 251460 h 5109913"/>
              <a:gd name="connsiteX3" fmla="*/ 73651 w 552099"/>
              <a:gd name="connsiteY3" fmla="*/ 73651 h 5109913"/>
              <a:gd name="connsiteX4" fmla="*/ 251460 w 552099"/>
              <a:gd name="connsiteY4" fmla="*/ 0 h 5109913"/>
              <a:gd name="connsiteX5" fmla="*/ 251460 w 552099"/>
              <a:gd name="connsiteY5" fmla="*/ 0 h 5109913"/>
              <a:gd name="connsiteX6" fmla="*/ 429269 w 552099"/>
              <a:gd name="connsiteY6" fmla="*/ 73651 h 5109913"/>
              <a:gd name="connsiteX7" fmla="*/ 502920 w 552099"/>
              <a:gd name="connsiteY7" fmla="*/ 251460 h 5109913"/>
              <a:gd name="connsiteX8" fmla="*/ 552099 w 552099"/>
              <a:gd name="connsiteY8" fmla="*/ 5109913 h 5109913"/>
              <a:gd name="connsiteX0" fmla="*/ 0 w 558409"/>
              <a:gd name="connsiteY0" fmla="*/ 5016061 h 5070028"/>
              <a:gd name="connsiteX1" fmla="*/ 0 w 558409"/>
              <a:gd name="connsiteY1" fmla="*/ 5016061 h 5070028"/>
              <a:gd name="connsiteX2" fmla="*/ 0 w 558409"/>
              <a:gd name="connsiteY2" fmla="*/ 251460 h 5070028"/>
              <a:gd name="connsiteX3" fmla="*/ 73651 w 558409"/>
              <a:gd name="connsiteY3" fmla="*/ 73651 h 5070028"/>
              <a:gd name="connsiteX4" fmla="*/ 251460 w 558409"/>
              <a:gd name="connsiteY4" fmla="*/ 0 h 5070028"/>
              <a:gd name="connsiteX5" fmla="*/ 251460 w 558409"/>
              <a:gd name="connsiteY5" fmla="*/ 0 h 5070028"/>
              <a:gd name="connsiteX6" fmla="*/ 429269 w 558409"/>
              <a:gd name="connsiteY6" fmla="*/ 73651 h 5070028"/>
              <a:gd name="connsiteX7" fmla="*/ 502920 w 558409"/>
              <a:gd name="connsiteY7" fmla="*/ 251460 h 5070028"/>
              <a:gd name="connsiteX8" fmla="*/ 558409 w 558409"/>
              <a:gd name="connsiteY8" fmla="*/ 5070028 h 5070028"/>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7986 w 552099"/>
              <a:gd name="connsiteY2" fmla="*/ 5032128 h 5109912"/>
              <a:gd name="connsiteX3" fmla="*/ 0 w 552099"/>
              <a:gd name="connsiteY3" fmla="*/ 251460 h 5109912"/>
              <a:gd name="connsiteX4" fmla="*/ 73651 w 552099"/>
              <a:gd name="connsiteY4" fmla="*/ 73651 h 5109912"/>
              <a:gd name="connsiteX5" fmla="*/ 251460 w 552099"/>
              <a:gd name="connsiteY5" fmla="*/ 0 h 5109912"/>
              <a:gd name="connsiteX6" fmla="*/ 251460 w 552099"/>
              <a:gd name="connsiteY6" fmla="*/ 0 h 5109912"/>
              <a:gd name="connsiteX7" fmla="*/ 429269 w 552099"/>
              <a:gd name="connsiteY7" fmla="*/ 73651 h 5109912"/>
              <a:gd name="connsiteX8" fmla="*/ 502920 w 552099"/>
              <a:gd name="connsiteY8" fmla="*/ 251460 h 5109912"/>
              <a:gd name="connsiteX9" fmla="*/ 552099 w 552099"/>
              <a:gd name="connsiteY9"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0 w 552099"/>
              <a:gd name="connsiteY1" fmla="*/ 5016061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0 w 552099"/>
              <a:gd name="connsiteY0" fmla="*/ 5016061 h 5109912"/>
              <a:gd name="connsiteX1" fmla="*/ 328 w 552099"/>
              <a:gd name="connsiteY1" fmla="*/ 2862849 h 5109912"/>
              <a:gd name="connsiteX2" fmla="*/ 0 w 552099"/>
              <a:gd name="connsiteY2" fmla="*/ 251460 h 5109912"/>
              <a:gd name="connsiteX3" fmla="*/ 73651 w 552099"/>
              <a:gd name="connsiteY3" fmla="*/ 73651 h 5109912"/>
              <a:gd name="connsiteX4" fmla="*/ 251460 w 552099"/>
              <a:gd name="connsiteY4" fmla="*/ 0 h 5109912"/>
              <a:gd name="connsiteX5" fmla="*/ 251460 w 552099"/>
              <a:gd name="connsiteY5" fmla="*/ 0 h 5109912"/>
              <a:gd name="connsiteX6" fmla="*/ 429269 w 552099"/>
              <a:gd name="connsiteY6" fmla="*/ 73651 h 5109912"/>
              <a:gd name="connsiteX7" fmla="*/ 502920 w 552099"/>
              <a:gd name="connsiteY7" fmla="*/ 251460 h 5109912"/>
              <a:gd name="connsiteX8" fmla="*/ 552099 w 552099"/>
              <a:gd name="connsiteY8" fmla="*/ 5109912 h 5109912"/>
              <a:gd name="connsiteX0" fmla="*/ 328 w 552099"/>
              <a:gd name="connsiteY0" fmla="*/ 2862849 h 5109912"/>
              <a:gd name="connsiteX1" fmla="*/ 0 w 552099"/>
              <a:gd name="connsiteY1" fmla="*/ 251460 h 5109912"/>
              <a:gd name="connsiteX2" fmla="*/ 73651 w 552099"/>
              <a:gd name="connsiteY2" fmla="*/ 73651 h 5109912"/>
              <a:gd name="connsiteX3" fmla="*/ 251460 w 552099"/>
              <a:gd name="connsiteY3" fmla="*/ 0 h 5109912"/>
              <a:gd name="connsiteX4" fmla="*/ 251460 w 552099"/>
              <a:gd name="connsiteY4" fmla="*/ 0 h 5109912"/>
              <a:gd name="connsiteX5" fmla="*/ 429269 w 552099"/>
              <a:gd name="connsiteY5" fmla="*/ 73651 h 5109912"/>
              <a:gd name="connsiteX6" fmla="*/ 502920 w 552099"/>
              <a:gd name="connsiteY6" fmla="*/ 251460 h 5109912"/>
              <a:gd name="connsiteX7" fmla="*/ 552099 w 552099"/>
              <a:gd name="connsiteY7" fmla="*/ 5109912 h 5109912"/>
              <a:gd name="connsiteX0" fmla="*/ 328 w 543353"/>
              <a:gd name="connsiteY0" fmla="*/ 2862849 h 2928006"/>
              <a:gd name="connsiteX1" fmla="*/ 0 w 543353"/>
              <a:gd name="connsiteY1" fmla="*/ 251460 h 2928006"/>
              <a:gd name="connsiteX2" fmla="*/ 73651 w 543353"/>
              <a:gd name="connsiteY2" fmla="*/ 73651 h 2928006"/>
              <a:gd name="connsiteX3" fmla="*/ 251460 w 543353"/>
              <a:gd name="connsiteY3" fmla="*/ 0 h 2928006"/>
              <a:gd name="connsiteX4" fmla="*/ 251460 w 543353"/>
              <a:gd name="connsiteY4" fmla="*/ 0 h 2928006"/>
              <a:gd name="connsiteX5" fmla="*/ 429269 w 543353"/>
              <a:gd name="connsiteY5" fmla="*/ 73651 h 2928006"/>
              <a:gd name="connsiteX6" fmla="*/ 502920 w 543353"/>
              <a:gd name="connsiteY6" fmla="*/ 251460 h 2928006"/>
              <a:gd name="connsiteX7" fmla="*/ 543353 w 543353"/>
              <a:gd name="connsiteY7" fmla="*/ 2928006 h 2928006"/>
              <a:gd name="connsiteX0" fmla="*/ 328 w 537043"/>
              <a:gd name="connsiteY0" fmla="*/ 2862849 h 2967890"/>
              <a:gd name="connsiteX1" fmla="*/ 0 w 537043"/>
              <a:gd name="connsiteY1" fmla="*/ 251460 h 2967890"/>
              <a:gd name="connsiteX2" fmla="*/ 73651 w 537043"/>
              <a:gd name="connsiteY2" fmla="*/ 73651 h 2967890"/>
              <a:gd name="connsiteX3" fmla="*/ 251460 w 537043"/>
              <a:gd name="connsiteY3" fmla="*/ 0 h 2967890"/>
              <a:gd name="connsiteX4" fmla="*/ 251460 w 537043"/>
              <a:gd name="connsiteY4" fmla="*/ 0 h 2967890"/>
              <a:gd name="connsiteX5" fmla="*/ 429269 w 537043"/>
              <a:gd name="connsiteY5" fmla="*/ 73651 h 2967890"/>
              <a:gd name="connsiteX6" fmla="*/ 502920 w 537043"/>
              <a:gd name="connsiteY6" fmla="*/ 251460 h 2967890"/>
              <a:gd name="connsiteX7" fmla="*/ 537043 w 537043"/>
              <a:gd name="connsiteY7" fmla="*/ 2967890 h 2967890"/>
              <a:gd name="connsiteX0" fmla="*/ 328 w 528237"/>
              <a:gd name="connsiteY0" fmla="*/ 2862849 h 2951509"/>
              <a:gd name="connsiteX1" fmla="*/ 0 w 528237"/>
              <a:gd name="connsiteY1" fmla="*/ 251460 h 2951509"/>
              <a:gd name="connsiteX2" fmla="*/ 73651 w 528237"/>
              <a:gd name="connsiteY2" fmla="*/ 73651 h 2951509"/>
              <a:gd name="connsiteX3" fmla="*/ 251460 w 528237"/>
              <a:gd name="connsiteY3" fmla="*/ 0 h 2951509"/>
              <a:gd name="connsiteX4" fmla="*/ 251460 w 528237"/>
              <a:gd name="connsiteY4" fmla="*/ 0 h 2951509"/>
              <a:gd name="connsiteX5" fmla="*/ 429269 w 528237"/>
              <a:gd name="connsiteY5" fmla="*/ 73651 h 2951509"/>
              <a:gd name="connsiteX6" fmla="*/ 502920 w 528237"/>
              <a:gd name="connsiteY6" fmla="*/ 251460 h 2951509"/>
              <a:gd name="connsiteX7" fmla="*/ 524305 w 528237"/>
              <a:gd name="connsiteY7" fmla="*/ 2951509 h 295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237" h="2951509">
                <a:moveTo>
                  <a:pt x="328" y="2862849"/>
                </a:moveTo>
                <a:cubicBezTo>
                  <a:pt x="219" y="1992386"/>
                  <a:pt x="109" y="1121923"/>
                  <a:pt x="0" y="251460"/>
                </a:cubicBezTo>
                <a:cubicBezTo>
                  <a:pt x="0" y="184769"/>
                  <a:pt x="26493" y="120809"/>
                  <a:pt x="73651" y="73651"/>
                </a:cubicBezTo>
                <a:cubicBezTo>
                  <a:pt x="120809" y="26493"/>
                  <a:pt x="184769" y="0"/>
                  <a:pt x="251460" y="0"/>
                </a:cubicBezTo>
                <a:lnTo>
                  <a:pt x="251460" y="0"/>
                </a:lnTo>
                <a:cubicBezTo>
                  <a:pt x="318151" y="0"/>
                  <a:pt x="382111" y="26493"/>
                  <a:pt x="429269" y="73651"/>
                </a:cubicBezTo>
                <a:cubicBezTo>
                  <a:pt x="476427" y="120809"/>
                  <a:pt x="502920" y="184769"/>
                  <a:pt x="502920" y="251460"/>
                </a:cubicBezTo>
                <a:cubicBezTo>
                  <a:pt x="528237" y="1864408"/>
                  <a:pt x="505702" y="918020"/>
                  <a:pt x="524305" y="2951509"/>
                </a:cubicBezTo>
              </a:path>
            </a:pathLst>
          </a:custGeom>
          <a:solidFill>
            <a:schemeClr val="accent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a:xfrm rot="21060000">
            <a:off x="1252728" y="2674620"/>
            <a:ext cx="7324344" cy="1207008"/>
          </a:xfrm>
        </p:spPr>
        <p:txBody>
          <a:bodyPr anchor="b" anchorCtr="0"/>
          <a:lstStyle/>
          <a:p>
            <a:r>
              <a:rPr lang="en-US" dirty="0" smtClean="0"/>
              <a:t>Click to edit Master title style</a:t>
            </a:r>
            <a:endParaRPr lang="en-US" dirty="0"/>
          </a:p>
        </p:txBody>
      </p:sp>
      <p:sp>
        <p:nvSpPr>
          <p:cNvPr id="23" name="Text Placeholder 22"/>
          <p:cNvSpPr>
            <a:spLocks noGrp="1"/>
          </p:cNvSpPr>
          <p:nvPr>
            <p:ph type="body" sz="quarter" idx="13" hasCustomPrompt="1"/>
          </p:nvPr>
        </p:nvSpPr>
        <p:spPr>
          <a:xfrm rot="21060000">
            <a:off x="2551176" y="3744468"/>
            <a:ext cx="6400800" cy="685800"/>
          </a:xfrm>
        </p:spPr>
        <p:txBody>
          <a:bodyPr anchor="ctr" anchorCtr="0"/>
          <a:lstStyle>
            <a:lvl1pPr marL="0" indent="0">
              <a:spcAft>
                <a:spcPts val="0"/>
              </a:spcAft>
              <a:buFontTx/>
              <a:buNone/>
              <a:defRPr>
                <a:effectLst/>
              </a:defRPr>
            </a:lvl1pPr>
            <a:lvl2pPr marL="349250" indent="0">
              <a:buFontTx/>
              <a:buNone/>
              <a:defRPr>
                <a:effectLst/>
              </a:defRPr>
            </a:lvl2pPr>
            <a:lvl3pPr marL="631825" indent="0">
              <a:buFontTx/>
              <a:buNone/>
              <a:defRPr>
                <a:effectLst/>
              </a:defRPr>
            </a:lvl3pPr>
            <a:lvl4pPr marL="914400" indent="0">
              <a:buFontTx/>
              <a:buNone/>
              <a:defRPr>
                <a:effectLst/>
              </a:defRPr>
            </a:lvl4pPr>
            <a:lvl5pPr marL="1196975" indent="0">
              <a:buFontTx/>
              <a:buNone/>
              <a:defRPr>
                <a:effectLst/>
              </a:defRPr>
            </a:lvl5pPr>
          </a:lstStyle>
          <a:p>
            <a:pPr lvl="0"/>
            <a:r>
              <a:rPr lang="en-US" dirty="0" smtClean="0"/>
              <a:t>Click to edit Master subtitle style</a:t>
            </a:r>
            <a:endParaRPr lang="en-US" dirty="0"/>
          </a:p>
        </p:txBody>
      </p:sp>
      <p:sp>
        <p:nvSpPr>
          <p:cNvPr id="24" name="Picture Placeholder 2"/>
          <p:cNvSpPr>
            <a:spLocks noGrp="1"/>
          </p:cNvSpPr>
          <p:nvPr>
            <p:ph type="pic" idx="14"/>
          </p:nvPr>
        </p:nvSpPr>
        <p:spPr>
          <a:xfrm rot="21068552">
            <a:off x="914506" y="627514"/>
            <a:ext cx="3923711" cy="2103494"/>
          </a:xfrm>
          <a:prstGeom prst="roundRect">
            <a:avLst>
              <a:gd name="adj" fmla="val 7476"/>
            </a:avLst>
          </a:prstGeom>
          <a:ln w="63500">
            <a:solidFill>
              <a:schemeClr val="accent2"/>
            </a:solidFill>
          </a:ln>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75629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ectionHeaderOverlay.png"/>
          <p:cNvPicPr>
            <a:picLocks noChangeAspect="1"/>
          </p:cNvPicPr>
          <p:nvPr/>
        </p:nvPicPr>
        <p:blipFill>
          <a:blip r:embed="rId2"/>
          <a:stretch>
            <a:fillRect/>
          </a:stretch>
        </p:blipFill>
        <p:spPr>
          <a:xfrm>
            <a:off x="0" y="0"/>
            <a:ext cx="9144000" cy="5143500"/>
          </a:xfrm>
          <a:prstGeom prst="rect">
            <a:avLst/>
          </a:prstGeom>
        </p:spPr>
      </p:pic>
      <p:sp>
        <p:nvSpPr>
          <p:cNvPr id="43" name="Freeform 42"/>
          <p:cNvSpPr/>
          <p:nvPr/>
        </p:nvSpPr>
        <p:spPr>
          <a:xfrm rot="4809906">
            <a:off x="3546189" y="349848"/>
            <a:ext cx="825157" cy="8104720"/>
          </a:xfrm>
          <a:custGeom>
            <a:avLst/>
            <a:gdLst>
              <a:gd name="connsiteX0" fmla="*/ 533400 w 1066800"/>
              <a:gd name="connsiteY0" fmla="*/ 0 h 8120268"/>
              <a:gd name="connsiteX1" fmla="*/ 533400 w 1066800"/>
              <a:gd name="connsiteY1" fmla="*/ 0 h 8120268"/>
              <a:gd name="connsiteX2" fmla="*/ 910571 w 1066800"/>
              <a:gd name="connsiteY2" fmla="*/ 156230 h 8120268"/>
              <a:gd name="connsiteX3" fmla="*/ 1066800 w 1066800"/>
              <a:gd name="connsiteY3" fmla="*/ 533401 h 8120268"/>
              <a:gd name="connsiteX4" fmla="*/ 1066800 w 1066800"/>
              <a:gd name="connsiteY4" fmla="*/ 8120268 h 8120268"/>
              <a:gd name="connsiteX5" fmla="*/ 1066800 w 1066800"/>
              <a:gd name="connsiteY5" fmla="*/ 8120268 h 8120268"/>
              <a:gd name="connsiteX6" fmla="*/ 1066800 w 1066800"/>
              <a:gd name="connsiteY6" fmla="*/ 8120268 h 8120268"/>
              <a:gd name="connsiteX7" fmla="*/ 0 w 1066800"/>
              <a:gd name="connsiteY7" fmla="*/ 8120268 h 8120268"/>
              <a:gd name="connsiteX8" fmla="*/ 0 w 1066800"/>
              <a:gd name="connsiteY8" fmla="*/ 8120268 h 8120268"/>
              <a:gd name="connsiteX9" fmla="*/ 0 w 1066800"/>
              <a:gd name="connsiteY9" fmla="*/ 8120268 h 8120268"/>
              <a:gd name="connsiteX10" fmla="*/ 0 w 1066800"/>
              <a:gd name="connsiteY10" fmla="*/ 533400 h 8120268"/>
              <a:gd name="connsiteX11" fmla="*/ 156230 w 1066800"/>
              <a:gd name="connsiteY11" fmla="*/ 156229 h 8120268"/>
              <a:gd name="connsiteX12" fmla="*/ 533401 w 1066800"/>
              <a:gd name="connsiteY12" fmla="*/ 0 h 8120268"/>
              <a:gd name="connsiteX13" fmla="*/ 533400 w 1066800"/>
              <a:gd name="connsiteY13" fmla="*/ 0 h 8120268"/>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09411"/>
              <a:gd name="connsiteY0" fmla="*/ 602505 h 8722773"/>
              <a:gd name="connsiteX1" fmla="*/ 533400 w 1109411"/>
              <a:gd name="connsiteY1" fmla="*/ 602505 h 8722773"/>
              <a:gd name="connsiteX2" fmla="*/ 910571 w 1109411"/>
              <a:gd name="connsiteY2" fmla="*/ 758735 h 8722773"/>
              <a:gd name="connsiteX3" fmla="*/ 1066800 w 1109411"/>
              <a:gd name="connsiteY3" fmla="*/ 1135906 h 8722773"/>
              <a:gd name="connsiteX4" fmla="*/ 1109048 w 1109411"/>
              <a:gd name="connsiteY4" fmla="*/ 7478466 h 8722773"/>
              <a:gd name="connsiteX5" fmla="*/ 1066800 w 1109411"/>
              <a:gd name="connsiteY5" fmla="*/ 8722773 h 8722773"/>
              <a:gd name="connsiteX6" fmla="*/ 1066800 w 1109411"/>
              <a:gd name="connsiteY6" fmla="*/ 8722773 h 8722773"/>
              <a:gd name="connsiteX7" fmla="*/ 1066800 w 1109411"/>
              <a:gd name="connsiteY7" fmla="*/ 8722773 h 8722773"/>
              <a:gd name="connsiteX8" fmla="*/ 0 w 1109411"/>
              <a:gd name="connsiteY8" fmla="*/ 8722773 h 8722773"/>
              <a:gd name="connsiteX9" fmla="*/ 0 w 1109411"/>
              <a:gd name="connsiteY9" fmla="*/ 8722773 h 8722773"/>
              <a:gd name="connsiteX10" fmla="*/ 0 w 1109411"/>
              <a:gd name="connsiteY10" fmla="*/ 8722773 h 8722773"/>
              <a:gd name="connsiteX11" fmla="*/ 0 w 1109411"/>
              <a:gd name="connsiteY11" fmla="*/ 1135905 h 8722773"/>
              <a:gd name="connsiteX12" fmla="*/ 156230 w 1109411"/>
              <a:gd name="connsiteY12" fmla="*/ 758734 h 8722773"/>
              <a:gd name="connsiteX13" fmla="*/ 533401 w 1109411"/>
              <a:gd name="connsiteY13" fmla="*/ 602505 h 8722773"/>
              <a:gd name="connsiteX14" fmla="*/ 533400 w 1109411"/>
              <a:gd name="connsiteY14" fmla="*/ 602505 h 8722773"/>
              <a:gd name="connsiteX0" fmla="*/ 533400 w 1128952"/>
              <a:gd name="connsiteY0" fmla="*/ 602505 h 8722773"/>
              <a:gd name="connsiteX1" fmla="*/ 533400 w 1128952"/>
              <a:gd name="connsiteY1" fmla="*/ 602505 h 8722773"/>
              <a:gd name="connsiteX2" fmla="*/ 910571 w 1128952"/>
              <a:gd name="connsiteY2" fmla="*/ 758735 h 8722773"/>
              <a:gd name="connsiteX3" fmla="*/ 1066800 w 1128952"/>
              <a:gd name="connsiteY3" fmla="*/ 1135906 h 8722773"/>
              <a:gd name="connsiteX4" fmla="*/ 1109048 w 1128952"/>
              <a:gd name="connsiteY4" fmla="*/ 7478466 h 8722773"/>
              <a:gd name="connsiteX5" fmla="*/ 1066800 w 1128952"/>
              <a:gd name="connsiteY5" fmla="*/ 8722773 h 8722773"/>
              <a:gd name="connsiteX6" fmla="*/ 1066800 w 1128952"/>
              <a:gd name="connsiteY6" fmla="*/ 8722773 h 8722773"/>
              <a:gd name="connsiteX7" fmla="*/ 1066800 w 1128952"/>
              <a:gd name="connsiteY7" fmla="*/ 8722773 h 8722773"/>
              <a:gd name="connsiteX8" fmla="*/ 0 w 1128952"/>
              <a:gd name="connsiteY8" fmla="*/ 8722773 h 8722773"/>
              <a:gd name="connsiteX9" fmla="*/ 0 w 1128952"/>
              <a:gd name="connsiteY9" fmla="*/ 8722773 h 8722773"/>
              <a:gd name="connsiteX10" fmla="*/ 0 w 1128952"/>
              <a:gd name="connsiteY10" fmla="*/ 8722773 h 8722773"/>
              <a:gd name="connsiteX11" fmla="*/ 0 w 1128952"/>
              <a:gd name="connsiteY11" fmla="*/ 1135905 h 8722773"/>
              <a:gd name="connsiteX12" fmla="*/ 156230 w 1128952"/>
              <a:gd name="connsiteY12" fmla="*/ 758734 h 8722773"/>
              <a:gd name="connsiteX13" fmla="*/ 533401 w 1128952"/>
              <a:gd name="connsiteY13" fmla="*/ 602505 h 8722773"/>
              <a:gd name="connsiteX14" fmla="*/ 533400 w 1128952"/>
              <a:gd name="connsiteY14" fmla="*/ 602505 h 8722773"/>
              <a:gd name="connsiteX0" fmla="*/ 533400 w 1109048"/>
              <a:gd name="connsiteY0" fmla="*/ 602505 h 8722773"/>
              <a:gd name="connsiteX1" fmla="*/ 533400 w 1109048"/>
              <a:gd name="connsiteY1" fmla="*/ 602505 h 8722773"/>
              <a:gd name="connsiteX2" fmla="*/ 910571 w 1109048"/>
              <a:gd name="connsiteY2" fmla="*/ 758735 h 8722773"/>
              <a:gd name="connsiteX3" fmla="*/ 1066800 w 1109048"/>
              <a:gd name="connsiteY3" fmla="*/ 1135906 h 8722773"/>
              <a:gd name="connsiteX4" fmla="*/ 1109048 w 1109048"/>
              <a:gd name="connsiteY4" fmla="*/ 7478466 h 8722773"/>
              <a:gd name="connsiteX5" fmla="*/ 1066800 w 1109048"/>
              <a:gd name="connsiteY5" fmla="*/ 8722773 h 8722773"/>
              <a:gd name="connsiteX6" fmla="*/ 1066800 w 1109048"/>
              <a:gd name="connsiteY6" fmla="*/ 8722773 h 8722773"/>
              <a:gd name="connsiteX7" fmla="*/ 1066800 w 1109048"/>
              <a:gd name="connsiteY7" fmla="*/ 8722773 h 8722773"/>
              <a:gd name="connsiteX8" fmla="*/ 0 w 1109048"/>
              <a:gd name="connsiteY8" fmla="*/ 8722773 h 8722773"/>
              <a:gd name="connsiteX9" fmla="*/ 0 w 1109048"/>
              <a:gd name="connsiteY9" fmla="*/ 8722773 h 8722773"/>
              <a:gd name="connsiteX10" fmla="*/ 0 w 1109048"/>
              <a:gd name="connsiteY10" fmla="*/ 8722773 h 8722773"/>
              <a:gd name="connsiteX11" fmla="*/ 0 w 1109048"/>
              <a:gd name="connsiteY11" fmla="*/ 1135905 h 8722773"/>
              <a:gd name="connsiteX12" fmla="*/ 156230 w 1109048"/>
              <a:gd name="connsiteY12" fmla="*/ 758734 h 8722773"/>
              <a:gd name="connsiteX13" fmla="*/ 533401 w 1109048"/>
              <a:gd name="connsiteY13" fmla="*/ 602505 h 8722773"/>
              <a:gd name="connsiteX14" fmla="*/ 533400 w 1109048"/>
              <a:gd name="connsiteY14" fmla="*/ 602505 h 8722773"/>
              <a:gd name="connsiteX0" fmla="*/ 533400 w 1109048"/>
              <a:gd name="connsiteY0" fmla="*/ 602799 h 8723067"/>
              <a:gd name="connsiteX1" fmla="*/ 533400 w 1109048"/>
              <a:gd name="connsiteY1" fmla="*/ 602799 h 8723067"/>
              <a:gd name="connsiteX2" fmla="*/ 910571 w 1109048"/>
              <a:gd name="connsiteY2" fmla="*/ 759029 h 8723067"/>
              <a:gd name="connsiteX3" fmla="*/ 1066800 w 1109048"/>
              <a:gd name="connsiteY3" fmla="*/ 1136200 h 8723067"/>
              <a:gd name="connsiteX4" fmla="*/ 1109048 w 1109048"/>
              <a:gd name="connsiteY4" fmla="*/ 7478760 h 8723067"/>
              <a:gd name="connsiteX5" fmla="*/ 1066800 w 1109048"/>
              <a:gd name="connsiteY5" fmla="*/ 8723067 h 8723067"/>
              <a:gd name="connsiteX6" fmla="*/ 1066800 w 1109048"/>
              <a:gd name="connsiteY6" fmla="*/ 8723067 h 8723067"/>
              <a:gd name="connsiteX7" fmla="*/ 1066800 w 1109048"/>
              <a:gd name="connsiteY7" fmla="*/ 8723067 h 8723067"/>
              <a:gd name="connsiteX8" fmla="*/ 0 w 1109048"/>
              <a:gd name="connsiteY8" fmla="*/ 8723067 h 8723067"/>
              <a:gd name="connsiteX9" fmla="*/ 0 w 1109048"/>
              <a:gd name="connsiteY9" fmla="*/ 8723067 h 8723067"/>
              <a:gd name="connsiteX10" fmla="*/ 0 w 1109048"/>
              <a:gd name="connsiteY10" fmla="*/ 8723067 h 8723067"/>
              <a:gd name="connsiteX11" fmla="*/ 0 w 1109048"/>
              <a:gd name="connsiteY11" fmla="*/ 1136199 h 8723067"/>
              <a:gd name="connsiteX12" fmla="*/ 156230 w 1109048"/>
              <a:gd name="connsiteY12" fmla="*/ 759028 h 8723067"/>
              <a:gd name="connsiteX13" fmla="*/ 533401 w 1109048"/>
              <a:gd name="connsiteY13" fmla="*/ 602799 h 8723067"/>
              <a:gd name="connsiteX14" fmla="*/ 533400 w 1109048"/>
              <a:gd name="connsiteY14" fmla="*/ 602799 h 8723067"/>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66800 w 1109048"/>
              <a:gd name="connsiteY7" fmla="*/ 8120268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1084010 w 1109048"/>
              <a:gd name="connsiteY7" fmla="*/ 8053661 h 8120268"/>
              <a:gd name="connsiteX8" fmla="*/ 852372 w 1109048"/>
              <a:gd name="connsiteY8" fmla="*/ 8083096 h 8120268"/>
              <a:gd name="connsiteX9" fmla="*/ 0 w 1109048"/>
              <a:gd name="connsiteY9" fmla="*/ 8120268 h 8120268"/>
              <a:gd name="connsiteX10" fmla="*/ 0 w 1109048"/>
              <a:gd name="connsiteY10" fmla="*/ 8120268 h 8120268"/>
              <a:gd name="connsiteX11" fmla="*/ 0 w 1109048"/>
              <a:gd name="connsiteY11" fmla="*/ 8120268 h 8120268"/>
              <a:gd name="connsiteX12" fmla="*/ 0 w 1109048"/>
              <a:gd name="connsiteY12" fmla="*/ 533400 h 8120268"/>
              <a:gd name="connsiteX13" fmla="*/ 156230 w 1109048"/>
              <a:gd name="connsiteY13" fmla="*/ 156229 h 8120268"/>
              <a:gd name="connsiteX14" fmla="*/ 533401 w 1109048"/>
              <a:gd name="connsiteY14" fmla="*/ 0 h 8120268"/>
              <a:gd name="connsiteX15" fmla="*/ 533400 w 1109048"/>
              <a:gd name="connsiteY15"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1066800 w 1109048"/>
              <a:gd name="connsiteY6" fmla="*/ 8120268 h 8120268"/>
              <a:gd name="connsiteX7" fmla="*/ 852372 w 1109048"/>
              <a:gd name="connsiteY7" fmla="*/ 8083096 h 8120268"/>
              <a:gd name="connsiteX8" fmla="*/ 0 w 1109048"/>
              <a:gd name="connsiteY8" fmla="*/ 8120268 h 8120268"/>
              <a:gd name="connsiteX9" fmla="*/ 0 w 1109048"/>
              <a:gd name="connsiteY9" fmla="*/ 8120268 h 8120268"/>
              <a:gd name="connsiteX10" fmla="*/ 0 w 1109048"/>
              <a:gd name="connsiteY10" fmla="*/ 8120268 h 8120268"/>
              <a:gd name="connsiteX11" fmla="*/ 0 w 1109048"/>
              <a:gd name="connsiteY11" fmla="*/ 533400 h 8120268"/>
              <a:gd name="connsiteX12" fmla="*/ 156230 w 1109048"/>
              <a:gd name="connsiteY12" fmla="*/ 156229 h 8120268"/>
              <a:gd name="connsiteX13" fmla="*/ 533401 w 1109048"/>
              <a:gd name="connsiteY13" fmla="*/ 0 h 8120268"/>
              <a:gd name="connsiteX14" fmla="*/ 533400 w 1109048"/>
              <a:gd name="connsiteY14"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1066800 w 1109048"/>
              <a:gd name="connsiteY5" fmla="*/ 8120268 h 8120268"/>
              <a:gd name="connsiteX6" fmla="*/ 852372 w 1109048"/>
              <a:gd name="connsiteY6" fmla="*/ 8083096 h 8120268"/>
              <a:gd name="connsiteX7" fmla="*/ 0 w 1109048"/>
              <a:gd name="connsiteY7" fmla="*/ 8120268 h 8120268"/>
              <a:gd name="connsiteX8" fmla="*/ 0 w 1109048"/>
              <a:gd name="connsiteY8" fmla="*/ 8120268 h 8120268"/>
              <a:gd name="connsiteX9" fmla="*/ 0 w 1109048"/>
              <a:gd name="connsiteY9" fmla="*/ 8120268 h 8120268"/>
              <a:gd name="connsiteX10" fmla="*/ 0 w 1109048"/>
              <a:gd name="connsiteY10" fmla="*/ 533400 h 8120268"/>
              <a:gd name="connsiteX11" fmla="*/ 156230 w 1109048"/>
              <a:gd name="connsiteY11" fmla="*/ 156229 h 8120268"/>
              <a:gd name="connsiteX12" fmla="*/ 533401 w 1109048"/>
              <a:gd name="connsiteY12" fmla="*/ 0 h 8120268"/>
              <a:gd name="connsiteX13" fmla="*/ 533400 w 1109048"/>
              <a:gd name="connsiteY13"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0 w 1109048"/>
              <a:gd name="connsiteY8" fmla="*/ 8120268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0 w 1109048"/>
              <a:gd name="connsiteY7" fmla="*/ 8120268 h 8120268"/>
              <a:gd name="connsiteX8" fmla="*/ 17782 w 1109048"/>
              <a:gd name="connsiteY8" fmla="*/ 7974865 h 8120268"/>
              <a:gd name="connsiteX9" fmla="*/ 0 w 1109048"/>
              <a:gd name="connsiteY9" fmla="*/ 533400 h 8120268"/>
              <a:gd name="connsiteX10" fmla="*/ 156230 w 1109048"/>
              <a:gd name="connsiteY10" fmla="*/ 156229 h 8120268"/>
              <a:gd name="connsiteX11" fmla="*/ 533401 w 1109048"/>
              <a:gd name="connsiteY11" fmla="*/ 0 h 8120268"/>
              <a:gd name="connsiteX12" fmla="*/ 533400 w 1109048"/>
              <a:gd name="connsiteY12" fmla="*/ 0 h 8120268"/>
              <a:gd name="connsiteX0" fmla="*/ 533400 w 1109048"/>
              <a:gd name="connsiteY0" fmla="*/ 0 h 8120268"/>
              <a:gd name="connsiteX1" fmla="*/ 533400 w 1109048"/>
              <a:gd name="connsiteY1" fmla="*/ 0 h 8120268"/>
              <a:gd name="connsiteX2" fmla="*/ 910571 w 1109048"/>
              <a:gd name="connsiteY2" fmla="*/ 156230 h 8120268"/>
              <a:gd name="connsiteX3" fmla="*/ 1066800 w 1109048"/>
              <a:gd name="connsiteY3" fmla="*/ 533401 h 8120268"/>
              <a:gd name="connsiteX4" fmla="*/ 1109048 w 1109048"/>
              <a:gd name="connsiteY4" fmla="*/ 6875961 h 8120268"/>
              <a:gd name="connsiteX5" fmla="*/ 852372 w 1109048"/>
              <a:gd name="connsiteY5" fmla="*/ 8083096 h 8120268"/>
              <a:gd name="connsiteX6" fmla="*/ 0 w 1109048"/>
              <a:gd name="connsiteY6" fmla="*/ 8120268 h 8120268"/>
              <a:gd name="connsiteX7" fmla="*/ 17782 w 1109048"/>
              <a:gd name="connsiteY7" fmla="*/ 7974865 h 8120268"/>
              <a:gd name="connsiteX8" fmla="*/ 0 w 1109048"/>
              <a:gd name="connsiteY8" fmla="*/ 533400 h 8120268"/>
              <a:gd name="connsiteX9" fmla="*/ 156230 w 1109048"/>
              <a:gd name="connsiteY9" fmla="*/ 156229 h 8120268"/>
              <a:gd name="connsiteX10" fmla="*/ 533401 w 1109048"/>
              <a:gd name="connsiteY10" fmla="*/ 0 h 8120268"/>
              <a:gd name="connsiteX11" fmla="*/ 533400 w 1109048"/>
              <a:gd name="connsiteY11" fmla="*/ 0 h 8120268"/>
              <a:gd name="connsiteX0" fmla="*/ 533400 w 1109048"/>
              <a:gd name="connsiteY0" fmla="*/ 0 h 8083096"/>
              <a:gd name="connsiteX1" fmla="*/ 533400 w 1109048"/>
              <a:gd name="connsiteY1" fmla="*/ 0 h 8083096"/>
              <a:gd name="connsiteX2" fmla="*/ 910571 w 1109048"/>
              <a:gd name="connsiteY2" fmla="*/ 156230 h 8083096"/>
              <a:gd name="connsiteX3" fmla="*/ 1066800 w 1109048"/>
              <a:gd name="connsiteY3" fmla="*/ 533401 h 8083096"/>
              <a:gd name="connsiteX4" fmla="*/ 1109048 w 1109048"/>
              <a:gd name="connsiteY4" fmla="*/ 6875961 h 8083096"/>
              <a:gd name="connsiteX5" fmla="*/ 852372 w 1109048"/>
              <a:gd name="connsiteY5" fmla="*/ 8083096 h 8083096"/>
              <a:gd name="connsiteX6" fmla="*/ 17782 w 1109048"/>
              <a:gd name="connsiteY6" fmla="*/ 7974865 h 8083096"/>
              <a:gd name="connsiteX7" fmla="*/ 0 w 1109048"/>
              <a:gd name="connsiteY7" fmla="*/ 533400 h 8083096"/>
              <a:gd name="connsiteX8" fmla="*/ 156230 w 1109048"/>
              <a:gd name="connsiteY8" fmla="*/ 156229 h 8083096"/>
              <a:gd name="connsiteX9" fmla="*/ 533401 w 1109048"/>
              <a:gd name="connsiteY9" fmla="*/ 0 h 8083096"/>
              <a:gd name="connsiteX10" fmla="*/ 533400 w 1109048"/>
              <a:gd name="connsiteY10" fmla="*/ 0 h 8083096"/>
              <a:gd name="connsiteX0" fmla="*/ 533400 w 1100209"/>
              <a:gd name="connsiteY0" fmla="*/ 0 h 8083096"/>
              <a:gd name="connsiteX1" fmla="*/ 533400 w 1100209"/>
              <a:gd name="connsiteY1" fmla="*/ 0 h 8083096"/>
              <a:gd name="connsiteX2" fmla="*/ 910571 w 1100209"/>
              <a:gd name="connsiteY2" fmla="*/ 156230 h 8083096"/>
              <a:gd name="connsiteX3" fmla="*/ 1066800 w 1100209"/>
              <a:gd name="connsiteY3" fmla="*/ 533401 h 8083096"/>
              <a:gd name="connsiteX4" fmla="*/ 1100209 w 1100209"/>
              <a:gd name="connsiteY4" fmla="*/ 6755640 h 8083096"/>
              <a:gd name="connsiteX5" fmla="*/ 852372 w 1100209"/>
              <a:gd name="connsiteY5" fmla="*/ 8083096 h 8083096"/>
              <a:gd name="connsiteX6" fmla="*/ 17782 w 1100209"/>
              <a:gd name="connsiteY6" fmla="*/ 7974865 h 8083096"/>
              <a:gd name="connsiteX7" fmla="*/ 0 w 1100209"/>
              <a:gd name="connsiteY7" fmla="*/ 533400 h 8083096"/>
              <a:gd name="connsiteX8" fmla="*/ 156230 w 1100209"/>
              <a:gd name="connsiteY8" fmla="*/ 156229 h 8083096"/>
              <a:gd name="connsiteX9" fmla="*/ 533401 w 1100209"/>
              <a:gd name="connsiteY9" fmla="*/ 0 h 8083096"/>
              <a:gd name="connsiteX10" fmla="*/ 533400 w 1100209"/>
              <a:gd name="connsiteY10" fmla="*/ 0 h 8083096"/>
              <a:gd name="connsiteX0" fmla="*/ 533400 w 1100209"/>
              <a:gd name="connsiteY0" fmla="*/ 0 h 8104720"/>
              <a:gd name="connsiteX1" fmla="*/ 533400 w 1100209"/>
              <a:gd name="connsiteY1" fmla="*/ 0 h 8104720"/>
              <a:gd name="connsiteX2" fmla="*/ 910571 w 1100209"/>
              <a:gd name="connsiteY2" fmla="*/ 156230 h 8104720"/>
              <a:gd name="connsiteX3" fmla="*/ 1066800 w 1100209"/>
              <a:gd name="connsiteY3" fmla="*/ 533401 h 8104720"/>
              <a:gd name="connsiteX4" fmla="*/ 1100209 w 1100209"/>
              <a:gd name="connsiteY4" fmla="*/ 6755640 h 8104720"/>
              <a:gd name="connsiteX5" fmla="*/ 848624 w 1100209"/>
              <a:gd name="connsiteY5" fmla="*/ 8104720 h 8104720"/>
              <a:gd name="connsiteX6" fmla="*/ 17782 w 1100209"/>
              <a:gd name="connsiteY6" fmla="*/ 7974865 h 8104720"/>
              <a:gd name="connsiteX7" fmla="*/ 0 w 1100209"/>
              <a:gd name="connsiteY7" fmla="*/ 533400 h 8104720"/>
              <a:gd name="connsiteX8" fmla="*/ 156230 w 1100209"/>
              <a:gd name="connsiteY8" fmla="*/ 156229 h 8104720"/>
              <a:gd name="connsiteX9" fmla="*/ 533401 w 1100209"/>
              <a:gd name="connsiteY9" fmla="*/ 0 h 8104720"/>
              <a:gd name="connsiteX10" fmla="*/ 533400 w 1100209"/>
              <a:gd name="connsiteY10" fmla="*/ 0 h 810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0209" h="8104720">
                <a:moveTo>
                  <a:pt x="533400" y="0"/>
                </a:moveTo>
                <a:lnTo>
                  <a:pt x="533400" y="0"/>
                </a:lnTo>
                <a:cubicBezTo>
                  <a:pt x="674867" y="0"/>
                  <a:pt x="810539" y="56198"/>
                  <a:pt x="910571" y="156230"/>
                </a:cubicBezTo>
                <a:cubicBezTo>
                  <a:pt x="1010603" y="256262"/>
                  <a:pt x="1055019" y="390601"/>
                  <a:pt x="1066800" y="533401"/>
                </a:cubicBezTo>
                <a:cubicBezTo>
                  <a:pt x="1066437" y="2679490"/>
                  <a:pt x="1093715" y="6711917"/>
                  <a:pt x="1100209" y="6755640"/>
                </a:cubicBezTo>
                <a:lnTo>
                  <a:pt x="848624" y="8104720"/>
                </a:lnTo>
                <a:lnTo>
                  <a:pt x="17782" y="7974865"/>
                </a:lnTo>
                <a:cubicBezTo>
                  <a:pt x="11855" y="5494377"/>
                  <a:pt x="5927" y="3013888"/>
                  <a:pt x="0" y="533400"/>
                </a:cubicBezTo>
                <a:cubicBezTo>
                  <a:pt x="0" y="391933"/>
                  <a:pt x="56198" y="256261"/>
                  <a:pt x="156230" y="156229"/>
                </a:cubicBezTo>
                <a:cubicBezTo>
                  <a:pt x="256262" y="56197"/>
                  <a:pt x="391935" y="0"/>
                  <a:pt x="533401" y="0"/>
                </a:cubicBezTo>
                <a:lnTo>
                  <a:pt x="533400" y="0"/>
                </a:lnTo>
                <a:close/>
              </a:path>
            </a:pathLst>
          </a:custGeom>
          <a:solidFill>
            <a:schemeClr val="accent1">
              <a:alpha val="30000"/>
            </a:schemeClr>
          </a:solidFill>
          <a:ln>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7" name="Freeform 36"/>
          <p:cNvSpPr/>
          <p:nvPr/>
        </p:nvSpPr>
        <p:spPr>
          <a:xfrm rot="15600000" flipH="1" flipV="1">
            <a:off x="3644427" y="-1491999"/>
            <a:ext cx="1506143" cy="9264100"/>
          </a:xfrm>
          <a:custGeom>
            <a:avLst/>
            <a:gdLst>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0 w 2209695"/>
              <a:gd name="connsiteY9" fmla="*/ 9154402 h 9154402"/>
              <a:gd name="connsiteX10" fmla="*/ 1503 w 2209695"/>
              <a:gd name="connsiteY10" fmla="*/ 8780893 h 9154402"/>
              <a:gd name="connsiteX11" fmla="*/ 0 w 2209695"/>
              <a:gd name="connsiteY11" fmla="*/ 1104848 h 9154402"/>
              <a:gd name="connsiteX12" fmla="*/ 323604 w 2209695"/>
              <a:gd name="connsiteY12" fmla="*/ 323603 h 9154402"/>
              <a:gd name="connsiteX13" fmla="*/ 1104850 w 2209695"/>
              <a:gd name="connsiteY13" fmla="*/ 2 h 9154402"/>
              <a:gd name="connsiteX14" fmla="*/ 1104848 w 2209695"/>
              <a:gd name="connsiteY14"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0 w 2209695"/>
              <a:gd name="connsiteY8" fmla="*/ 9154402 h 9154402"/>
              <a:gd name="connsiteX9" fmla="*/ 1503 w 2209695"/>
              <a:gd name="connsiteY9" fmla="*/ 8780893 h 9154402"/>
              <a:gd name="connsiteX10" fmla="*/ 0 w 2209695"/>
              <a:gd name="connsiteY10" fmla="*/ 1104848 h 9154402"/>
              <a:gd name="connsiteX11" fmla="*/ 323604 w 2209695"/>
              <a:gd name="connsiteY11" fmla="*/ 323603 h 9154402"/>
              <a:gd name="connsiteX12" fmla="*/ 1104850 w 2209695"/>
              <a:gd name="connsiteY12" fmla="*/ 2 h 9154402"/>
              <a:gd name="connsiteX13" fmla="*/ 1104848 w 2209695"/>
              <a:gd name="connsiteY13"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0 w 2209695"/>
              <a:gd name="connsiteY7" fmla="*/ 9154402 h 9154402"/>
              <a:gd name="connsiteX8" fmla="*/ 1503 w 2209695"/>
              <a:gd name="connsiteY8" fmla="*/ 8780893 h 9154402"/>
              <a:gd name="connsiteX9" fmla="*/ 0 w 2209695"/>
              <a:gd name="connsiteY9" fmla="*/ 1104848 h 9154402"/>
              <a:gd name="connsiteX10" fmla="*/ 323604 w 2209695"/>
              <a:gd name="connsiteY10" fmla="*/ 323603 h 9154402"/>
              <a:gd name="connsiteX11" fmla="*/ 1104850 w 2209695"/>
              <a:gd name="connsiteY11" fmla="*/ 2 h 9154402"/>
              <a:gd name="connsiteX12" fmla="*/ 1104848 w 2209695"/>
              <a:gd name="connsiteY12" fmla="*/ 0 h 9154402"/>
              <a:gd name="connsiteX0" fmla="*/ 1144487 w 2249334"/>
              <a:gd name="connsiteY0" fmla="*/ 0 h 9154755"/>
              <a:gd name="connsiteX1" fmla="*/ 1144487 w 2249334"/>
              <a:gd name="connsiteY1" fmla="*/ 0 h 9154755"/>
              <a:gd name="connsiteX2" fmla="*/ 1925732 w 2249334"/>
              <a:gd name="connsiteY2" fmla="*/ 323604 h 9154755"/>
              <a:gd name="connsiteX3" fmla="*/ 2249333 w 2249334"/>
              <a:gd name="connsiteY3" fmla="*/ 1104850 h 9154755"/>
              <a:gd name="connsiteX4" fmla="*/ 2249334 w 2249334"/>
              <a:gd name="connsiteY4" fmla="*/ 9154402 h 9154755"/>
              <a:gd name="connsiteX5" fmla="*/ 2249334 w 2249334"/>
              <a:gd name="connsiteY5" fmla="*/ 9154402 h 9154755"/>
              <a:gd name="connsiteX6" fmla="*/ 2249334 w 2249334"/>
              <a:gd name="connsiteY6" fmla="*/ 9154402 h 9154755"/>
              <a:gd name="connsiteX7" fmla="*/ 0 w 2249334"/>
              <a:gd name="connsiteY7" fmla="*/ 9154755 h 9154755"/>
              <a:gd name="connsiteX8" fmla="*/ 41142 w 2249334"/>
              <a:gd name="connsiteY8" fmla="*/ 8780893 h 9154755"/>
              <a:gd name="connsiteX9" fmla="*/ 39639 w 2249334"/>
              <a:gd name="connsiteY9" fmla="*/ 1104848 h 9154755"/>
              <a:gd name="connsiteX10" fmla="*/ 363243 w 2249334"/>
              <a:gd name="connsiteY10" fmla="*/ 323603 h 9154755"/>
              <a:gd name="connsiteX11" fmla="*/ 1144489 w 2249334"/>
              <a:gd name="connsiteY11" fmla="*/ 2 h 9154755"/>
              <a:gd name="connsiteX12" fmla="*/ 1144487 w 2249334"/>
              <a:gd name="connsiteY12" fmla="*/ 0 h 9154755"/>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1503 w 2209695"/>
              <a:gd name="connsiteY7" fmla="*/ 8780893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1104848 w 2209695"/>
              <a:gd name="connsiteY0" fmla="*/ 0 h 9154402"/>
              <a:gd name="connsiteX1" fmla="*/ 1104848 w 2209695"/>
              <a:gd name="connsiteY1" fmla="*/ 0 h 9154402"/>
              <a:gd name="connsiteX2" fmla="*/ 1886093 w 2209695"/>
              <a:gd name="connsiteY2" fmla="*/ 323604 h 9154402"/>
              <a:gd name="connsiteX3" fmla="*/ 2209694 w 2209695"/>
              <a:gd name="connsiteY3" fmla="*/ 1104850 h 9154402"/>
              <a:gd name="connsiteX4" fmla="*/ 2209695 w 2209695"/>
              <a:gd name="connsiteY4" fmla="*/ 9154402 h 9154402"/>
              <a:gd name="connsiteX5" fmla="*/ 2209695 w 2209695"/>
              <a:gd name="connsiteY5" fmla="*/ 9154402 h 9154402"/>
              <a:gd name="connsiteX6" fmla="*/ 2209695 w 2209695"/>
              <a:gd name="connsiteY6" fmla="*/ 9154402 h 9154402"/>
              <a:gd name="connsiteX7" fmla="*/ 37157 w 2209695"/>
              <a:gd name="connsiteY7" fmla="*/ 8792966 h 9154402"/>
              <a:gd name="connsiteX8" fmla="*/ 0 w 2209695"/>
              <a:gd name="connsiteY8" fmla="*/ 1104848 h 9154402"/>
              <a:gd name="connsiteX9" fmla="*/ 323604 w 2209695"/>
              <a:gd name="connsiteY9" fmla="*/ 323603 h 9154402"/>
              <a:gd name="connsiteX10" fmla="*/ 1104850 w 2209695"/>
              <a:gd name="connsiteY10" fmla="*/ 2 h 9154402"/>
              <a:gd name="connsiteX11" fmla="*/ 1104848 w 2209695"/>
              <a:gd name="connsiteY11" fmla="*/ 0 h 9154402"/>
              <a:gd name="connsiteX0" fmla="*/ 37157 w 2301135"/>
              <a:gd name="connsiteY0" fmla="*/ 8792966 h 9245842"/>
              <a:gd name="connsiteX1" fmla="*/ 0 w 2301135"/>
              <a:gd name="connsiteY1" fmla="*/ 1104848 h 9245842"/>
              <a:gd name="connsiteX2" fmla="*/ 323604 w 2301135"/>
              <a:gd name="connsiteY2" fmla="*/ 323603 h 9245842"/>
              <a:gd name="connsiteX3" fmla="*/ 1104850 w 2301135"/>
              <a:gd name="connsiteY3" fmla="*/ 2 h 9245842"/>
              <a:gd name="connsiteX4" fmla="*/ 1104848 w 2301135"/>
              <a:gd name="connsiteY4" fmla="*/ 0 h 9245842"/>
              <a:gd name="connsiteX5" fmla="*/ 1104848 w 2301135"/>
              <a:gd name="connsiteY5" fmla="*/ 0 h 9245842"/>
              <a:gd name="connsiteX6" fmla="*/ 1886093 w 2301135"/>
              <a:gd name="connsiteY6" fmla="*/ 323604 h 9245842"/>
              <a:gd name="connsiteX7" fmla="*/ 2209694 w 2301135"/>
              <a:gd name="connsiteY7" fmla="*/ 1104850 h 9245842"/>
              <a:gd name="connsiteX8" fmla="*/ 2209695 w 2301135"/>
              <a:gd name="connsiteY8" fmla="*/ 9154402 h 9245842"/>
              <a:gd name="connsiteX9" fmla="*/ 2209695 w 2301135"/>
              <a:gd name="connsiteY9" fmla="*/ 9154402 h 9245842"/>
              <a:gd name="connsiteX10" fmla="*/ 2301135 w 2301135"/>
              <a:gd name="connsiteY10" fmla="*/ 9245842 h 9245842"/>
              <a:gd name="connsiteX0" fmla="*/ 37157 w 2209695"/>
              <a:gd name="connsiteY0" fmla="*/ 8792966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 name="connsiteX0" fmla="*/ 93577 w 2209695"/>
              <a:gd name="connsiteY0" fmla="*/ 8811781 h 9154402"/>
              <a:gd name="connsiteX1" fmla="*/ 0 w 2209695"/>
              <a:gd name="connsiteY1" fmla="*/ 1104848 h 9154402"/>
              <a:gd name="connsiteX2" fmla="*/ 323604 w 2209695"/>
              <a:gd name="connsiteY2" fmla="*/ 323603 h 9154402"/>
              <a:gd name="connsiteX3" fmla="*/ 1104850 w 2209695"/>
              <a:gd name="connsiteY3" fmla="*/ 2 h 9154402"/>
              <a:gd name="connsiteX4" fmla="*/ 1104848 w 2209695"/>
              <a:gd name="connsiteY4" fmla="*/ 0 h 9154402"/>
              <a:gd name="connsiteX5" fmla="*/ 1104848 w 2209695"/>
              <a:gd name="connsiteY5" fmla="*/ 0 h 9154402"/>
              <a:gd name="connsiteX6" fmla="*/ 1886093 w 2209695"/>
              <a:gd name="connsiteY6" fmla="*/ 323604 h 9154402"/>
              <a:gd name="connsiteX7" fmla="*/ 2209694 w 2209695"/>
              <a:gd name="connsiteY7" fmla="*/ 1104850 h 9154402"/>
              <a:gd name="connsiteX8" fmla="*/ 2209695 w 2209695"/>
              <a:gd name="connsiteY8" fmla="*/ 9154402 h 9154402"/>
              <a:gd name="connsiteX9" fmla="*/ 2209695 w 2209695"/>
              <a:gd name="connsiteY9" fmla="*/ 9154402 h 915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695" h="9154402">
                <a:moveTo>
                  <a:pt x="93577" y="8811781"/>
                </a:moveTo>
                <a:lnTo>
                  <a:pt x="0" y="1104848"/>
                </a:lnTo>
                <a:cubicBezTo>
                  <a:pt x="0" y="811824"/>
                  <a:pt x="116404" y="530802"/>
                  <a:pt x="323604" y="323603"/>
                </a:cubicBezTo>
                <a:cubicBezTo>
                  <a:pt x="530804" y="116404"/>
                  <a:pt x="811826" y="1"/>
                  <a:pt x="1104850" y="2"/>
                </a:cubicBezTo>
                <a:lnTo>
                  <a:pt x="1104848" y="0"/>
                </a:lnTo>
                <a:lnTo>
                  <a:pt x="1104848" y="0"/>
                </a:lnTo>
                <a:cubicBezTo>
                  <a:pt x="1397872" y="0"/>
                  <a:pt x="1678894" y="116404"/>
                  <a:pt x="1886093" y="323604"/>
                </a:cubicBezTo>
                <a:cubicBezTo>
                  <a:pt x="2093292" y="530804"/>
                  <a:pt x="2209695" y="811826"/>
                  <a:pt x="2209694" y="1104850"/>
                </a:cubicBezTo>
                <a:cubicBezTo>
                  <a:pt x="2209694" y="3788034"/>
                  <a:pt x="2209695" y="6471218"/>
                  <a:pt x="2209695" y="9154402"/>
                </a:cubicBezTo>
                <a:lnTo>
                  <a:pt x="2209695" y="9154402"/>
                </a:lnTo>
              </a:path>
            </a:pathLst>
          </a:custGeom>
          <a:solidFill>
            <a:srgbClr val="073779">
              <a:alpha val="80000"/>
            </a:srgbClr>
          </a:solidFill>
          <a:ln w="25400">
            <a:solidFill>
              <a:schemeClr val="accent2">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rot="21000000">
            <a:off x="887173" y="3977252"/>
            <a:ext cx="6904501" cy="733425"/>
          </a:xfrm>
        </p:spPr>
        <p:txBody>
          <a:bodyPr vert="horz" lIns="91440" tIns="45720" rIns="91440" bIns="45720" rtlCol="0" anchor="ctr" anchorCtr="0">
            <a:normAutofit/>
          </a:bodyPr>
          <a:lstStyle>
            <a:lvl1pPr marL="0" indent="0" algn="r" defTabSz="914400" rtl="0" eaLnBrk="1" latinLnBrk="0" hangingPunct="1">
              <a:spcAft>
                <a:spcPts val="0"/>
              </a:spcAft>
              <a:buFontTx/>
              <a:buNone/>
              <a:defRPr sz="2400" kern="1200">
                <a:solidFill>
                  <a:schemeClr val="bg1"/>
                </a:soli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4" name="Round Same Side Corner Rectangle 53"/>
          <p:cNvSpPr/>
          <p:nvPr/>
        </p:nvSpPr>
        <p:spPr>
          <a:xfrm rot="4733987">
            <a:off x="1560195" y="1279880"/>
            <a:ext cx="607286" cy="2607556"/>
          </a:xfrm>
          <a:prstGeom prst="round2SameRect">
            <a:avLst>
              <a:gd name="adj1" fmla="val 50000"/>
              <a:gd name="adj2" fmla="val 0"/>
            </a:avLst>
          </a:prstGeom>
          <a:solidFill>
            <a:schemeClr val="accent1">
              <a:alpha val="65000"/>
            </a:schemeClr>
          </a:solidFill>
          <a:ln w="25400">
            <a:solidFill>
              <a:schemeClr val="accent2">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2" name="Freeform 51"/>
          <p:cNvSpPr/>
          <p:nvPr/>
        </p:nvSpPr>
        <p:spPr>
          <a:xfrm rot="4733987">
            <a:off x="902243" y="1337682"/>
            <a:ext cx="524351" cy="2512599"/>
          </a:xfrm>
          <a:custGeom>
            <a:avLst/>
            <a:gdLst>
              <a:gd name="connsiteX0" fmla="*/ 370199 w 740398"/>
              <a:gd name="connsiteY0" fmla="*/ 0 h 2607556"/>
              <a:gd name="connsiteX1" fmla="*/ 370199 w 740398"/>
              <a:gd name="connsiteY1" fmla="*/ 0 h 2607556"/>
              <a:gd name="connsiteX2" fmla="*/ 631969 w 740398"/>
              <a:gd name="connsiteY2" fmla="*/ 108429 h 2607556"/>
              <a:gd name="connsiteX3" fmla="*/ 740397 w 740398"/>
              <a:gd name="connsiteY3" fmla="*/ 370199 h 2607556"/>
              <a:gd name="connsiteX4" fmla="*/ 740398 w 740398"/>
              <a:gd name="connsiteY4" fmla="*/ 2607556 h 2607556"/>
              <a:gd name="connsiteX5" fmla="*/ 740398 w 740398"/>
              <a:gd name="connsiteY5" fmla="*/ 2607556 h 2607556"/>
              <a:gd name="connsiteX6" fmla="*/ 740398 w 740398"/>
              <a:gd name="connsiteY6" fmla="*/ 2607556 h 2607556"/>
              <a:gd name="connsiteX7" fmla="*/ 0 w 740398"/>
              <a:gd name="connsiteY7" fmla="*/ 2607556 h 2607556"/>
              <a:gd name="connsiteX8" fmla="*/ 0 w 740398"/>
              <a:gd name="connsiteY8" fmla="*/ 2607556 h 2607556"/>
              <a:gd name="connsiteX9" fmla="*/ 0 w 740398"/>
              <a:gd name="connsiteY9" fmla="*/ 2607556 h 2607556"/>
              <a:gd name="connsiteX10" fmla="*/ 0 w 740398"/>
              <a:gd name="connsiteY10" fmla="*/ 370199 h 2607556"/>
              <a:gd name="connsiteX11" fmla="*/ 108429 w 740398"/>
              <a:gd name="connsiteY11" fmla="*/ 108429 h 2607556"/>
              <a:gd name="connsiteX12" fmla="*/ 370199 w 740398"/>
              <a:gd name="connsiteY12" fmla="*/ 1 h 2607556"/>
              <a:gd name="connsiteX13" fmla="*/ 370199 w 740398"/>
              <a:gd name="connsiteY13" fmla="*/ 0 h 2607556"/>
              <a:gd name="connsiteX0" fmla="*/ 0 w 831838"/>
              <a:gd name="connsiteY0" fmla="*/ 2607556 h 2698996"/>
              <a:gd name="connsiteX1" fmla="*/ 0 w 831838"/>
              <a:gd name="connsiteY1" fmla="*/ 2607556 h 2698996"/>
              <a:gd name="connsiteX2" fmla="*/ 0 w 831838"/>
              <a:gd name="connsiteY2" fmla="*/ 2607556 h 2698996"/>
              <a:gd name="connsiteX3" fmla="*/ 0 w 831838"/>
              <a:gd name="connsiteY3" fmla="*/ 370199 h 2698996"/>
              <a:gd name="connsiteX4" fmla="*/ 108429 w 831838"/>
              <a:gd name="connsiteY4" fmla="*/ 108429 h 2698996"/>
              <a:gd name="connsiteX5" fmla="*/ 370199 w 831838"/>
              <a:gd name="connsiteY5" fmla="*/ 1 h 2698996"/>
              <a:gd name="connsiteX6" fmla="*/ 370199 w 831838"/>
              <a:gd name="connsiteY6" fmla="*/ 0 h 2698996"/>
              <a:gd name="connsiteX7" fmla="*/ 370199 w 831838"/>
              <a:gd name="connsiteY7" fmla="*/ 0 h 2698996"/>
              <a:gd name="connsiteX8" fmla="*/ 631969 w 831838"/>
              <a:gd name="connsiteY8" fmla="*/ 108429 h 2698996"/>
              <a:gd name="connsiteX9" fmla="*/ 740397 w 831838"/>
              <a:gd name="connsiteY9" fmla="*/ 370199 h 2698996"/>
              <a:gd name="connsiteX10" fmla="*/ 740398 w 831838"/>
              <a:gd name="connsiteY10" fmla="*/ 2607556 h 2698996"/>
              <a:gd name="connsiteX11" fmla="*/ 740398 w 831838"/>
              <a:gd name="connsiteY11" fmla="*/ 2607556 h 2698996"/>
              <a:gd name="connsiteX12" fmla="*/ 831838 w 831838"/>
              <a:gd name="connsiteY12" fmla="*/ 2698996 h 2698996"/>
              <a:gd name="connsiteX0" fmla="*/ 19377 w 851215"/>
              <a:gd name="connsiteY0" fmla="*/ 2607556 h 2698996"/>
              <a:gd name="connsiteX1" fmla="*/ 19377 w 851215"/>
              <a:gd name="connsiteY1" fmla="*/ 2607556 h 2698996"/>
              <a:gd name="connsiteX2" fmla="*/ 0 w 851215"/>
              <a:gd name="connsiteY2" fmla="*/ 2357093 h 2698996"/>
              <a:gd name="connsiteX3" fmla="*/ 19377 w 851215"/>
              <a:gd name="connsiteY3" fmla="*/ 370199 h 2698996"/>
              <a:gd name="connsiteX4" fmla="*/ 127806 w 851215"/>
              <a:gd name="connsiteY4" fmla="*/ 108429 h 2698996"/>
              <a:gd name="connsiteX5" fmla="*/ 389576 w 851215"/>
              <a:gd name="connsiteY5" fmla="*/ 1 h 2698996"/>
              <a:gd name="connsiteX6" fmla="*/ 389576 w 851215"/>
              <a:gd name="connsiteY6" fmla="*/ 0 h 2698996"/>
              <a:gd name="connsiteX7" fmla="*/ 389576 w 851215"/>
              <a:gd name="connsiteY7" fmla="*/ 0 h 2698996"/>
              <a:gd name="connsiteX8" fmla="*/ 651346 w 851215"/>
              <a:gd name="connsiteY8" fmla="*/ 108429 h 2698996"/>
              <a:gd name="connsiteX9" fmla="*/ 759774 w 851215"/>
              <a:gd name="connsiteY9" fmla="*/ 370199 h 2698996"/>
              <a:gd name="connsiteX10" fmla="*/ 759775 w 851215"/>
              <a:gd name="connsiteY10" fmla="*/ 2607556 h 2698996"/>
              <a:gd name="connsiteX11" fmla="*/ 759775 w 851215"/>
              <a:gd name="connsiteY11" fmla="*/ 2607556 h 2698996"/>
              <a:gd name="connsiteX12" fmla="*/ 851215 w 851215"/>
              <a:gd name="connsiteY12" fmla="*/ 2698996 h 2698996"/>
              <a:gd name="connsiteX0" fmla="*/ 19377 w 851215"/>
              <a:gd name="connsiteY0" fmla="*/ 2607556 h 2698996"/>
              <a:gd name="connsiteX1" fmla="*/ 0 w 851215"/>
              <a:gd name="connsiteY1" fmla="*/ 2357093 h 2698996"/>
              <a:gd name="connsiteX2" fmla="*/ 19377 w 851215"/>
              <a:gd name="connsiteY2" fmla="*/ 370199 h 2698996"/>
              <a:gd name="connsiteX3" fmla="*/ 127806 w 851215"/>
              <a:gd name="connsiteY3" fmla="*/ 108429 h 2698996"/>
              <a:gd name="connsiteX4" fmla="*/ 389576 w 851215"/>
              <a:gd name="connsiteY4" fmla="*/ 1 h 2698996"/>
              <a:gd name="connsiteX5" fmla="*/ 389576 w 851215"/>
              <a:gd name="connsiteY5" fmla="*/ 0 h 2698996"/>
              <a:gd name="connsiteX6" fmla="*/ 389576 w 851215"/>
              <a:gd name="connsiteY6" fmla="*/ 0 h 2698996"/>
              <a:gd name="connsiteX7" fmla="*/ 651346 w 851215"/>
              <a:gd name="connsiteY7" fmla="*/ 108429 h 2698996"/>
              <a:gd name="connsiteX8" fmla="*/ 759774 w 851215"/>
              <a:gd name="connsiteY8" fmla="*/ 370199 h 2698996"/>
              <a:gd name="connsiteX9" fmla="*/ 759775 w 851215"/>
              <a:gd name="connsiteY9" fmla="*/ 2607556 h 2698996"/>
              <a:gd name="connsiteX10" fmla="*/ 759775 w 851215"/>
              <a:gd name="connsiteY10" fmla="*/ 2607556 h 2698996"/>
              <a:gd name="connsiteX11" fmla="*/ 851215 w 851215"/>
              <a:gd name="connsiteY11" fmla="*/ 2698996 h 2698996"/>
              <a:gd name="connsiteX0" fmla="*/ 0 w 851215"/>
              <a:gd name="connsiteY0" fmla="*/ 2357093 h 2698996"/>
              <a:gd name="connsiteX1" fmla="*/ 19377 w 851215"/>
              <a:gd name="connsiteY1" fmla="*/ 370199 h 2698996"/>
              <a:gd name="connsiteX2" fmla="*/ 127806 w 851215"/>
              <a:gd name="connsiteY2" fmla="*/ 108429 h 2698996"/>
              <a:gd name="connsiteX3" fmla="*/ 389576 w 851215"/>
              <a:gd name="connsiteY3" fmla="*/ 1 h 2698996"/>
              <a:gd name="connsiteX4" fmla="*/ 389576 w 851215"/>
              <a:gd name="connsiteY4" fmla="*/ 0 h 2698996"/>
              <a:gd name="connsiteX5" fmla="*/ 389576 w 851215"/>
              <a:gd name="connsiteY5" fmla="*/ 0 h 2698996"/>
              <a:gd name="connsiteX6" fmla="*/ 651346 w 851215"/>
              <a:gd name="connsiteY6" fmla="*/ 108429 h 2698996"/>
              <a:gd name="connsiteX7" fmla="*/ 759774 w 851215"/>
              <a:gd name="connsiteY7" fmla="*/ 370199 h 2698996"/>
              <a:gd name="connsiteX8" fmla="*/ 759775 w 851215"/>
              <a:gd name="connsiteY8" fmla="*/ 2607556 h 2698996"/>
              <a:gd name="connsiteX9" fmla="*/ 759775 w 851215"/>
              <a:gd name="connsiteY9" fmla="*/ 2607556 h 2698996"/>
              <a:gd name="connsiteX10" fmla="*/ 851215 w 851215"/>
              <a:gd name="connsiteY10" fmla="*/ 2698996 h 2698996"/>
              <a:gd name="connsiteX0" fmla="*/ 0 w 759775"/>
              <a:gd name="connsiteY0" fmla="*/ 2357093 h 2607556"/>
              <a:gd name="connsiteX1" fmla="*/ 19377 w 759775"/>
              <a:gd name="connsiteY1" fmla="*/ 370199 h 2607556"/>
              <a:gd name="connsiteX2" fmla="*/ 127806 w 759775"/>
              <a:gd name="connsiteY2" fmla="*/ 108429 h 2607556"/>
              <a:gd name="connsiteX3" fmla="*/ 389576 w 759775"/>
              <a:gd name="connsiteY3" fmla="*/ 1 h 2607556"/>
              <a:gd name="connsiteX4" fmla="*/ 389576 w 759775"/>
              <a:gd name="connsiteY4" fmla="*/ 0 h 2607556"/>
              <a:gd name="connsiteX5" fmla="*/ 389576 w 759775"/>
              <a:gd name="connsiteY5" fmla="*/ 0 h 2607556"/>
              <a:gd name="connsiteX6" fmla="*/ 651346 w 759775"/>
              <a:gd name="connsiteY6" fmla="*/ 108429 h 2607556"/>
              <a:gd name="connsiteX7" fmla="*/ 759774 w 759775"/>
              <a:gd name="connsiteY7" fmla="*/ 370199 h 2607556"/>
              <a:gd name="connsiteX8" fmla="*/ 759775 w 759775"/>
              <a:gd name="connsiteY8" fmla="*/ 2607556 h 2607556"/>
              <a:gd name="connsiteX9" fmla="*/ 759775 w 759775"/>
              <a:gd name="connsiteY9" fmla="*/ 2607556 h 2607556"/>
              <a:gd name="connsiteX0" fmla="*/ 0 w 764702"/>
              <a:gd name="connsiteY0" fmla="*/ 2357093 h 2607556"/>
              <a:gd name="connsiteX1" fmla="*/ 19377 w 764702"/>
              <a:gd name="connsiteY1" fmla="*/ 370199 h 2607556"/>
              <a:gd name="connsiteX2" fmla="*/ 127806 w 764702"/>
              <a:gd name="connsiteY2" fmla="*/ 108429 h 2607556"/>
              <a:gd name="connsiteX3" fmla="*/ 389576 w 764702"/>
              <a:gd name="connsiteY3" fmla="*/ 1 h 2607556"/>
              <a:gd name="connsiteX4" fmla="*/ 389576 w 764702"/>
              <a:gd name="connsiteY4" fmla="*/ 0 h 2607556"/>
              <a:gd name="connsiteX5" fmla="*/ 389576 w 764702"/>
              <a:gd name="connsiteY5" fmla="*/ 0 h 2607556"/>
              <a:gd name="connsiteX6" fmla="*/ 651346 w 764702"/>
              <a:gd name="connsiteY6" fmla="*/ 108429 h 2607556"/>
              <a:gd name="connsiteX7" fmla="*/ 759774 w 764702"/>
              <a:gd name="connsiteY7" fmla="*/ 370199 h 2607556"/>
              <a:gd name="connsiteX8" fmla="*/ 759775 w 764702"/>
              <a:gd name="connsiteY8" fmla="*/ 2607556 h 2607556"/>
              <a:gd name="connsiteX9" fmla="*/ 764702 w 764702"/>
              <a:gd name="connsiteY9" fmla="*/ 2512599 h 2607556"/>
              <a:gd name="connsiteX0" fmla="*/ 0 w 778667"/>
              <a:gd name="connsiteY0" fmla="*/ 2357093 h 2512599"/>
              <a:gd name="connsiteX1" fmla="*/ 19377 w 778667"/>
              <a:gd name="connsiteY1" fmla="*/ 370199 h 2512599"/>
              <a:gd name="connsiteX2" fmla="*/ 127806 w 778667"/>
              <a:gd name="connsiteY2" fmla="*/ 108429 h 2512599"/>
              <a:gd name="connsiteX3" fmla="*/ 389576 w 778667"/>
              <a:gd name="connsiteY3" fmla="*/ 1 h 2512599"/>
              <a:gd name="connsiteX4" fmla="*/ 389576 w 778667"/>
              <a:gd name="connsiteY4" fmla="*/ 0 h 2512599"/>
              <a:gd name="connsiteX5" fmla="*/ 389576 w 778667"/>
              <a:gd name="connsiteY5" fmla="*/ 0 h 2512599"/>
              <a:gd name="connsiteX6" fmla="*/ 651346 w 778667"/>
              <a:gd name="connsiteY6" fmla="*/ 108429 h 2512599"/>
              <a:gd name="connsiteX7" fmla="*/ 759774 w 778667"/>
              <a:gd name="connsiteY7" fmla="*/ 370199 h 2512599"/>
              <a:gd name="connsiteX8" fmla="*/ 764702 w 778667"/>
              <a:gd name="connsiteY8" fmla="*/ 2512599 h 251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667" h="2512599">
                <a:moveTo>
                  <a:pt x="0" y="2357093"/>
                </a:moveTo>
                <a:lnTo>
                  <a:pt x="19377" y="370199"/>
                </a:lnTo>
                <a:cubicBezTo>
                  <a:pt x="19377" y="272016"/>
                  <a:pt x="58380" y="177855"/>
                  <a:pt x="127806" y="108429"/>
                </a:cubicBezTo>
                <a:cubicBezTo>
                  <a:pt x="197232" y="39003"/>
                  <a:pt x="291394" y="0"/>
                  <a:pt x="389576" y="1"/>
                </a:cubicBezTo>
                <a:lnTo>
                  <a:pt x="389576" y="0"/>
                </a:lnTo>
                <a:lnTo>
                  <a:pt x="389576" y="0"/>
                </a:lnTo>
                <a:cubicBezTo>
                  <a:pt x="487759" y="0"/>
                  <a:pt x="581920" y="39003"/>
                  <a:pt x="651346" y="108429"/>
                </a:cubicBezTo>
                <a:cubicBezTo>
                  <a:pt x="720772" y="177855"/>
                  <a:pt x="759775" y="272017"/>
                  <a:pt x="759774" y="370199"/>
                </a:cubicBezTo>
                <a:cubicBezTo>
                  <a:pt x="778667" y="770894"/>
                  <a:pt x="763675" y="2066266"/>
                  <a:pt x="764702" y="2512599"/>
                </a:cubicBezTo>
              </a:path>
            </a:pathLst>
          </a:custGeom>
          <a:ln w="1270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3" name="Freeform 52"/>
          <p:cNvSpPr/>
          <p:nvPr/>
        </p:nvSpPr>
        <p:spPr>
          <a:xfrm rot="4733987">
            <a:off x="438169" y="2367309"/>
            <a:ext cx="284381" cy="1207375"/>
          </a:xfrm>
          <a:custGeom>
            <a:avLst/>
            <a:gdLst>
              <a:gd name="connsiteX0" fmla="*/ 229291 w 458582"/>
              <a:gd name="connsiteY0" fmla="*/ 0 h 1615047"/>
              <a:gd name="connsiteX1" fmla="*/ 229291 w 458582"/>
              <a:gd name="connsiteY1" fmla="*/ 0 h 1615047"/>
              <a:gd name="connsiteX2" fmla="*/ 391424 w 458582"/>
              <a:gd name="connsiteY2" fmla="*/ 67158 h 1615047"/>
              <a:gd name="connsiteX3" fmla="*/ 458582 w 458582"/>
              <a:gd name="connsiteY3" fmla="*/ 229291 h 1615047"/>
              <a:gd name="connsiteX4" fmla="*/ 458582 w 458582"/>
              <a:gd name="connsiteY4" fmla="*/ 1615047 h 1615047"/>
              <a:gd name="connsiteX5" fmla="*/ 458582 w 458582"/>
              <a:gd name="connsiteY5" fmla="*/ 1615047 h 1615047"/>
              <a:gd name="connsiteX6" fmla="*/ 458582 w 458582"/>
              <a:gd name="connsiteY6" fmla="*/ 1615047 h 1615047"/>
              <a:gd name="connsiteX7" fmla="*/ 0 w 458582"/>
              <a:gd name="connsiteY7" fmla="*/ 1615047 h 1615047"/>
              <a:gd name="connsiteX8" fmla="*/ 0 w 458582"/>
              <a:gd name="connsiteY8" fmla="*/ 1615047 h 1615047"/>
              <a:gd name="connsiteX9" fmla="*/ 0 w 458582"/>
              <a:gd name="connsiteY9" fmla="*/ 1615047 h 1615047"/>
              <a:gd name="connsiteX10" fmla="*/ 0 w 458582"/>
              <a:gd name="connsiteY10" fmla="*/ 229291 h 1615047"/>
              <a:gd name="connsiteX11" fmla="*/ 67158 w 458582"/>
              <a:gd name="connsiteY11" fmla="*/ 67158 h 1615047"/>
              <a:gd name="connsiteX12" fmla="*/ 229291 w 458582"/>
              <a:gd name="connsiteY12" fmla="*/ 0 h 1615047"/>
              <a:gd name="connsiteX0" fmla="*/ 0 w 550022"/>
              <a:gd name="connsiteY0" fmla="*/ 1615047 h 1706487"/>
              <a:gd name="connsiteX1" fmla="*/ 0 w 550022"/>
              <a:gd name="connsiteY1" fmla="*/ 1615047 h 1706487"/>
              <a:gd name="connsiteX2" fmla="*/ 0 w 550022"/>
              <a:gd name="connsiteY2" fmla="*/ 1615047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0 w 550022"/>
              <a:gd name="connsiteY1" fmla="*/ 1615047 h 1706487"/>
              <a:gd name="connsiteX2" fmla="*/ 9603 w 550022"/>
              <a:gd name="connsiteY2" fmla="*/ 1356566 h 1706487"/>
              <a:gd name="connsiteX3" fmla="*/ 0 w 550022"/>
              <a:gd name="connsiteY3" fmla="*/ 229291 h 1706487"/>
              <a:gd name="connsiteX4" fmla="*/ 67158 w 550022"/>
              <a:gd name="connsiteY4" fmla="*/ 67158 h 1706487"/>
              <a:gd name="connsiteX5" fmla="*/ 229291 w 550022"/>
              <a:gd name="connsiteY5" fmla="*/ 0 h 1706487"/>
              <a:gd name="connsiteX6" fmla="*/ 229291 w 550022"/>
              <a:gd name="connsiteY6" fmla="*/ 0 h 1706487"/>
              <a:gd name="connsiteX7" fmla="*/ 391424 w 550022"/>
              <a:gd name="connsiteY7" fmla="*/ 67158 h 1706487"/>
              <a:gd name="connsiteX8" fmla="*/ 458582 w 550022"/>
              <a:gd name="connsiteY8" fmla="*/ 229291 h 1706487"/>
              <a:gd name="connsiteX9" fmla="*/ 458582 w 550022"/>
              <a:gd name="connsiteY9" fmla="*/ 1615047 h 1706487"/>
              <a:gd name="connsiteX10" fmla="*/ 458582 w 550022"/>
              <a:gd name="connsiteY10" fmla="*/ 1615047 h 1706487"/>
              <a:gd name="connsiteX11" fmla="*/ 550022 w 550022"/>
              <a:gd name="connsiteY11" fmla="*/ 1706487 h 1706487"/>
              <a:gd name="connsiteX0" fmla="*/ 0 w 550022"/>
              <a:gd name="connsiteY0" fmla="*/ 1615047 h 1706487"/>
              <a:gd name="connsiteX1" fmla="*/ 9603 w 550022"/>
              <a:gd name="connsiteY1" fmla="*/ 1356566 h 1706487"/>
              <a:gd name="connsiteX2" fmla="*/ 0 w 550022"/>
              <a:gd name="connsiteY2" fmla="*/ 229291 h 1706487"/>
              <a:gd name="connsiteX3" fmla="*/ 67158 w 550022"/>
              <a:gd name="connsiteY3" fmla="*/ 67158 h 1706487"/>
              <a:gd name="connsiteX4" fmla="*/ 229291 w 550022"/>
              <a:gd name="connsiteY4" fmla="*/ 0 h 1706487"/>
              <a:gd name="connsiteX5" fmla="*/ 229291 w 550022"/>
              <a:gd name="connsiteY5" fmla="*/ 0 h 1706487"/>
              <a:gd name="connsiteX6" fmla="*/ 391424 w 550022"/>
              <a:gd name="connsiteY6" fmla="*/ 67158 h 1706487"/>
              <a:gd name="connsiteX7" fmla="*/ 458582 w 550022"/>
              <a:gd name="connsiteY7" fmla="*/ 229291 h 1706487"/>
              <a:gd name="connsiteX8" fmla="*/ 458582 w 550022"/>
              <a:gd name="connsiteY8" fmla="*/ 1615047 h 1706487"/>
              <a:gd name="connsiteX9" fmla="*/ 458582 w 550022"/>
              <a:gd name="connsiteY9" fmla="*/ 1615047 h 1706487"/>
              <a:gd name="connsiteX10" fmla="*/ 550022 w 550022"/>
              <a:gd name="connsiteY10" fmla="*/ 1706487 h 1706487"/>
              <a:gd name="connsiteX0" fmla="*/ 9603 w 550022"/>
              <a:gd name="connsiteY0" fmla="*/ 1356566 h 1706487"/>
              <a:gd name="connsiteX1" fmla="*/ 0 w 550022"/>
              <a:gd name="connsiteY1" fmla="*/ 229291 h 1706487"/>
              <a:gd name="connsiteX2" fmla="*/ 67158 w 550022"/>
              <a:gd name="connsiteY2" fmla="*/ 67158 h 1706487"/>
              <a:gd name="connsiteX3" fmla="*/ 229291 w 550022"/>
              <a:gd name="connsiteY3" fmla="*/ 0 h 1706487"/>
              <a:gd name="connsiteX4" fmla="*/ 229291 w 550022"/>
              <a:gd name="connsiteY4" fmla="*/ 0 h 1706487"/>
              <a:gd name="connsiteX5" fmla="*/ 391424 w 550022"/>
              <a:gd name="connsiteY5" fmla="*/ 67158 h 1706487"/>
              <a:gd name="connsiteX6" fmla="*/ 458582 w 550022"/>
              <a:gd name="connsiteY6" fmla="*/ 229291 h 1706487"/>
              <a:gd name="connsiteX7" fmla="*/ 458582 w 550022"/>
              <a:gd name="connsiteY7" fmla="*/ 1615047 h 1706487"/>
              <a:gd name="connsiteX8" fmla="*/ 458582 w 550022"/>
              <a:gd name="connsiteY8" fmla="*/ 1615047 h 1706487"/>
              <a:gd name="connsiteX9" fmla="*/ 550022 w 550022"/>
              <a:gd name="connsiteY9" fmla="*/ 1706487 h 170648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58582 w 458582"/>
              <a:gd name="connsiteY8" fmla="*/ 1615047 h 1615047"/>
              <a:gd name="connsiteX0" fmla="*/ 9603 w 458582"/>
              <a:gd name="connsiteY0" fmla="*/ 1356566 h 1615047"/>
              <a:gd name="connsiteX1" fmla="*/ 0 w 458582"/>
              <a:gd name="connsiteY1" fmla="*/ 229291 h 1615047"/>
              <a:gd name="connsiteX2" fmla="*/ 67158 w 458582"/>
              <a:gd name="connsiteY2" fmla="*/ 67158 h 1615047"/>
              <a:gd name="connsiteX3" fmla="*/ 229291 w 458582"/>
              <a:gd name="connsiteY3" fmla="*/ 0 h 1615047"/>
              <a:gd name="connsiteX4" fmla="*/ 229291 w 458582"/>
              <a:gd name="connsiteY4" fmla="*/ 0 h 1615047"/>
              <a:gd name="connsiteX5" fmla="*/ 391424 w 458582"/>
              <a:gd name="connsiteY5" fmla="*/ 67158 h 1615047"/>
              <a:gd name="connsiteX6" fmla="*/ 458582 w 458582"/>
              <a:gd name="connsiteY6" fmla="*/ 229291 h 1615047"/>
              <a:gd name="connsiteX7" fmla="*/ 458582 w 458582"/>
              <a:gd name="connsiteY7" fmla="*/ 1615047 h 1615047"/>
              <a:gd name="connsiteX8" fmla="*/ 447473 w 458582"/>
              <a:gd name="connsiteY8" fmla="*/ 1462129 h 1615047"/>
              <a:gd name="connsiteX0" fmla="*/ 9603 w 458582"/>
              <a:gd name="connsiteY0" fmla="*/ 1356566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28227 w 458582"/>
              <a:gd name="connsiteY0" fmla="*/ 1401330 h 1462129"/>
              <a:gd name="connsiteX1" fmla="*/ 0 w 458582"/>
              <a:gd name="connsiteY1" fmla="*/ 229291 h 1462129"/>
              <a:gd name="connsiteX2" fmla="*/ 67158 w 458582"/>
              <a:gd name="connsiteY2" fmla="*/ 67158 h 1462129"/>
              <a:gd name="connsiteX3" fmla="*/ 229291 w 458582"/>
              <a:gd name="connsiteY3" fmla="*/ 0 h 1462129"/>
              <a:gd name="connsiteX4" fmla="*/ 229291 w 458582"/>
              <a:gd name="connsiteY4" fmla="*/ 0 h 1462129"/>
              <a:gd name="connsiteX5" fmla="*/ 391424 w 458582"/>
              <a:gd name="connsiteY5" fmla="*/ 67158 h 1462129"/>
              <a:gd name="connsiteX6" fmla="*/ 458582 w 458582"/>
              <a:gd name="connsiteY6" fmla="*/ 229291 h 1462129"/>
              <a:gd name="connsiteX7" fmla="*/ 447473 w 458582"/>
              <a:gd name="connsiteY7" fmla="*/ 1462129 h 1462129"/>
              <a:gd name="connsiteX0" fmla="*/ 0 w 459179"/>
              <a:gd name="connsiteY0" fmla="*/ 1379079 h 1462129"/>
              <a:gd name="connsiteX1" fmla="*/ 597 w 459179"/>
              <a:gd name="connsiteY1" fmla="*/ 229291 h 1462129"/>
              <a:gd name="connsiteX2" fmla="*/ 67755 w 459179"/>
              <a:gd name="connsiteY2" fmla="*/ 67158 h 1462129"/>
              <a:gd name="connsiteX3" fmla="*/ 229888 w 459179"/>
              <a:gd name="connsiteY3" fmla="*/ 0 h 1462129"/>
              <a:gd name="connsiteX4" fmla="*/ 229888 w 459179"/>
              <a:gd name="connsiteY4" fmla="*/ 0 h 1462129"/>
              <a:gd name="connsiteX5" fmla="*/ 392021 w 459179"/>
              <a:gd name="connsiteY5" fmla="*/ 67158 h 1462129"/>
              <a:gd name="connsiteX6" fmla="*/ 459179 w 459179"/>
              <a:gd name="connsiteY6" fmla="*/ 229291 h 1462129"/>
              <a:gd name="connsiteX7" fmla="*/ 448070 w 459179"/>
              <a:gd name="connsiteY7" fmla="*/ 1462129 h 1462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179" h="1462129">
                <a:moveTo>
                  <a:pt x="0" y="1379079"/>
                </a:moveTo>
                <a:lnTo>
                  <a:pt x="597" y="229291"/>
                </a:lnTo>
                <a:cubicBezTo>
                  <a:pt x="597" y="168479"/>
                  <a:pt x="24755" y="110158"/>
                  <a:pt x="67755" y="67158"/>
                </a:cubicBezTo>
                <a:cubicBezTo>
                  <a:pt x="110755" y="24158"/>
                  <a:pt x="169077" y="0"/>
                  <a:pt x="229888" y="0"/>
                </a:cubicBezTo>
                <a:lnTo>
                  <a:pt x="229888" y="0"/>
                </a:lnTo>
                <a:cubicBezTo>
                  <a:pt x="290700" y="0"/>
                  <a:pt x="349021" y="24158"/>
                  <a:pt x="392021" y="67158"/>
                </a:cubicBezTo>
                <a:cubicBezTo>
                  <a:pt x="435021" y="110158"/>
                  <a:pt x="459179" y="168480"/>
                  <a:pt x="459179" y="229291"/>
                </a:cubicBezTo>
                <a:lnTo>
                  <a:pt x="448070" y="1462129"/>
                </a:lnTo>
              </a:path>
            </a:pathLst>
          </a:custGeom>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rot="21000000">
            <a:off x="600153" y="2542240"/>
            <a:ext cx="7622161" cy="1259696"/>
          </a:xfrm>
        </p:spPr>
        <p:txBody>
          <a:bodyPr vert="horz" lIns="91440" tIns="45720" rIns="91440" bIns="45720" rtlCol="0" anchor="b" anchorCtr="0">
            <a:noAutofit/>
          </a:bodyPr>
          <a:lstStyle>
            <a:lvl1pPr algn="r" defTabSz="914400" rtl="0" eaLnBrk="1" latinLnBrk="0" hangingPunct="1">
              <a:lnSpc>
                <a:spcPts val="5600"/>
              </a:lnSpc>
              <a:spcBef>
                <a:spcPct val="0"/>
              </a:spcBef>
              <a:buNone/>
              <a:defRPr sz="4600" kern="1200">
                <a:solidFill>
                  <a:schemeClr val="bg1"/>
                </a:solidFill>
                <a:latin typeface="+mj-lt"/>
                <a:ea typeface="+mj-ea"/>
                <a:cs typeface="+mj-cs"/>
              </a:defRPr>
            </a:lvl1pPr>
          </a:lstStyle>
          <a:p>
            <a:r>
              <a:rPr lang="en-US" smtClean="0"/>
              <a:t>Click to edit Master title style</a:t>
            </a:r>
            <a:endParaRPr/>
          </a:p>
        </p:txBody>
      </p:sp>
      <p:sp>
        <p:nvSpPr>
          <p:cNvPr id="29" name="Rectangle 28"/>
          <p:cNvSpPr/>
          <p:nvPr/>
        </p:nvSpPr>
        <p:spPr>
          <a:xfrm>
            <a:off x="0" y="0"/>
            <a:ext cx="9144000" cy="51435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2" name="Round Same Side Corner Rectangle 31"/>
          <p:cNvSpPr/>
          <p:nvPr/>
        </p:nvSpPr>
        <p:spPr>
          <a:xfrm rot="16200000">
            <a:off x="4155947" y="-2871658"/>
            <a:ext cx="1087695"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99247" y="2268141"/>
            <a:ext cx="3657600" cy="2532459"/>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294" y="2268141"/>
            <a:ext cx="3657600" cy="2532459"/>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2AEC960-1F6D-44A9-80B8-39618AA04C59}" type="datetimeFigureOut">
              <a:rPr lang="en-US" smtClean="0"/>
              <a:t>02/10/2013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48200" y="3886199"/>
            <a:ext cx="4267200" cy="1085850"/>
          </a:xfrm>
        </p:spPr>
        <p:txBody>
          <a:bodyPr vert="horz" lIns="91440" tIns="45720" rIns="91440" bIns="45720" rtlCol="0" anchor="ctr">
            <a:noAutofit/>
          </a:bodyPr>
          <a:lstStyle>
            <a:lvl1pPr algn="r">
              <a:defRPr/>
            </a:lvl1pPr>
          </a:lstStyle>
          <a:p>
            <a:pPr lvl="0" algn="r"/>
            <a:r>
              <a:rPr lang="en-US" dirty="0" smtClean="0"/>
              <a:t>Click to edit Master title style</a:t>
            </a:r>
            <a:endParaRPr dirty="0"/>
          </a:p>
        </p:txBody>
      </p:sp>
      <p:sp>
        <p:nvSpPr>
          <p:cNvPr id="4" name="Content Placeholder 3"/>
          <p:cNvSpPr>
            <a:spLocks noGrp="1"/>
          </p:cNvSpPr>
          <p:nvPr>
            <p:ph sz="half" idx="2"/>
          </p:nvPr>
        </p:nvSpPr>
        <p:spPr>
          <a:xfrm>
            <a:off x="4572000" y="696063"/>
            <a:ext cx="4343400" cy="2942453"/>
          </a:xfrm>
          <a:ln>
            <a:noFill/>
          </a:ln>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6" name="Content Placeholder 5"/>
          <p:cNvSpPr>
            <a:spLocks noGrp="1"/>
          </p:cNvSpPr>
          <p:nvPr>
            <p:ph sz="quarter" idx="4"/>
          </p:nvPr>
        </p:nvSpPr>
        <p:spPr>
          <a:xfrm>
            <a:off x="78258" y="1371600"/>
            <a:ext cx="4343400" cy="2942453"/>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Date Placeholder 6"/>
          <p:cNvSpPr>
            <a:spLocks noGrp="1"/>
          </p:cNvSpPr>
          <p:nvPr>
            <p:ph type="dt" sz="half" idx="10"/>
          </p:nvPr>
        </p:nvSpPr>
        <p:spPr/>
        <p:txBody>
          <a:bodyPr/>
          <a:lstStyle/>
          <a:p>
            <a:fld id="{92AEC960-1F6D-44A9-80B8-39618AA04C59}" type="datetimeFigureOut">
              <a:rPr lang="en-US" smtClean="0"/>
              <a:t>02/10/2013</a:t>
            </a:fld>
            <a:endParaRPr lang="en-US"/>
          </a:p>
        </p:txBody>
      </p:sp>
      <p:sp>
        <p:nvSpPr>
          <p:cNvPr id="8" name="Footer Placeholder 7"/>
          <p:cNvSpPr>
            <a:spLocks noGrp="1"/>
          </p:cNvSpPr>
          <p:nvPr>
            <p:ph type="ftr" sz="quarter" idx="11"/>
          </p:nvPr>
        </p:nvSpPr>
        <p:spPr/>
        <p:txBody>
          <a:bodyPr/>
          <a:lstStyle/>
          <a:p>
            <a:endParaRPr lang="en-US"/>
          </a:p>
        </p:txBody>
      </p:sp>
      <p:sp>
        <p:nvSpPr>
          <p:cNvPr id="11" name="Round Same Side Corner Rectangle 10"/>
          <p:cNvSpPr/>
          <p:nvPr/>
        </p:nvSpPr>
        <p:spPr>
          <a:xfrm rot="5400000">
            <a:off x="1933166" y="2402910"/>
            <a:ext cx="500634" cy="4319833"/>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Slide Number Placeholder 8"/>
          <p:cNvSpPr>
            <a:spLocks noGrp="1"/>
          </p:cNvSpPr>
          <p:nvPr>
            <p:ph type="sldNum" sz="quarter" idx="12"/>
          </p:nvPr>
        </p:nvSpPr>
        <p:spPr/>
        <p:txBody>
          <a:bodyPr/>
          <a:lstStyle/>
          <a:p>
            <a:fld id="{F02B70FB-18ED-4CA5-8368-F946A6F2C1F7}" type="slidenum">
              <a:rPr lang="en-US" smtClean="0"/>
              <a:t>‹#›</a:t>
            </a:fld>
            <a:endParaRPr lang="en-US"/>
          </a:p>
        </p:txBody>
      </p:sp>
      <p:sp>
        <p:nvSpPr>
          <p:cNvPr id="12" name="Round Same Side Corner Rectangle 11"/>
          <p:cNvSpPr/>
          <p:nvPr/>
        </p:nvSpPr>
        <p:spPr>
          <a:xfrm rot="16200000">
            <a:off x="6723315" y="-1711319"/>
            <a:ext cx="501446" cy="4292793"/>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3" name="Text Placeholder 2"/>
          <p:cNvSpPr>
            <a:spLocks noGrp="1"/>
          </p:cNvSpPr>
          <p:nvPr>
            <p:ph type="body" idx="1"/>
          </p:nvPr>
        </p:nvSpPr>
        <p:spPr>
          <a:xfrm>
            <a:off x="5184648" y="184547"/>
            <a:ext cx="3730752" cy="501254"/>
          </a:xfrm>
          <a:prstGeom prst="rect">
            <a:avLst/>
          </a:prstGeom>
          <a:ln>
            <a:noFill/>
          </a:ln>
        </p:spPr>
        <p:txBody>
          <a:bodyPr vert="horz" lIns="91440" tIns="45720" rIns="91440" bIns="45720" rtlCol="0" anchor="ctr" anchorCtr="0">
            <a:normAutofit/>
          </a:bodyPr>
          <a:lstStyle>
            <a:lvl1pPr marL="342900" indent="-342900" algn="ctr">
              <a:buFont typeface="Arial" pitchFamily="34" charset="0"/>
              <a:buNone/>
              <a:defRPr lang="en-US" smtClean="0"/>
            </a:lvl1pPr>
          </a:lstStyle>
          <a:p>
            <a:pPr marL="0" lvl="0" indent="0" algn="ctr"/>
            <a:r>
              <a:rPr lang="en-US" dirty="0" smtClean="0"/>
              <a:t>Click to edit Master text styles</a:t>
            </a:r>
          </a:p>
        </p:txBody>
      </p:sp>
      <p:sp>
        <p:nvSpPr>
          <p:cNvPr id="5" name="Text Placeholder 4"/>
          <p:cNvSpPr>
            <a:spLocks noGrp="1"/>
          </p:cNvSpPr>
          <p:nvPr>
            <p:ph type="body" sz="quarter" idx="3"/>
          </p:nvPr>
        </p:nvSpPr>
        <p:spPr>
          <a:xfrm>
            <a:off x="304800" y="4312444"/>
            <a:ext cx="3733800" cy="501253"/>
          </a:xfrm>
          <a:prstGeom prst="rect">
            <a:avLst/>
          </a:prstGeom>
        </p:spPr>
        <p:txBody>
          <a:bodyPr vert="horz" lIns="91440" tIns="45720" rIns="91440" bIns="45720" rtlCol="0" anchor="ctr" anchorCtr="0">
            <a:normAutofit/>
          </a:bodyPr>
          <a:lstStyle>
            <a:lvl1pPr marL="342900" indent="-342900" algn="ctr">
              <a:buFont typeface="Arial" pitchFamily="34" charset="0"/>
              <a:buNone/>
              <a:defRPr lang="en-US" dirty="0" smtClean="0"/>
            </a:lvl1pPr>
          </a:lstStyle>
          <a:p>
            <a:pPr marL="0" lvl="0" indent="0" algn="ctr"/>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ound Same Side Corner Rectangle 6"/>
          <p:cNvSpPr/>
          <p:nvPr/>
        </p:nvSpPr>
        <p:spPr>
          <a:xfrm rot="16200000">
            <a:off x="4155947" y="-2871658"/>
            <a:ext cx="1087695" cy="8888412"/>
          </a:xfrm>
          <a:prstGeom prst="round2SameRect">
            <a:avLst>
              <a:gd name="adj1" fmla="val 50000"/>
              <a:gd name="adj2" fmla="val 0"/>
            </a:avLst>
          </a:prstGeom>
          <a:solidFill>
            <a:srgbClr val="073779">
              <a:alpha val="30000"/>
            </a:srgbClr>
          </a:solidFill>
          <a:ln w="25400">
            <a:solidFill>
              <a:schemeClr val="accent2">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2AEC960-1F6D-44A9-80B8-39618AA04C59}" type="datetimeFigureOut">
              <a:rPr lang="en-US" smtClean="0"/>
              <a:t>02/10/2013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EC960-1F6D-44A9-80B8-39618AA04C59}" type="datetimeFigureOut">
              <a:rPr lang="en-US" smtClean="0"/>
              <a:t>02/10/2013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B70FB-18ED-4CA5-8368-F946A6F2C1F7}"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TextSlideOverlay.png"/>
          <p:cNvPicPr>
            <a:picLocks noChangeAspect="1"/>
          </p:cNvPicPr>
          <p:nvPr/>
        </p:nvPicPr>
        <p:blipFill rotWithShape="1">
          <a:blip r:embed="rId17"/>
          <a:srcRect t="17030"/>
          <a:stretch/>
        </p:blipFill>
        <p:spPr>
          <a:xfrm>
            <a:off x="0" y="1"/>
            <a:ext cx="9144000" cy="5143499"/>
          </a:xfrm>
          <a:prstGeom prst="rect">
            <a:avLst/>
          </a:prstGeom>
        </p:spPr>
      </p:pic>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14556" t="16668"/>
          <a:stretch/>
        </p:blipFill>
        <p:spPr>
          <a:xfrm>
            <a:off x="0" y="0"/>
            <a:ext cx="2152254" cy="857186"/>
          </a:xfrm>
          <a:prstGeom prst="rect">
            <a:avLst/>
          </a:prstGeom>
        </p:spPr>
      </p:pic>
      <p:sp>
        <p:nvSpPr>
          <p:cNvPr id="31" name="Rectangle 30"/>
          <p:cNvSpPr/>
          <p:nvPr/>
        </p:nvSpPr>
        <p:spPr>
          <a:xfrm>
            <a:off x="0" y="0"/>
            <a:ext cx="9144000" cy="51435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712788" y="2259106"/>
            <a:ext cx="7716838" cy="25414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712789" y="1028700"/>
            <a:ext cx="7716837" cy="108585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6" name="Slide Number Placeholder 5"/>
          <p:cNvSpPr>
            <a:spLocks noGrp="1"/>
          </p:cNvSpPr>
          <p:nvPr>
            <p:ph type="sldNum" sz="quarter" idx="4"/>
          </p:nvPr>
        </p:nvSpPr>
        <p:spPr>
          <a:xfrm>
            <a:off x="148516" y="493523"/>
            <a:ext cx="1509086" cy="174533"/>
          </a:xfrm>
          <a:prstGeom prst="rect">
            <a:avLst/>
          </a:prstGeom>
        </p:spPr>
        <p:txBody>
          <a:bodyPr vert="horz" lIns="91440" tIns="45720" rIns="91440" bIns="45720" rtlCol="0" anchor="ctr"/>
          <a:lstStyle>
            <a:lvl1pPr algn="ctr">
              <a:defRPr sz="1200">
                <a:solidFill>
                  <a:schemeClr val="bg1"/>
                </a:solidFill>
              </a:defRPr>
            </a:lvl1pPr>
          </a:lstStyle>
          <a:p>
            <a:fld id="{F02B70FB-18ED-4CA5-8368-F946A6F2C1F7}" type="slidenum">
              <a:rPr lang="en-US" smtClean="0"/>
              <a:pPr/>
              <a:t>‹#›</a:t>
            </a:fld>
            <a:endParaRPr lang="en-US"/>
          </a:p>
        </p:txBody>
      </p:sp>
      <p:sp>
        <p:nvSpPr>
          <p:cNvPr id="5" name="Footer Placeholder 4"/>
          <p:cNvSpPr>
            <a:spLocks noGrp="1"/>
          </p:cNvSpPr>
          <p:nvPr>
            <p:ph type="ftr" sz="quarter" idx="3"/>
          </p:nvPr>
        </p:nvSpPr>
        <p:spPr>
          <a:xfrm>
            <a:off x="0" y="1"/>
            <a:ext cx="2058294" cy="321890"/>
          </a:xfrm>
          <a:prstGeom prst="rect">
            <a:avLst/>
          </a:prstGeom>
        </p:spPr>
        <p:txBody>
          <a:bodyPr vert="horz" lIns="91440" tIns="45720" rIns="91440" bIns="45720" rtlCol="0" anchor="b" anchorCtr="0"/>
          <a:lstStyle>
            <a:lvl1pPr algn="l">
              <a:lnSpc>
                <a:spcPts val="1200"/>
              </a:lnSpc>
              <a:defRPr sz="1000" baseline="0">
                <a:solidFill>
                  <a:schemeClr val="bg1"/>
                </a:solidFill>
              </a:defRPr>
            </a:lvl1pPr>
          </a:lstStyle>
          <a:p>
            <a:endParaRPr lang="en-US" dirty="0"/>
          </a:p>
        </p:txBody>
      </p:sp>
      <p:sp>
        <p:nvSpPr>
          <p:cNvPr id="4" name="Date Placeholder 3"/>
          <p:cNvSpPr>
            <a:spLocks noGrp="1"/>
          </p:cNvSpPr>
          <p:nvPr>
            <p:ph type="dt" sz="half" idx="2"/>
          </p:nvPr>
        </p:nvSpPr>
        <p:spPr>
          <a:xfrm>
            <a:off x="0" y="337597"/>
            <a:ext cx="1806118" cy="135365"/>
          </a:xfrm>
          <a:prstGeom prst="rect">
            <a:avLst/>
          </a:prstGeom>
        </p:spPr>
        <p:txBody>
          <a:bodyPr vert="horz" lIns="91440" tIns="45720" rIns="91440" bIns="45720" rtlCol="0" anchor="ctr"/>
          <a:lstStyle>
            <a:lvl1pPr algn="ctr">
              <a:lnSpc>
                <a:spcPts val="1200"/>
              </a:lnSpc>
              <a:defRPr sz="1000" baseline="0">
                <a:solidFill>
                  <a:schemeClr val="bg1"/>
                </a:solidFill>
              </a:defRPr>
            </a:lvl1pPr>
          </a:lstStyle>
          <a:p>
            <a:fld id="{92AEC960-1F6D-44A9-80B8-39618AA04C59}" type="datetimeFigureOut">
              <a:rPr lang="en-US" smtClean="0"/>
              <a:pPr/>
              <a:t>02/10/2013</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82" r:id="rId3"/>
    <p:sldLayoutId id="2147483685" r:id="rId4"/>
    <p:sldLayoutId id="2147483664" r:id="rId5"/>
    <p:sldLayoutId id="2147483665" r:id="rId6"/>
    <p:sldLayoutId id="2147483666" r:id="rId7"/>
    <p:sldLayoutId id="2147483667" r:id="rId8"/>
    <p:sldLayoutId id="2147483668" r:id="rId9"/>
    <p:sldLayoutId id="2147483669" r:id="rId10"/>
    <p:sldLayoutId id="2147483670" r:id="rId11"/>
    <p:sldLayoutId id="2147483683" r:id="rId12"/>
    <p:sldLayoutId id="2147483684" r:id="rId13"/>
    <p:sldLayoutId id="2147483673" r:id="rId14"/>
    <p:sldLayoutId id="2147483674" r:id="rId15"/>
  </p:sldLayoutIdLst>
  <p:timing>
    <p:tnLst>
      <p:par>
        <p:cTn xmlns:p14="http://schemas.microsoft.com/office/powerpoint/2010/main" id="1" dur="indefinite" restart="never" nodeType="tmRoot"/>
      </p:par>
    </p:tnLst>
  </p:timing>
  <p:txStyles>
    <p:titleStyle>
      <a:lvl1pPr algn="l" defTabSz="914400" rtl="0" eaLnBrk="1" latinLnBrk="0" hangingPunct="1">
        <a:lnSpc>
          <a:spcPct val="100000"/>
        </a:lnSpc>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0"/>
        </a:spcBef>
        <a:spcAft>
          <a:spcPts val="2000"/>
        </a:spcAft>
        <a:buFontTx/>
        <a:buBlip>
          <a:blip r:embed="rId19"/>
        </a:buBlip>
        <a:defRPr sz="2400" kern="1200">
          <a:solidFill>
            <a:schemeClr val="bg1"/>
          </a:solidFill>
          <a:effectLst>
            <a:outerShdw blurRad="38100" dist="38100" dir="2700000" algn="tl">
              <a:srgbClr val="000000">
                <a:alpha val="43137"/>
              </a:srgbClr>
            </a:outerShdw>
          </a:effectLst>
          <a:latin typeface="+mn-lt"/>
          <a:ea typeface="+mn-ea"/>
          <a:cs typeface="+mn-cs"/>
        </a:defRPr>
      </a:lvl1pPr>
      <a:lvl2pPr marL="631825" indent="-282575" algn="l" defTabSz="914400" rtl="0" eaLnBrk="1" latinLnBrk="0" hangingPunct="1">
        <a:spcBef>
          <a:spcPts val="0"/>
        </a:spcBef>
        <a:spcAft>
          <a:spcPts val="1000"/>
        </a:spcAft>
        <a:buFontTx/>
        <a:buBlip>
          <a:blip r:embed="rId19"/>
        </a:buBlip>
        <a:defRPr sz="2200" kern="1200">
          <a:solidFill>
            <a:schemeClr val="bg1"/>
          </a:solidFill>
          <a:effectLst>
            <a:outerShdw blurRad="38100" dist="38100" dir="2700000" algn="tl">
              <a:srgbClr val="000000">
                <a:alpha val="43137"/>
              </a:srgbClr>
            </a:outerShdw>
          </a:effectLst>
          <a:latin typeface="+mn-lt"/>
          <a:ea typeface="+mn-ea"/>
          <a:cs typeface="+mn-cs"/>
        </a:defRPr>
      </a:lvl2pPr>
      <a:lvl3pPr marL="914400" indent="-282575" algn="l" defTabSz="914400" rtl="0" eaLnBrk="1" latinLnBrk="0" hangingPunct="1">
        <a:spcBef>
          <a:spcPts val="0"/>
        </a:spcBef>
        <a:spcAft>
          <a:spcPts val="1000"/>
        </a:spcAft>
        <a:buFontTx/>
        <a:buBlip>
          <a:blip r:embed="rId19"/>
        </a:buBlip>
        <a:defRPr sz="2000" kern="1200">
          <a:solidFill>
            <a:schemeClr val="bg1"/>
          </a:solidFill>
          <a:effectLst>
            <a:outerShdw blurRad="38100" dist="38100" dir="2700000" algn="tl">
              <a:srgbClr val="000000">
                <a:alpha val="43137"/>
              </a:srgbClr>
            </a:outerShdw>
          </a:effectLst>
          <a:latin typeface="+mn-lt"/>
          <a:ea typeface="+mn-ea"/>
          <a:cs typeface="+mn-cs"/>
        </a:defRPr>
      </a:lvl3pPr>
      <a:lvl4pPr marL="1196975" indent="-282575" algn="l" defTabSz="914400" rtl="0" eaLnBrk="1" latinLnBrk="0" hangingPunct="1">
        <a:spcBef>
          <a:spcPts val="0"/>
        </a:spcBef>
        <a:spcAft>
          <a:spcPts val="1000"/>
        </a:spcAft>
        <a:buFontTx/>
        <a:buBlip>
          <a:blip r:embed="rId19"/>
        </a:buBlip>
        <a:defRPr sz="1800" kern="1200">
          <a:solidFill>
            <a:schemeClr val="bg1"/>
          </a:solidFill>
          <a:effectLst>
            <a:outerShdw blurRad="38100" dist="38100" dir="2700000" algn="tl">
              <a:srgbClr val="000000">
                <a:alpha val="43137"/>
              </a:srgbClr>
            </a:outerShdw>
          </a:effectLst>
          <a:latin typeface="+mn-lt"/>
          <a:ea typeface="+mn-ea"/>
          <a:cs typeface="+mn-cs"/>
        </a:defRPr>
      </a:lvl4pPr>
      <a:lvl5pPr marL="1492250" indent="-295275" algn="l" defTabSz="914400" rtl="0" eaLnBrk="1" latinLnBrk="0" hangingPunct="1">
        <a:spcBef>
          <a:spcPts val="0"/>
        </a:spcBef>
        <a:spcAft>
          <a:spcPts val="1000"/>
        </a:spcAft>
        <a:buFontTx/>
        <a:buBlip>
          <a:blip r:embed="rId19"/>
        </a:buBlip>
        <a:defRPr sz="1800" kern="1200">
          <a:solidFill>
            <a:schemeClr val="bg1"/>
          </a:solidFill>
          <a:effectLst>
            <a:outerShdw blurRad="38100" dist="38100" dir="2700000" algn="tl">
              <a:srgbClr val="000000">
                <a:alpha val="43137"/>
              </a:srgbClr>
            </a:outerShdw>
          </a:effectLst>
          <a:latin typeface="+mn-lt"/>
          <a:ea typeface="+mn-ea"/>
          <a:cs typeface="+mn-cs"/>
        </a:defRPr>
      </a:lvl5pPr>
      <a:lvl6pPr marL="1774825" indent="-288925" algn="l" defTabSz="914400" rtl="0" eaLnBrk="1" latinLnBrk="0" hangingPunct="1">
        <a:spcBef>
          <a:spcPts val="0"/>
        </a:spcBef>
        <a:spcAft>
          <a:spcPts val="600"/>
        </a:spcAft>
        <a:buFontTx/>
        <a:buBlip>
          <a:blip r:embed="rId19"/>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6pPr>
      <a:lvl7pPr marL="2055813" indent="-288925" algn="l" defTabSz="914400" rtl="0" eaLnBrk="1" latinLnBrk="0" hangingPunct="1">
        <a:spcBef>
          <a:spcPts val="0"/>
        </a:spcBef>
        <a:spcAft>
          <a:spcPts val="600"/>
        </a:spcAft>
        <a:buFontTx/>
        <a:buBlip>
          <a:blip r:embed="rId19"/>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7pPr>
      <a:lvl8pPr marL="2344738" indent="-288925" algn="l" defTabSz="914400" rtl="0" eaLnBrk="1" latinLnBrk="0" hangingPunct="1">
        <a:spcBef>
          <a:spcPts val="0"/>
        </a:spcBef>
        <a:spcAft>
          <a:spcPts val="600"/>
        </a:spcAft>
        <a:buFontTx/>
        <a:buBlip>
          <a:blip r:embed="rId19"/>
        </a:buBlip>
        <a:defRPr lang="en-US" sz="1800" kern="1200" dirty="0" smtClean="0">
          <a:solidFill>
            <a:schemeClr val="bg1"/>
          </a:solidFill>
          <a:effectLst>
            <a:outerShdw blurRad="38100" dist="38100" dir="2700000" algn="tl">
              <a:srgbClr val="000000">
                <a:alpha val="43137"/>
              </a:srgbClr>
            </a:outerShdw>
          </a:effectLst>
          <a:latin typeface="+mn-lt"/>
          <a:ea typeface="+mn-ea"/>
          <a:cs typeface="+mn-cs"/>
        </a:defRPr>
      </a:lvl8pPr>
      <a:lvl9pPr marL="2625725" indent="-288925" algn="l" defTabSz="914400" rtl="0" eaLnBrk="1" latinLnBrk="0" hangingPunct="1">
        <a:spcBef>
          <a:spcPts val="0"/>
        </a:spcBef>
        <a:spcAft>
          <a:spcPts val="600"/>
        </a:spcAft>
        <a:buFontTx/>
        <a:buBlip>
          <a:blip r:embed="rId19"/>
        </a:buBlip>
        <a:defRPr lang="en-US" sz="1800" kern="1200" dirty="0">
          <a:solidFill>
            <a:schemeClr val="bg1"/>
          </a:solidFill>
          <a:effectLst>
            <a:outerShdw blurRad="38100" dist="38100" dir="2700000" algn="tl">
              <a:srgbClr val="000000">
                <a:alpha val="43137"/>
              </a:srgb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8.png"/><Relationship Id="rId6" Type="http://schemas.openxmlformats.org/officeDocument/2006/relationships/image" Target="../media/image9.jpg"/><Relationship Id="rId7" Type="http://schemas.openxmlformats.org/officeDocument/2006/relationships/image" Target="../media/image10.jpg"/><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17 Businesses to Start Now!</a:t>
            </a:r>
            <a:endParaRPr lang="en-US" dirty="0"/>
          </a:p>
        </p:txBody>
      </p:sp>
      <p:sp>
        <p:nvSpPr>
          <p:cNvPr id="3" name="Subtitle 2"/>
          <p:cNvSpPr>
            <a:spLocks noGrp="1"/>
          </p:cNvSpPr>
          <p:nvPr>
            <p:ph type="subTitle" idx="1"/>
          </p:nvPr>
        </p:nvSpPr>
        <p:spPr/>
        <p:txBody>
          <a:bodyPr/>
          <a:lstStyle/>
          <a:p>
            <a:r>
              <a:rPr lang="en-US" smtClean="0"/>
              <a:t>The Hottest Business Trends of 2011</a:t>
            </a:r>
            <a:endParaRPr lang="en-US" dirty="0"/>
          </a:p>
        </p:txBody>
      </p:sp>
    </p:spTree>
    <p:extLst>
      <p:ext uri="{BB962C8B-B14F-4D97-AF65-F5344CB8AC3E}">
        <p14:creationId xmlns:p14="http://schemas.microsoft.com/office/powerpoint/2010/main" val="75646499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Spot Hot Trends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7367541"/>
              </p:ext>
            </p:extLst>
          </p:nvPr>
        </p:nvGraphicFramePr>
        <p:xfrm>
          <a:off x="4505326" y="742950"/>
          <a:ext cx="4257675" cy="3943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18436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graphicEl>
                                              <a:dgm id="{4A211BB0-F835-4E86-B266-18691425E5E9}"/>
                                            </p:graphicEl>
                                          </p:spTgt>
                                        </p:tgtEl>
                                        <p:attrNameLst>
                                          <p:attrName>style.visibility</p:attrName>
                                        </p:attrNameLst>
                                      </p:cBhvr>
                                      <p:to>
                                        <p:strVal val="visible"/>
                                      </p:to>
                                    </p:set>
                                    <p:animEffect transition="in" filter="circle(out)">
                                      <p:cBhvr>
                                        <p:cTn id="7" dur="750"/>
                                        <p:tgtEl>
                                          <p:spTgt spid="4">
                                            <p:graphicEl>
                                              <a:dgm id="{4A211BB0-F835-4E86-B266-18691425E5E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4">
                                            <p:graphicEl>
                                              <a:dgm id="{C2B51BD5-5A4F-4365-A76C-D59BBBE62C86}"/>
                                            </p:graphicEl>
                                          </p:spTgt>
                                        </p:tgtEl>
                                        <p:attrNameLst>
                                          <p:attrName>style.visibility</p:attrName>
                                        </p:attrNameLst>
                                      </p:cBhvr>
                                      <p:to>
                                        <p:strVal val="visible"/>
                                      </p:to>
                                    </p:set>
                                    <p:animEffect transition="in" filter="circle(out)">
                                      <p:cBhvr>
                                        <p:cTn id="12" dur="750"/>
                                        <p:tgtEl>
                                          <p:spTgt spid="4">
                                            <p:graphicEl>
                                              <a:dgm id="{C2B51BD5-5A4F-4365-A76C-D59BBBE62C8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4">
                                            <p:graphicEl>
                                              <a:dgm id="{73A91614-9B3D-43BA-AA9F-AEAC86EAE993}"/>
                                            </p:graphicEl>
                                          </p:spTgt>
                                        </p:tgtEl>
                                        <p:attrNameLst>
                                          <p:attrName>style.visibility</p:attrName>
                                        </p:attrNameLst>
                                      </p:cBhvr>
                                      <p:to>
                                        <p:strVal val="visible"/>
                                      </p:to>
                                    </p:set>
                                    <p:animEffect transition="in" filter="circle(out)">
                                      <p:cBhvr>
                                        <p:cTn id="17" dur="750"/>
                                        <p:tgtEl>
                                          <p:spTgt spid="4">
                                            <p:graphicEl>
                                              <a:dgm id="{73A91614-9B3D-43BA-AA9F-AEAC86EAE993}"/>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4">
                                            <p:graphicEl>
                                              <a:dgm id="{F0A5EA68-263D-4FB7-B774-F68EEBE0AB0A}"/>
                                            </p:graphicEl>
                                          </p:spTgt>
                                        </p:tgtEl>
                                        <p:attrNameLst>
                                          <p:attrName>style.visibility</p:attrName>
                                        </p:attrNameLst>
                                      </p:cBhvr>
                                      <p:to>
                                        <p:strVal val="visible"/>
                                      </p:to>
                                    </p:set>
                                    <p:animEffect transition="in" filter="circle(out)">
                                      <p:cBhvr>
                                        <p:cTn id="22" dur="750"/>
                                        <p:tgtEl>
                                          <p:spTgt spid="4">
                                            <p:graphicEl>
                                              <a:dgm id="{F0A5EA68-263D-4FB7-B774-F68EEBE0AB0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26" y="914400"/>
            <a:ext cx="8784949" cy="4114800"/>
            <a:chOff x="179525" y="1219200"/>
            <a:chExt cx="8784949" cy="5486400"/>
          </a:xfrm>
        </p:grpSpPr>
        <p:sp>
          <p:nvSpPr>
            <p:cNvPr id="5" name="Minus 4"/>
            <p:cNvSpPr/>
            <p:nvPr/>
          </p:nvSpPr>
          <p:spPr>
            <a:xfrm rot="21300000">
              <a:off x="179525" y="3459395"/>
              <a:ext cx="8784949" cy="1006009"/>
            </a:xfrm>
            <a:prstGeom prst="mathMinus">
              <a:avLst/>
            </a:prstGeom>
          </p:spPr>
          <p:style>
            <a:lnRef idx="0">
              <a:schemeClr val="lt1">
                <a:hueOff val="0"/>
                <a:satOff val="0"/>
                <a:lumOff val="0"/>
                <a:alphaOff val="0"/>
              </a:schemeClr>
            </a:lnRef>
            <a:fillRef idx="3">
              <a:schemeClr val="accent3">
                <a:tint val="60000"/>
                <a:hueOff val="0"/>
                <a:satOff val="0"/>
                <a:lumOff val="0"/>
                <a:alphaOff val="0"/>
              </a:schemeClr>
            </a:fillRef>
            <a:effectRef idx="2">
              <a:schemeClr val="accent3">
                <a:tint val="60000"/>
                <a:hueOff val="0"/>
                <a:satOff val="0"/>
                <a:lumOff val="0"/>
                <a:alphaOff val="0"/>
              </a:schemeClr>
            </a:effectRef>
            <a:fontRef idx="minor">
              <a:schemeClr val="dk1">
                <a:hueOff val="0"/>
                <a:satOff val="0"/>
                <a:lumOff val="0"/>
                <a:alphaOff val="0"/>
              </a:schemeClr>
            </a:fontRef>
          </p:style>
        </p:sp>
        <p:sp>
          <p:nvSpPr>
            <p:cNvPr id="6" name="Up Arrow 5"/>
            <p:cNvSpPr/>
            <p:nvPr/>
          </p:nvSpPr>
          <p:spPr>
            <a:xfrm>
              <a:off x="1213104" y="1562100"/>
              <a:ext cx="2651760" cy="2133600"/>
            </a:xfrm>
            <a:prstGeom prst="up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7" name="Freeform 6"/>
            <p:cNvSpPr/>
            <p:nvPr/>
          </p:nvSpPr>
          <p:spPr>
            <a:xfrm>
              <a:off x="4273291" y="1219200"/>
              <a:ext cx="3956312" cy="2240280"/>
            </a:xfrm>
            <a:custGeom>
              <a:avLst/>
              <a:gdLst>
                <a:gd name="connsiteX0" fmla="*/ 0 w 3956312"/>
                <a:gd name="connsiteY0" fmla="*/ 0 h 2240280"/>
                <a:gd name="connsiteX1" fmla="*/ 3956312 w 3956312"/>
                <a:gd name="connsiteY1" fmla="*/ 0 h 2240280"/>
                <a:gd name="connsiteX2" fmla="*/ 3956312 w 3956312"/>
                <a:gd name="connsiteY2" fmla="*/ 2240280 h 2240280"/>
                <a:gd name="connsiteX3" fmla="*/ 0 w 3956312"/>
                <a:gd name="connsiteY3" fmla="*/ 2240280 h 2240280"/>
                <a:gd name="connsiteX4" fmla="*/ 0 w 3956312"/>
                <a:gd name="connsiteY4" fmla="*/ 0 h 2240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6312" h="2240280">
                  <a:moveTo>
                    <a:pt x="0" y="0"/>
                  </a:moveTo>
                  <a:lnTo>
                    <a:pt x="3956312" y="0"/>
                  </a:lnTo>
                  <a:lnTo>
                    <a:pt x="3956312" y="2240280"/>
                  </a:lnTo>
                  <a:lnTo>
                    <a:pt x="0" y="22402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lvl="0" algn="l" defTabSz="1600200">
                <a:lnSpc>
                  <a:spcPct val="90000"/>
                </a:lnSpc>
                <a:spcBef>
                  <a:spcPct val="0"/>
                </a:spcBef>
                <a:spcAft>
                  <a:spcPct val="35000"/>
                </a:spcAft>
              </a:pPr>
              <a:r>
                <a:rPr lang="en-US" sz="2800" kern="1200" dirty="0" smtClean="0">
                  <a:ln>
                    <a:solidFill>
                      <a:schemeClr val="bg1"/>
                    </a:solidFill>
                  </a:ln>
                  <a:solidFill>
                    <a:schemeClr val="accent3"/>
                  </a:solidFill>
                  <a:effectLst>
                    <a:outerShdw blurRad="38100" dist="38100" dir="2700000" algn="tl">
                      <a:srgbClr val="000000">
                        <a:alpha val="43137"/>
                      </a:srgbClr>
                    </a:outerShdw>
                  </a:effectLst>
                </a:rPr>
                <a:t>What’s In?</a:t>
              </a:r>
              <a:endParaRPr lang="en-US" sz="2800" kern="1200" dirty="0">
                <a:ln>
                  <a:solidFill>
                    <a:schemeClr val="bg1"/>
                  </a:solidFill>
                </a:ln>
                <a:solidFill>
                  <a:schemeClr val="accent3"/>
                </a:solidFill>
                <a:effectLst>
                  <a:outerShdw blurRad="38100" dist="38100" dir="2700000" algn="tl">
                    <a:srgbClr val="000000">
                      <a:alpha val="43137"/>
                    </a:srgbClr>
                  </a:outerShdw>
                </a:effectLst>
              </a:endParaRPr>
            </a:p>
            <a:p>
              <a:pPr marL="342900" indent="-342900">
                <a:lnSpc>
                  <a:spcPct val="90000"/>
                </a:lnSpc>
                <a:spcBef>
                  <a:spcPct val="0"/>
                </a:spcBef>
                <a:spcAft>
                  <a:spcPts val="600"/>
                </a:spcAft>
                <a:buBlip>
                  <a:blip r:embed="rId3"/>
                </a:buBlip>
              </a:pPr>
              <a:r>
                <a:rPr lang="en-US" sz="2000" dirty="0">
                  <a:solidFill>
                    <a:prstClr val="white"/>
                  </a:solidFill>
                  <a:effectLst>
                    <a:outerShdw blurRad="38100" dist="38100" dir="2700000" algn="tl">
                      <a:srgbClr val="000000">
                        <a:alpha val="43137"/>
                      </a:srgbClr>
                    </a:outerShdw>
                  </a:effectLst>
                </a:rPr>
                <a:t>Baby Boom 3.0</a:t>
              </a:r>
            </a:p>
            <a:p>
              <a:pPr marL="342900" indent="-342900">
                <a:lnSpc>
                  <a:spcPct val="90000"/>
                </a:lnSpc>
                <a:spcBef>
                  <a:spcPct val="0"/>
                </a:spcBef>
                <a:spcAft>
                  <a:spcPts val="600"/>
                </a:spcAft>
                <a:buBlip>
                  <a:blip r:embed="rId3"/>
                </a:buBlip>
              </a:pPr>
              <a:r>
                <a:rPr lang="en-US" sz="2000" dirty="0">
                  <a:solidFill>
                    <a:prstClr val="white"/>
                  </a:solidFill>
                  <a:effectLst>
                    <a:outerShdw blurRad="38100" dist="38100" dir="2700000" algn="tl">
                      <a:srgbClr val="000000">
                        <a:alpha val="43137"/>
                      </a:srgbClr>
                    </a:outerShdw>
                  </a:effectLst>
                </a:rPr>
                <a:t>Small Indulgences</a:t>
              </a:r>
            </a:p>
            <a:p>
              <a:pPr marL="342900" indent="-342900">
                <a:lnSpc>
                  <a:spcPct val="90000"/>
                </a:lnSpc>
                <a:spcBef>
                  <a:spcPct val="0"/>
                </a:spcBef>
                <a:spcAft>
                  <a:spcPts val="600"/>
                </a:spcAft>
                <a:buBlip>
                  <a:blip r:embed="rId3"/>
                </a:buBlip>
              </a:pPr>
              <a:r>
                <a:rPr lang="en-US" sz="2000" dirty="0">
                  <a:solidFill>
                    <a:prstClr val="white"/>
                  </a:solidFill>
                  <a:effectLst>
                    <a:outerShdw blurRad="38100" dist="38100" dir="2700000" algn="tl">
                      <a:srgbClr val="000000">
                        <a:alpha val="43137"/>
                      </a:srgbClr>
                    </a:outerShdw>
                  </a:effectLst>
                </a:rPr>
                <a:t>Aging of </a:t>
              </a:r>
              <a:r>
                <a:rPr lang="en-US" sz="2000" kern="1200" dirty="0" smtClean="0">
                  <a:solidFill>
                    <a:schemeClr val="bg1"/>
                  </a:solidFill>
                  <a:effectLst>
                    <a:outerShdw blurRad="38100" dist="38100" dir="2700000" algn="tl">
                      <a:srgbClr val="000000">
                        <a:alpha val="43137"/>
                      </a:srgbClr>
                    </a:outerShdw>
                  </a:effectLst>
                </a:rPr>
                <a:t>America</a:t>
              </a:r>
              <a:endParaRPr lang="en-US" sz="2000" kern="1200" dirty="0">
                <a:solidFill>
                  <a:schemeClr val="bg1"/>
                </a:solidFill>
                <a:effectLst>
                  <a:outerShdw blurRad="38100" dist="38100" dir="2700000" algn="tl">
                    <a:srgbClr val="000000">
                      <a:alpha val="43137"/>
                    </a:srgbClr>
                  </a:outerShdw>
                </a:effectLst>
              </a:endParaRPr>
            </a:p>
          </p:txBody>
        </p:sp>
        <p:sp>
          <p:nvSpPr>
            <p:cNvPr id="8" name="Down Arrow 7"/>
            <p:cNvSpPr/>
            <p:nvPr/>
          </p:nvSpPr>
          <p:spPr>
            <a:xfrm>
              <a:off x="5279136" y="4229099"/>
              <a:ext cx="2651760" cy="2133600"/>
            </a:xfrm>
            <a:prstGeom prst="downArrow">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9" name="Freeform 8"/>
            <p:cNvSpPr/>
            <p:nvPr/>
          </p:nvSpPr>
          <p:spPr>
            <a:xfrm>
              <a:off x="527309" y="4465320"/>
              <a:ext cx="4730485" cy="2240280"/>
            </a:xfrm>
            <a:custGeom>
              <a:avLst/>
              <a:gdLst>
                <a:gd name="connsiteX0" fmla="*/ 0 w 4730485"/>
                <a:gd name="connsiteY0" fmla="*/ 0 h 2240280"/>
                <a:gd name="connsiteX1" fmla="*/ 4730485 w 4730485"/>
                <a:gd name="connsiteY1" fmla="*/ 0 h 2240280"/>
                <a:gd name="connsiteX2" fmla="*/ 4730485 w 4730485"/>
                <a:gd name="connsiteY2" fmla="*/ 2240280 h 2240280"/>
                <a:gd name="connsiteX3" fmla="*/ 0 w 4730485"/>
                <a:gd name="connsiteY3" fmla="*/ 2240280 h 2240280"/>
                <a:gd name="connsiteX4" fmla="*/ 0 w 4730485"/>
                <a:gd name="connsiteY4" fmla="*/ 0 h 2240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0485" h="2240280">
                  <a:moveTo>
                    <a:pt x="0" y="0"/>
                  </a:moveTo>
                  <a:lnTo>
                    <a:pt x="4730485" y="0"/>
                  </a:lnTo>
                  <a:lnTo>
                    <a:pt x="4730485" y="2240280"/>
                  </a:lnTo>
                  <a:lnTo>
                    <a:pt x="0" y="22402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lvl="0" algn="l" defTabSz="1600200">
                <a:lnSpc>
                  <a:spcPct val="90000"/>
                </a:lnSpc>
                <a:spcBef>
                  <a:spcPct val="0"/>
                </a:spcBef>
                <a:spcAft>
                  <a:spcPct val="35000"/>
                </a:spcAft>
              </a:pPr>
              <a:r>
                <a:rPr lang="en-US" sz="2800" kern="1200" dirty="0" smtClean="0">
                  <a:ln>
                    <a:solidFill>
                      <a:schemeClr val="bg1"/>
                    </a:solidFill>
                  </a:ln>
                  <a:solidFill>
                    <a:schemeClr val="accent3"/>
                  </a:solidFill>
                  <a:effectLst>
                    <a:outerShdw blurRad="38100" dist="38100" dir="2700000" algn="tl">
                      <a:srgbClr val="000000">
                        <a:alpha val="43137"/>
                      </a:srgbClr>
                    </a:outerShdw>
                  </a:effectLst>
                </a:rPr>
                <a:t>What’s Out?</a:t>
              </a:r>
              <a:endParaRPr lang="en-US" sz="2800" kern="1200" dirty="0">
                <a:ln>
                  <a:solidFill>
                    <a:schemeClr val="bg1"/>
                  </a:solidFill>
                </a:ln>
                <a:solidFill>
                  <a:schemeClr val="accent3"/>
                </a:solidFill>
                <a:effectLst>
                  <a:outerShdw blurRad="38100" dist="38100" dir="2700000" algn="tl">
                    <a:srgbClr val="000000">
                      <a:alpha val="43137"/>
                    </a:srgbClr>
                  </a:outerShdw>
                </a:effectLst>
              </a:endParaRPr>
            </a:p>
            <a:p>
              <a:pPr marL="342900" lvl="0" indent="-342900">
                <a:spcAft>
                  <a:spcPts val="600"/>
                </a:spcAft>
                <a:buBlip>
                  <a:blip r:embed="rId3"/>
                </a:buBlip>
              </a:pPr>
              <a:r>
                <a:rPr lang="en-US" sz="2000" dirty="0">
                  <a:solidFill>
                    <a:prstClr val="white"/>
                  </a:solidFill>
                  <a:effectLst>
                    <a:outerShdw blurRad="38100" dist="38100" dir="2700000" algn="tl">
                      <a:srgbClr val="000000">
                        <a:alpha val="43137"/>
                      </a:srgbClr>
                    </a:outerShdw>
                  </a:effectLst>
                </a:rPr>
                <a:t>Traditional Employment</a:t>
              </a:r>
            </a:p>
            <a:p>
              <a:pPr marL="342900" lvl="0" indent="-342900">
                <a:spcAft>
                  <a:spcPts val="600"/>
                </a:spcAft>
                <a:buBlip>
                  <a:blip r:embed="rId3"/>
                </a:buBlip>
              </a:pPr>
              <a:r>
                <a:rPr lang="en-US" sz="2000" dirty="0">
                  <a:solidFill>
                    <a:prstClr val="white"/>
                  </a:solidFill>
                  <a:effectLst>
                    <a:outerShdw blurRad="38100" dist="38100" dir="2700000" algn="tl">
                      <a:srgbClr val="000000">
                        <a:alpha val="43137"/>
                      </a:srgbClr>
                    </a:outerShdw>
                  </a:effectLst>
                </a:rPr>
                <a:t>Conspicuous Consumption</a:t>
              </a:r>
            </a:p>
            <a:p>
              <a:pPr marL="342900" lvl="0" indent="-342900">
                <a:spcAft>
                  <a:spcPts val="600"/>
                </a:spcAft>
                <a:buBlip>
                  <a:blip r:embed="rId3"/>
                </a:buBlip>
              </a:pPr>
              <a:r>
                <a:rPr lang="en-US" sz="2000" dirty="0">
                  <a:solidFill>
                    <a:prstClr val="white"/>
                  </a:solidFill>
                  <a:effectLst>
                    <a:outerShdw blurRad="38100" dist="38100" dir="2700000" algn="tl">
                      <a:srgbClr val="000000">
                        <a:alpha val="43137"/>
                      </a:srgbClr>
                    </a:outerShdw>
                  </a:effectLst>
                </a:rPr>
                <a:t>Wasting Natural Resources</a:t>
              </a:r>
            </a:p>
          </p:txBody>
        </p:sp>
      </p:grpSp>
    </p:spTree>
    <p:extLst>
      <p:ext uri="{BB962C8B-B14F-4D97-AF65-F5344CB8AC3E}">
        <p14:creationId xmlns:p14="http://schemas.microsoft.com/office/powerpoint/2010/main" val="23354537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Hot Business </a:t>
            </a:r>
            <a:br>
              <a:rPr lang="en-US" dirty="0" smtClean="0"/>
            </a:br>
            <a:r>
              <a:rPr lang="en-US" dirty="0" smtClean="0"/>
              <a:t>in 2011</a:t>
            </a:r>
            <a:endParaRPr lang="en-US" dirty="0"/>
          </a:p>
        </p:txBody>
      </p:sp>
      <p:pic>
        <p:nvPicPr>
          <p:cNvPr id="6" name="Picture Placeholder 5"/>
          <p:cNvPicPr>
            <a:picLocks noGrp="1" noChangeAspect="1"/>
          </p:cNvPicPr>
          <p:nvPr>
            <p:ph type="pic" idx="1"/>
          </p:nvPr>
        </p:nvPicPr>
        <p:blipFill>
          <a:blip r:embed="rId3">
            <a:extLst>
              <a:ext uri="{28A0092B-C50C-407E-A947-70E740481C1C}">
                <a14:useLocalDpi xmlns:a14="http://schemas.microsoft.com/office/drawing/2010/main" val="0"/>
              </a:ext>
            </a:extLst>
          </a:blip>
          <a:srcRect l="18369" r="18369"/>
          <a:stretch>
            <a:fillRect/>
          </a:stretch>
        </p:blipFill>
        <p:spPr/>
      </p:pic>
      <p:sp>
        <p:nvSpPr>
          <p:cNvPr id="4" name="Text Placeholder 3"/>
          <p:cNvSpPr>
            <a:spLocks noGrp="1"/>
          </p:cNvSpPr>
          <p:nvPr>
            <p:ph type="body" sz="half" idx="2"/>
          </p:nvPr>
        </p:nvSpPr>
        <p:spPr/>
        <p:txBody>
          <a:bodyPr>
            <a:normAutofit fontScale="92500" lnSpcReduction="20000"/>
          </a:bodyPr>
          <a:lstStyle/>
          <a:p>
            <a:r>
              <a:rPr lang="en-US" smtClean="0"/>
              <a:t>Childcare Services</a:t>
            </a:r>
          </a:p>
          <a:p>
            <a:r>
              <a:rPr lang="en-US" smtClean="0"/>
              <a:t>Mobile Apps</a:t>
            </a:r>
          </a:p>
          <a:p>
            <a:r>
              <a:rPr lang="en-US" smtClean="0"/>
              <a:t>Mobile Gourmet Food</a:t>
            </a:r>
          </a:p>
          <a:p>
            <a:r>
              <a:rPr lang="en-US" smtClean="0"/>
              <a:t>Brain Gyms</a:t>
            </a:r>
          </a:p>
          <a:p>
            <a:r>
              <a:rPr lang="en-US" smtClean="0"/>
              <a:t>Destination Weddings</a:t>
            </a:r>
            <a:endParaRPr lang="en-US" dirty="0"/>
          </a:p>
        </p:txBody>
      </p:sp>
      <p:sp>
        <p:nvSpPr>
          <p:cNvPr id="7" name="TextBox 6"/>
          <p:cNvSpPr txBox="1"/>
          <p:nvPr/>
        </p:nvSpPr>
        <p:spPr>
          <a:xfrm>
            <a:off x="4196002" y="4457701"/>
            <a:ext cx="4544834" cy="646331"/>
          </a:xfrm>
          <a:prstGeom prst="rect">
            <a:avLst/>
          </a:prstGeom>
          <a:noFill/>
        </p:spPr>
        <p:txBody>
          <a:bodyPr wrap="none" rtlCol="0">
            <a:spAutoFit/>
            <a:scene3d>
              <a:camera prst="orthographicFront"/>
              <a:lightRig rig="balanced" dir="t"/>
            </a:scene3d>
            <a:sp3d extrusionH="57150">
              <a:bevelT w="6350" h="6350"/>
            </a:sp3d>
          </a:bodyPr>
          <a:lstStyle/>
          <a:p>
            <a:pPr algn="r">
              <a:defRPr/>
            </a:pPr>
            <a:r>
              <a:rPr lang="en-US" b="1" dirty="0">
                <a:solidFill>
                  <a:schemeClr val="accent3"/>
                </a:solidFill>
                <a:effectLst>
                  <a:outerShdw blurRad="50800" dist="38100" dir="5400000" algn="t" rotWithShape="0">
                    <a:prstClr val="black">
                      <a:alpha val="40000"/>
                    </a:prstClr>
                  </a:outerShdw>
                </a:effectLst>
              </a:rPr>
              <a:t>There are more than 74 million children</a:t>
            </a:r>
          </a:p>
          <a:p>
            <a:pPr algn="r">
              <a:defRPr/>
            </a:pPr>
            <a:r>
              <a:rPr lang="en-US" b="1" dirty="0">
                <a:solidFill>
                  <a:schemeClr val="accent3"/>
                </a:solidFill>
                <a:effectLst>
                  <a:outerShdw blurRad="50800" dist="38100" dir="5400000" algn="t" rotWithShape="0">
                    <a:prstClr val="black">
                      <a:alpha val="40000"/>
                    </a:prstClr>
                  </a:outerShdw>
                </a:effectLst>
              </a:rPr>
              <a:t> under age 18 living in the U.S</a:t>
            </a:r>
            <a:r>
              <a:rPr lang="en-US" b="1" dirty="0" smtClean="0">
                <a:solidFill>
                  <a:schemeClr val="accent3"/>
                </a:solidFill>
                <a:effectLst>
                  <a:outerShdw blurRad="50800" dist="38100" dir="5400000" algn="t" rotWithShape="0">
                    <a:prstClr val="black">
                      <a:alpha val="40000"/>
                    </a:prstClr>
                  </a:outerShdw>
                </a:effectLst>
              </a:rPr>
              <a:t>.</a:t>
            </a:r>
            <a:endParaRPr lang="en-US" dirty="0">
              <a:solidFill>
                <a:schemeClr val="accent3"/>
              </a:solidFill>
              <a:effectLst>
                <a:outerShdw blurRad="50800" dist="38100" dir="5400000" algn="t" rotWithShape="0">
                  <a:prstClr val="black">
                    <a:alpha val="40000"/>
                  </a:prstClr>
                </a:outerShdw>
              </a:effectLs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335" y="2256498"/>
            <a:ext cx="4000500" cy="2400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7799" y="2035280"/>
            <a:ext cx="4089270" cy="260139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0529" y="2057400"/>
            <a:ext cx="2420112"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480000">
            <a:off x="5356768" y="1767792"/>
            <a:ext cx="2767637" cy="29795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596950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xit" presetSubtype="0" fill="hold" nodeType="with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xit" presetSubtype="0" fill="hold" nodeType="with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500"/>
                                        <p:tgtEl>
                                          <p:spTgt spid="4">
                                            <p:txEl>
                                              <p:pRg st="4" end="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xit" presetSubtype="0" fill="hold" nodeType="with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a Hot Market</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279343810"/>
              </p:ext>
            </p:extLst>
          </p:nvPr>
        </p:nvGraphicFramePr>
        <p:xfrm>
          <a:off x="4572000" y="696516"/>
          <a:ext cx="4343400" cy="2942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Content Placeholder 7"/>
          <p:cNvGraphicFramePr>
            <a:graphicFrameLocks noGrp="1"/>
          </p:cNvGraphicFramePr>
          <p:nvPr>
            <p:ph sz="quarter" idx="4"/>
            <p:extLst>
              <p:ext uri="{D42A27DB-BD31-4B8C-83A1-F6EECF244321}">
                <p14:modId xmlns:p14="http://schemas.microsoft.com/office/powerpoint/2010/main" val="3574359560"/>
              </p:ext>
            </p:extLst>
          </p:nvPr>
        </p:nvGraphicFramePr>
        <p:xfrm>
          <a:off x="77788" y="1371600"/>
          <a:ext cx="4343400" cy="29420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 Placeholder 5"/>
          <p:cNvSpPr>
            <a:spLocks noGrp="1"/>
          </p:cNvSpPr>
          <p:nvPr>
            <p:ph type="body" idx="1"/>
          </p:nvPr>
        </p:nvSpPr>
        <p:spPr/>
        <p:txBody>
          <a:bodyPr/>
          <a:lstStyle/>
          <a:p>
            <a:r>
              <a:rPr lang="en-US" dirty="0" smtClean="0"/>
              <a:t>What They Buy</a:t>
            </a:r>
            <a:endParaRPr lang="en-US" dirty="0"/>
          </a:p>
        </p:txBody>
      </p:sp>
      <p:sp>
        <p:nvSpPr>
          <p:cNvPr id="7" name="Text Placeholder 6"/>
          <p:cNvSpPr>
            <a:spLocks noGrp="1"/>
          </p:cNvSpPr>
          <p:nvPr>
            <p:ph type="body" sz="quarter" idx="3"/>
          </p:nvPr>
        </p:nvSpPr>
        <p:spPr/>
        <p:txBody>
          <a:bodyPr/>
          <a:lstStyle/>
          <a:p>
            <a:r>
              <a:rPr lang="en-US" dirty="0" smtClean="0"/>
              <a:t>Birth of a Consumer</a:t>
            </a:r>
            <a:endParaRPr lang="en-US" dirty="0"/>
          </a:p>
        </p:txBody>
      </p:sp>
    </p:spTree>
    <p:extLst>
      <p:ext uri="{BB962C8B-B14F-4D97-AF65-F5344CB8AC3E}">
        <p14:creationId xmlns:p14="http://schemas.microsoft.com/office/powerpoint/2010/main" val="197392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8">
                                            <p:graphicEl>
                                              <a:dgm id="{02416898-003B-47FB-A816-2552670B387F}"/>
                                            </p:graphicEl>
                                          </p:spTgt>
                                        </p:tgtEl>
                                        <p:attrNameLst>
                                          <p:attrName>style.visibility</p:attrName>
                                        </p:attrNameLst>
                                      </p:cBhvr>
                                      <p:to>
                                        <p:strVal val="visible"/>
                                      </p:to>
                                    </p:set>
                                    <p:anim calcmode="lin" valueType="num">
                                      <p:cBhvr>
                                        <p:cTn id="12" dur="1000" fill="hold"/>
                                        <p:tgtEl>
                                          <p:spTgt spid="8">
                                            <p:graphicEl>
                                              <a:dgm id="{02416898-003B-47FB-A816-2552670B387F}"/>
                                            </p:graphicEl>
                                          </p:spTgt>
                                        </p:tgtEl>
                                        <p:attrNameLst>
                                          <p:attrName>ppt_w</p:attrName>
                                        </p:attrNameLst>
                                      </p:cBhvr>
                                      <p:tavLst>
                                        <p:tav tm="0">
                                          <p:val>
                                            <p:fltVal val="0"/>
                                          </p:val>
                                        </p:tav>
                                        <p:tav tm="100000">
                                          <p:val>
                                            <p:strVal val="#ppt_w"/>
                                          </p:val>
                                        </p:tav>
                                      </p:tavLst>
                                    </p:anim>
                                    <p:anim calcmode="lin" valueType="num">
                                      <p:cBhvr>
                                        <p:cTn id="13" dur="1000" fill="hold"/>
                                        <p:tgtEl>
                                          <p:spTgt spid="8">
                                            <p:graphicEl>
                                              <a:dgm id="{02416898-003B-47FB-A816-2552670B387F}"/>
                                            </p:graphicEl>
                                          </p:spTgt>
                                        </p:tgtEl>
                                        <p:attrNameLst>
                                          <p:attrName>ppt_h</p:attrName>
                                        </p:attrNameLst>
                                      </p:cBhvr>
                                      <p:tavLst>
                                        <p:tav tm="0">
                                          <p:val>
                                            <p:fltVal val="0"/>
                                          </p:val>
                                        </p:tav>
                                        <p:tav tm="100000">
                                          <p:val>
                                            <p:strVal val="#ppt_h"/>
                                          </p:val>
                                        </p:tav>
                                      </p:tavLst>
                                    </p:anim>
                                    <p:anim calcmode="lin" valueType="num">
                                      <p:cBhvr>
                                        <p:cTn id="14" dur="1000" fill="hold"/>
                                        <p:tgtEl>
                                          <p:spTgt spid="8">
                                            <p:graphicEl>
                                              <a:dgm id="{02416898-003B-47FB-A816-2552670B387F}"/>
                                            </p:graphicEl>
                                          </p:spTgt>
                                        </p:tgtEl>
                                        <p:attrNameLst>
                                          <p:attrName>style.rotation</p:attrName>
                                        </p:attrNameLst>
                                      </p:cBhvr>
                                      <p:tavLst>
                                        <p:tav tm="0">
                                          <p:val>
                                            <p:fltVal val="90"/>
                                          </p:val>
                                        </p:tav>
                                        <p:tav tm="100000">
                                          <p:val>
                                            <p:fltVal val="0"/>
                                          </p:val>
                                        </p:tav>
                                      </p:tavLst>
                                    </p:anim>
                                    <p:animEffect transition="in" filter="fade">
                                      <p:cBhvr>
                                        <p:cTn id="15" dur="1000"/>
                                        <p:tgtEl>
                                          <p:spTgt spid="8">
                                            <p:graphicEl>
                                              <a:dgm id="{02416898-003B-47FB-A816-2552670B387F}"/>
                                            </p:graphicEl>
                                          </p:spTgt>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8">
                                            <p:graphicEl>
                                              <a:dgm id="{11A8A44F-295E-4CCE-93C8-47B01A4BA973}"/>
                                            </p:graphicEl>
                                          </p:spTgt>
                                        </p:tgtEl>
                                        <p:attrNameLst>
                                          <p:attrName>style.visibility</p:attrName>
                                        </p:attrNameLst>
                                      </p:cBhvr>
                                      <p:to>
                                        <p:strVal val="visible"/>
                                      </p:to>
                                    </p:set>
                                    <p:animEffect transition="in" filter="wipe(up)">
                                      <p:cBhvr>
                                        <p:cTn id="19" dur="500"/>
                                        <p:tgtEl>
                                          <p:spTgt spid="8">
                                            <p:graphicEl>
                                              <a:dgm id="{11A8A44F-295E-4CCE-93C8-47B01A4BA973}"/>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8">
                                            <p:graphicEl>
                                              <a:dgm id="{E5198C07-5BA3-48B4-8DA8-BB3C63451B9B}"/>
                                            </p:graphicEl>
                                          </p:spTgt>
                                        </p:tgtEl>
                                        <p:attrNameLst>
                                          <p:attrName>style.visibility</p:attrName>
                                        </p:attrNameLst>
                                      </p:cBhvr>
                                      <p:to>
                                        <p:strVal val="visible"/>
                                      </p:to>
                                    </p:set>
                                    <p:anim calcmode="lin" valueType="num">
                                      <p:cBhvr>
                                        <p:cTn id="24" dur="1000" fill="hold"/>
                                        <p:tgtEl>
                                          <p:spTgt spid="8">
                                            <p:graphicEl>
                                              <a:dgm id="{E5198C07-5BA3-48B4-8DA8-BB3C63451B9B}"/>
                                            </p:graphicEl>
                                          </p:spTgt>
                                        </p:tgtEl>
                                        <p:attrNameLst>
                                          <p:attrName>ppt_w</p:attrName>
                                        </p:attrNameLst>
                                      </p:cBhvr>
                                      <p:tavLst>
                                        <p:tav tm="0">
                                          <p:val>
                                            <p:fltVal val="0"/>
                                          </p:val>
                                        </p:tav>
                                        <p:tav tm="100000">
                                          <p:val>
                                            <p:strVal val="#ppt_w"/>
                                          </p:val>
                                        </p:tav>
                                      </p:tavLst>
                                    </p:anim>
                                    <p:anim calcmode="lin" valueType="num">
                                      <p:cBhvr>
                                        <p:cTn id="25" dur="1000" fill="hold"/>
                                        <p:tgtEl>
                                          <p:spTgt spid="8">
                                            <p:graphicEl>
                                              <a:dgm id="{E5198C07-5BA3-48B4-8DA8-BB3C63451B9B}"/>
                                            </p:graphicEl>
                                          </p:spTgt>
                                        </p:tgtEl>
                                        <p:attrNameLst>
                                          <p:attrName>ppt_h</p:attrName>
                                        </p:attrNameLst>
                                      </p:cBhvr>
                                      <p:tavLst>
                                        <p:tav tm="0">
                                          <p:val>
                                            <p:fltVal val="0"/>
                                          </p:val>
                                        </p:tav>
                                        <p:tav tm="100000">
                                          <p:val>
                                            <p:strVal val="#ppt_h"/>
                                          </p:val>
                                        </p:tav>
                                      </p:tavLst>
                                    </p:anim>
                                    <p:anim calcmode="lin" valueType="num">
                                      <p:cBhvr>
                                        <p:cTn id="26" dur="1000" fill="hold"/>
                                        <p:tgtEl>
                                          <p:spTgt spid="8">
                                            <p:graphicEl>
                                              <a:dgm id="{E5198C07-5BA3-48B4-8DA8-BB3C63451B9B}"/>
                                            </p:graphicEl>
                                          </p:spTgt>
                                        </p:tgtEl>
                                        <p:attrNameLst>
                                          <p:attrName>style.rotation</p:attrName>
                                        </p:attrNameLst>
                                      </p:cBhvr>
                                      <p:tavLst>
                                        <p:tav tm="0">
                                          <p:val>
                                            <p:fltVal val="90"/>
                                          </p:val>
                                        </p:tav>
                                        <p:tav tm="100000">
                                          <p:val>
                                            <p:fltVal val="0"/>
                                          </p:val>
                                        </p:tav>
                                      </p:tavLst>
                                    </p:anim>
                                    <p:animEffect transition="in" filter="fade">
                                      <p:cBhvr>
                                        <p:cTn id="27" dur="1000"/>
                                        <p:tgtEl>
                                          <p:spTgt spid="8">
                                            <p:graphicEl>
                                              <a:dgm id="{E5198C07-5BA3-48B4-8DA8-BB3C63451B9B}"/>
                                            </p:graphicEl>
                                          </p:spTgt>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8">
                                            <p:graphicEl>
                                              <a:dgm id="{433F4F49-D7E8-4827-A871-A86C630AAB94}"/>
                                            </p:graphicEl>
                                          </p:spTgt>
                                        </p:tgtEl>
                                        <p:attrNameLst>
                                          <p:attrName>style.visibility</p:attrName>
                                        </p:attrNameLst>
                                      </p:cBhvr>
                                      <p:to>
                                        <p:strVal val="visible"/>
                                      </p:to>
                                    </p:set>
                                    <p:animEffect transition="in" filter="wipe(up)">
                                      <p:cBhvr>
                                        <p:cTn id="31" dur="500"/>
                                        <p:tgtEl>
                                          <p:spTgt spid="8">
                                            <p:graphicEl>
                                              <a:dgm id="{433F4F49-D7E8-4827-A871-A86C630AAB9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8">
                                            <p:graphicEl>
                                              <a:dgm id="{BD2A0860-83DC-46E8-897B-278C568FA30F}"/>
                                            </p:graphicEl>
                                          </p:spTgt>
                                        </p:tgtEl>
                                        <p:attrNameLst>
                                          <p:attrName>style.visibility</p:attrName>
                                        </p:attrNameLst>
                                      </p:cBhvr>
                                      <p:to>
                                        <p:strVal val="visible"/>
                                      </p:to>
                                    </p:set>
                                    <p:anim calcmode="lin" valueType="num">
                                      <p:cBhvr>
                                        <p:cTn id="36" dur="1000" fill="hold"/>
                                        <p:tgtEl>
                                          <p:spTgt spid="8">
                                            <p:graphicEl>
                                              <a:dgm id="{BD2A0860-83DC-46E8-897B-278C568FA30F}"/>
                                            </p:graphicEl>
                                          </p:spTgt>
                                        </p:tgtEl>
                                        <p:attrNameLst>
                                          <p:attrName>ppt_w</p:attrName>
                                        </p:attrNameLst>
                                      </p:cBhvr>
                                      <p:tavLst>
                                        <p:tav tm="0">
                                          <p:val>
                                            <p:fltVal val="0"/>
                                          </p:val>
                                        </p:tav>
                                        <p:tav tm="100000">
                                          <p:val>
                                            <p:strVal val="#ppt_w"/>
                                          </p:val>
                                        </p:tav>
                                      </p:tavLst>
                                    </p:anim>
                                    <p:anim calcmode="lin" valueType="num">
                                      <p:cBhvr>
                                        <p:cTn id="37" dur="1000" fill="hold"/>
                                        <p:tgtEl>
                                          <p:spTgt spid="8">
                                            <p:graphicEl>
                                              <a:dgm id="{BD2A0860-83DC-46E8-897B-278C568FA30F}"/>
                                            </p:graphicEl>
                                          </p:spTgt>
                                        </p:tgtEl>
                                        <p:attrNameLst>
                                          <p:attrName>ppt_h</p:attrName>
                                        </p:attrNameLst>
                                      </p:cBhvr>
                                      <p:tavLst>
                                        <p:tav tm="0">
                                          <p:val>
                                            <p:fltVal val="0"/>
                                          </p:val>
                                        </p:tav>
                                        <p:tav tm="100000">
                                          <p:val>
                                            <p:strVal val="#ppt_h"/>
                                          </p:val>
                                        </p:tav>
                                      </p:tavLst>
                                    </p:anim>
                                    <p:anim calcmode="lin" valueType="num">
                                      <p:cBhvr>
                                        <p:cTn id="38" dur="1000" fill="hold"/>
                                        <p:tgtEl>
                                          <p:spTgt spid="8">
                                            <p:graphicEl>
                                              <a:dgm id="{BD2A0860-83DC-46E8-897B-278C568FA30F}"/>
                                            </p:graphicEl>
                                          </p:spTgt>
                                        </p:tgtEl>
                                        <p:attrNameLst>
                                          <p:attrName>style.rotation</p:attrName>
                                        </p:attrNameLst>
                                      </p:cBhvr>
                                      <p:tavLst>
                                        <p:tav tm="0">
                                          <p:val>
                                            <p:fltVal val="90"/>
                                          </p:val>
                                        </p:tav>
                                        <p:tav tm="100000">
                                          <p:val>
                                            <p:fltVal val="0"/>
                                          </p:val>
                                        </p:tav>
                                      </p:tavLst>
                                    </p:anim>
                                    <p:animEffect transition="in" filter="fade">
                                      <p:cBhvr>
                                        <p:cTn id="39" dur="1000"/>
                                        <p:tgtEl>
                                          <p:spTgt spid="8">
                                            <p:graphicEl>
                                              <a:dgm id="{BD2A0860-83DC-46E8-897B-278C568FA30F}"/>
                                            </p:graphicEl>
                                          </p:spTgt>
                                        </p:tgtEl>
                                      </p:cBhvr>
                                    </p:animEffec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8">
                                            <p:graphicEl>
                                              <a:dgm id="{8269EA21-B256-4E6A-8984-36D161A1E5B1}"/>
                                            </p:graphicEl>
                                          </p:spTgt>
                                        </p:tgtEl>
                                        <p:attrNameLst>
                                          <p:attrName>style.visibility</p:attrName>
                                        </p:attrNameLst>
                                      </p:cBhvr>
                                      <p:to>
                                        <p:strVal val="visible"/>
                                      </p:to>
                                    </p:set>
                                    <p:animEffect transition="in" filter="wipe(down)">
                                      <p:cBhvr>
                                        <p:cTn id="43" dur="500"/>
                                        <p:tgtEl>
                                          <p:spTgt spid="8">
                                            <p:graphicEl>
                                              <a:dgm id="{8269EA21-B256-4E6A-8984-36D161A1E5B1}"/>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grpId="1" nodeType="clickEffect">
                                  <p:stCondLst>
                                    <p:cond delay="0"/>
                                  </p:stCondLst>
                                  <p:childTnLst>
                                    <p:set>
                                      <p:cBhvr rctx="PPT">
                                        <p:cTn id="47" dur="indefinite"/>
                                        <p:tgtEl>
                                          <p:spTgt spid="8">
                                            <p:graphicEl>
                                              <a:dgm id="{02416898-003B-47FB-A816-2552670B387F}"/>
                                            </p:graphicEl>
                                          </p:spTgt>
                                        </p:tgtEl>
                                        <p:attrNameLst>
                                          <p:attrName>style.opacity</p:attrName>
                                        </p:attrNameLst>
                                      </p:cBhvr>
                                      <p:to>
                                        <p:strVal val="0.5"/>
                                      </p:to>
                                    </p:set>
                                    <p:animEffect filter="image" prLst="opacity: 0.5">
                                      <p:cBhvr rctx="IE">
                                        <p:cTn id="48" dur="indefinite"/>
                                        <p:tgtEl>
                                          <p:spTgt spid="8">
                                            <p:graphicEl>
                                              <a:dgm id="{02416898-003B-47FB-A816-2552670B387F}"/>
                                            </p:graphicEl>
                                          </p:spTgt>
                                        </p:tgtEl>
                                      </p:cBhvr>
                                    </p:animEffect>
                                  </p:childTnLst>
                                </p:cTn>
                              </p:par>
                              <p:par>
                                <p:cTn id="49" presetID="9" presetClass="emph" presetSubtype="0" grpId="1" nodeType="withEffect">
                                  <p:stCondLst>
                                    <p:cond delay="0"/>
                                  </p:stCondLst>
                                  <p:childTnLst>
                                    <p:set>
                                      <p:cBhvr rctx="PPT">
                                        <p:cTn id="50" dur="indefinite"/>
                                        <p:tgtEl>
                                          <p:spTgt spid="8">
                                            <p:graphicEl>
                                              <a:dgm id="{11A8A44F-295E-4CCE-93C8-47B01A4BA973}"/>
                                            </p:graphicEl>
                                          </p:spTgt>
                                        </p:tgtEl>
                                        <p:attrNameLst>
                                          <p:attrName>style.opacity</p:attrName>
                                        </p:attrNameLst>
                                      </p:cBhvr>
                                      <p:to>
                                        <p:strVal val="0.5"/>
                                      </p:to>
                                    </p:set>
                                    <p:animEffect filter="image" prLst="opacity: 0.5">
                                      <p:cBhvr rctx="IE">
                                        <p:cTn id="51" dur="indefinite"/>
                                        <p:tgtEl>
                                          <p:spTgt spid="8">
                                            <p:graphicEl>
                                              <a:dgm id="{11A8A44F-295E-4CCE-93C8-47B01A4BA973}"/>
                                            </p:graphicEl>
                                          </p:spTgt>
                                        </p:tgtEl>
                                      </p:cBhvr>
                                    </p:animEffect>
                                  </p:childTnLst>
                                </p:cTn>
                              </p:par>
                              <p:par>
                                <p:cTn id="52" presetID="9" presetClass="emph" presetSubtype="0" grpId="1" nodeType="withEffect">
                                  <p:stCondLst>
                                    <p:cond delay="0"/>
                                  </p:stCondLst>
                                  <p:childTnLst>
                                    <p:set>
                                      <p:cBhvr rctx="PPT">
                                        <p:cTn id="53" dur="indefinite"/>
                                        <p:tgtEl>
                                          <p:spTgt spid="8">
                                            <p:graphicEl>
                                              <a:dgm id="{E5198C07-5BA3-48B4-8DA8-BB3C63451B9B}"/>
                                            </p:graphicEl>
                                          </p:spTgt>
                                        </p:tgtEl>
                                        <p:attrNameLst>
                                          <p:attrName>style.opacity</p:attrName>
                                        </p:attrNameLst>
                                      </p:cBhvr>
                                      <p:to>
                                        <p:strVal val="0.5"/>
                                      </p:to>
                                    </p:set>
                                    <p:animEffect filter="image" prLst="opacity: 0.5">
                                      <p:cBhvr rctx="IE">
                                        <p:cTn id="54" dur="indefinite"/>
                                        <p:tgtEl>
                                          <p:spTgt spid="8">
                                            <p:graphicEl>
                                              <a:dgm id="{E5198C07-5BA3-48B4-8DA8-BB3C63451B9B}"/>
                                            </p:graphicEl>
                                          </p:spTgt>
                                        </p:tgtEl>
                                      </p:cBhvr>
                                    </p:animEffect>
                                  </p:childTnLst>
                                </p:cTn>
                              </p:par>
                              <p:par>
                                <p:cTn id="55" presetID="9" presetClass="emph" presetSubtype="0" grpId="1" nodeType="withEffect">
                                  <p:stCondLst>
                                    <p:cond delay="0"/>
                                  </p:stCondLst>
                                  <p:childTnLst>
                                    <p:set>
                                      <p:cBhvr rctx="PPT">
                                        <p:cTn id="56" dur="indefinite"/>
                                        <p:tgtEl>
                                          <p:spTgt spid="8">
                                            <p:graphicEl>
                                              <a:dgm id="{433F4F49-D7E8-4827-A871-A86C630AAB94}"/>
                                            </p:graphicEl>
                                          </p:spTgt>
                                        </p:tgtEl>
                                        <p:attrNameLst>
                                          <p:attrName>style.opacity</p:attrName>
                                        </p:attrNameLst>
                                      </p:cBhvr>
                                      <p:to>
                                        <p:strVal val="0.5"/>
                                      </p:to>
                                    </p:set>
                                    <p:animEffect filter="image" prLst="opacity: 0.5">
                                      <p:cBhvr rctx="IE">
                                        <p:cTn id="57" dur="indefinite"/>
                                        <p:tgtEl>
                                          <p:spTgt spid="8">
                                            <p:graphicEl>
                                              <a:dgm id="{433F4F49-D7E8-4827-A871-A86C630AAB94}"/>
                                            </p:graphicEl>
                                          </p:spTgt>
                                        </p:tgtEl>
                                      </p:cBhvr>
                                    </p:animEffect>
                                  </p:childTnLst>
                                </p:cTn>
                              </p:par>
                              <p:par>
                                <p:cTn id="58" presetID="9" presetClass="emph" presetSubtype="0" grpId="1" nodeType="withEffect">
                                  <p:stCondLst>
                                    <p:cond delay="0"/>
                                  </p:stCondLst>
                                  <p:childTnLst>
                                    <p:set>
                                      <p:cBhvr rctx="PPT">
                                        <p:cTn id="59" dur="indefinite"/>
                                        <p:tgtEl>
                                          <p:spTgt spid="8">
                                            <p:graphicEl>
                                              <a:dgm id="{BD2A0860-83DC-46E8-897B-278C568FA30F}"/>
                                            </p:graphicEl>
                                          </p:spTgt>
                                        </p:tgtEl>
                                        <p:attrNameLst>
                                          <p:attrName>style.opacity</p:attrName>
                                        </p:attrNameLst>
                                      </p:cBhvr>
                                      <p:to>
                                        <p:strVal val="0.5"/>
                                      </p:to>
                                    </p:set>
                                    <p:animEffect filter="image" prLst="opacity: 0.5">
                                      <p:cBhvr rctx="IE">
                                        <p:cTn id="60" dur="indefinite"/>
                                        <p:tgtEl>
                                          <p:spTgt spid="8">
                                            <p:graphicEl>
                                              <a:dgm id="{BD2A0860-83DC-46E8-897B-278C568FA30F}"/>
                                            </p:graphicEl>
                                          </p:spTgt>
                                        </p:tgtEl>
                                      </p:cBhvr>
                                    </p:animEffect>
                                  </p:childTnLst>
                                </p:cTn>
                              </p:par>
                              <p:par>
                                <p:cTn id="61" presetID="9" presetClass="emph" presetSubtype="0" grpId="1" nodeType="withEffect">
                                  <p:stCondLst>
                                    <p:cond delay="0"/>
                                  </p:stCondLst>
                                  <p:childTnLst>
                                    <p:set>
                                      <p:cBhvr rctx="PPT">
                                        <p:cTn id="62" dur="indefinite"/>
                                        <p:tgtEl>
                                          <p:spTgt spid="8">
                                            <p:graphicEl>
                                              <a:dgm id="{8269EA21-B256-4E6A-8984-36D161A1E5B1}"/>
                                            </p:graphicEl>
                                          </p:spTgt>
                                        </p:tgtEl>
                                        <p:attrNameLst>
                                          <p:attrName>style.opacity</p:attrName>
                                        </p:attrNameLst>
                                      </p:cBhvr>
                                      <p:to>
                                        <p:strVal val="0.5"/>
                                      </p:to>
                                    </p:set>
                                    <p:animEffect filter="image" prLst="opacity: 0.5">
                                      <p:cBhvr rctx="IE">
                                        <p:cTn id="63" dur="indefinite"/>
                                        <p:tgtEl>
                                          <p:spTgt spid="8">
                                            <p:graphicEl>
                                              <a:dgm id="{8269EA21-B256-4E6A-8984-36D161A1E5B1}"/>
                                            </p:graphicEl>
                                          </p:spTgt>
                                        </p:tgtEl>
                                      </p:cBhvr>
                                    </p:animEffect>
                                  </p:childTnLst>
                                </p:cTn>
                              </p:par>
                              <p:par>
                                <p:cTn id="64" presetID="9" presetClass="emph" presetSubtype="0" grpId="1" nodeType="withEffect">
                                  <p:stCondLst>
                                    <p:cond delay="0"/>
                                  </p:stCondLst>
                                  <p:childTnLst>
                                    <p:set>
                                      <p:cBhvr rctx="PPT">
                                        <p:cTn id="65" dur="indefinite"/>
                                        <p:tgtEl>
                                          <p:spTgt spid="7">
                                            <p:txEl>
                                              <p:pRg st="0" end="0"/>
                                            </p:txEl>
                                          </p:spTgt>
                                        </p:tgtEl>
                                        <p:attrNameLst>
                                          <p:attrName>style.opacity</p:attrName>
                                        </p:attrNameLst>
                                      </p:cBhvr>
                                      <p:to>
                                        <p:strVal val="0.5"/>
                                      </p:to>
                                    </p:set>
                                    <p:animEffect filter="image" prLst="opacity: 0.5">
                                      <p:cBhvr rctx="IE">
                                        <p:cTn id="66" dur="indefinite"/>
                                        <p:tgtEl>
                                          <p:spTgt spid="7">
                                            <p:txEl>
                                              <p:pRg st="0" end="0"/>
                                            </p:txEl>
                                          </p:spTgt>
                                        </p:tgtEl>
                                      </p:cBhvr>
                                    </p:animEffect>
                                  </p:childTnLst>
                                </p:cTn>
                              </p:par>
                              <p:par>
                                <p:cTn id="67" presetID="22" presetClass="entr" presetSubtype="2" fill="hold" grpId="0" nodeType="with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animEffect transition="in" filter="wipe(right)">
                                      <p:cBhvr>
                                        <p:cTn id="69" dur="500"/>
                                        <p:tgtEl>
                                          <p:spTgt spid="6">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32" fill="hold" grpId="0" nodeType="clickEffect">
                                  <p:stCondLst>
                                    <p:cond delay="0"/>
                                  </p:stCondLst>
                                  <p:childTnLst>
                                    <p:set>
                                      <p:cBhvr>
                                        <p:cTn id="73" dur="1" fill="hold">
                                          <p:stCondLst>
                                            <p:cond delay="0"/>
                                          </p:stCondLst>
                                        </p:cTn>
                                        <p:tgtEl>
                                          <p:spTgt spid="9">
                                            <p:graphicEl>
                                              <a:dgm id="{E6AF0A74-5C53-4808-8A77-31B80B0E5BF6}"/>
                                            </p:graphicEl>
                                          </p:spTgt>
                                        </p:tgtEl>
                                        <p:attrNameLst>
                                          <p:attrName>style.visibility</p:attrName>
                                        </p:attrNameLst>
                                      </p:cBhvr>
                                      <p:to>
                                        <p:strVal val="visible"/>
                                      </p:to>
                                    </p:set>
                                    <p:animEffect transition="in" filter="circle(out)">
                                      <p:cBhvr>
                                        <p:cTn id="74" dur="500"/>
                                        <p:tgtEl>
                                          <p:spTgt spid="9">
                                            <p:graphicEl>
                                              <a:dgm id="{E6AF0A74-5C53-4808-8A77-31B80B0E5BF6}"/>
                                            </p:graphicEl>
                                          </p:spTgt>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32" fill="hold" grpId="0" nodeType="clickEffect">
                                  <p:stCondLst>
                                    <p:cond delay="0"/>
                                  </p:stCondLst>
                                  <p:childTnLst>
                                    <p:set>
                                      <p:cBhvr>
                                        <p:cTn id="78" dur="1" fill="hold">
                                          <p:stCondLst>
                                            <p:cond delay="0"/>
                                          </p:stCondLst>
                                        </p:cTn>
                                        <p:tgtEl>
                                          <p:spTgt spid="9">
                                            <p:graphicEl>
                                              <a:dgm id="{21E2B31A-E4B2-4ECF-88AA-8FCC85E6F254}"/>
                                            </p:graphicEl>
                                          </p:spTgt>
                                        </p:tgtEl>
                                        <p:attrNameLst>
                                          <p:attrName>style.visibility</p:attrName>
                                        </p:attrNameLst>
                                      </p:cBhvr>
                                      <p:to>
                                        <p:strVal val="visible"/>
                                      </p:to>
                                    </p:set>
                                    <p:animEffect transition="in" filter="circle(out)">
                                      <p:cBhvr>
                                        <p:cTn id="79" dur="500"/>
                                        <p:tgtEl>
                                          <p:spTgt spid="9">
                                            <p:graphicEl>
                                              <a:dgm id="{21E2B31A-E4B2-4ECF-88AA-8FCC85E6F254}"/>
                                            </p:graphicEl>
                                          </p:spTgt>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9">
                                            <p:graphicEl>
                                              <a:dgm id="{C09C0B9D-C626-4352-937F-E565C32A1F1A}"/>
                                            </p:graphicEl>
                                          </p:spTgt>
                                        </p:tgtEl>
                                        <p:attrNameLst>
                                          <p:attrName>style.visibility</p:attrName>
                                        </p:attrNameLst>
                                      </p:cBhvr>
                                      <p:to>
                                        <p:strVal val="visible"/>
                                      </p:to>
                                    </p:set>
                                    <p:animEffect transition="in" filter="wipe(up)">
                                      <p:cBhvr>
                                        <p:cTn id="83" dur="500"/>
                                        <p:tgtEl>
                                          <p:spTgt spid="9">
                                            <p:graphicEl>
                                              <a:dgm id="{C09C0B9D-C626-4352-937F-E565C32A1F1A}"/>
                                            </p:graphicEl>
                                          </p:spTgt>
                                        </p:tgtEl>
                                      </p:cBhvr>
                                    </p:animEffect>
                                  </p:childTnLst>
                                </p:cTn>
                              </p:par>
                            </p:childTnLst>
                          </p:cTn>
                        </p:par>
                        <p:par>
                          <p:cTn id="84" fill="hold">
                            <p:stCondLst>
                              <p:cond delay="1000"/>
                            </p:stCondLst>
                            <p:childTnLst>
                              <p:par>
                                <p:cTn id="85" presetID="6" presetClass="entr" presetSubtype="32" fill="hold" grpId="0" nodeType="afterEffect">
                                  <p:stCondLst>
                                    <p:cond delay="0"/>
                                  </p:stCondLst>
                                  <p:childTnLst>
                                    <p:set>
                                      <p:cBhvr>
                                        <p:cTn id="86" dur="1" fill="hold">
                                          <p:stCondLst>
                                            <p:cond delay="0"/>
                                          </p:stCondLst>
                                        </p:cTn>
                                        <p:tgtEl>
                                          <p:spTgt spid="9">
                                            <p:graphicEl>
                                              <a:dgm id="{18949E23-5716-41EE-8482-AD899487C22A}"/>
                                            </p:graphicEl>
                                          </p:spTgt>
                                        </p:tgtEl>
                                        <p:attrNameLst>
                                          <p:attrName>style.visibility</p:attrName>
                                        </p:attrNameLst>
                                      </p:cBhvr>
                                      <p:to>
                                        <p:strVal val="visible"/>
                                      </p:to>
                                    </p:set>
                                    <p:animEffect transition="in" filter="circle(out)">
                                      <p:cBhvr>
                                        <p:cTn id="87" dur="500"/>
                                        <p:tgtEl>
                                          <p:spTgt spid="9">
                                            <p:graphicEl>
                                              <a:dgm id="{18949E23-5716-41EE-8482-AD899487C22A}"/>
                                            </p:graphicEl>
                                          </p:spTgt>
                                        </p:tgtEl>
                                      </p:cBhvr>
                                    </p:animEffect>
                                  </p:childTnLst>
                                </p:cTn>
                              </p:par>
                            </p:childTnLst>
                          </p:cTn>
                        </p:par>
                        <p:par>
                          <p:cTn id="88" fill="hold">
                            <p:stCondLst>
                              <p:cond delay="1500"/>
                            </p:stCondLst>
                            <p:childTnLst>
                              <p:par>
                                <p:cTn id="89" presetID="22" presetClass="entr" presetSubtype="1" fill="hold" grpId="0" nodeType="afterEffect">
                                  <p:stCondLst>
                                    <p:cond delay="0"/>
                                  </p:stCondLst>
                                  <p:childTnLst>
                                    <p:set>
                                      <p:cBhvr>
                                        <p:cTn id="90" dur="1" fill="hold">
                                          <p:stCondLst>
                                            <p:cond delay="0"/>
                                          </p:stCondLst>
                                        </p:cTn>
                                        <p:tgtEl>
                                          <p:spTgt spid="9">
                                            <p:graphicEl>
                                              <a:dgm id="{47906407-956C-4DBE-95F5-60B3E34737A1}"/>
                                            </p:graphicEl>
                                          </p:spTgt>
                                        </p:tgtEl>
                                        <p:attrNameLst>
                                          <p:attrName>style.visibility</p:attrName>
                                        </p:attrNameLst>
                                      </p:cBhvr>
                                      <p:to>
                                        <p:strVal val="visible"/>
                                      </p:to>
                                    </p:set>
                                    <p:animEffect transition="in" filter="wipe(up)">
                                      <p:cBhvr>
                                        <p:cTn id="91" dur="500"/>
                                        <p:tgtEl>
                                          <p:spTgt spid="9">
                                            <p:graphicEl>
                                              <a:dgm id="{47906407-956C-4DBE-95F5-60B3E34737A1}"/>
                                            </p:graphicEl>
                                          </p:spTgt>
                                        </p:tgtEl>
                                      </p:cBhvr>
                                    </p:animEffect>
                                  </p:childTnLst>
                                </p:cTn>
                              </p:par>
                            </p:childTnLst>
                          </p:cTn>
                        </p:par>
                        <p:par>
                          <p:cTn id="92" fill="hold">
                            <p:stCondLst>
                              <p:cond delay="2000"/>
                            </p:stCondLst>
                            <p:childTnLst>
                              <p:par>
                                <p:cTn id="93" presetID="6" presetClass="entr" presetSubtype="32" fill="hold" grpId="0" nodeType="afterEffect">
                                  <p:stCondLst>
                                    <p:cond delay="0"/>
                                  </p:stCondLst>
                                  <p:childTnLst>
                                    <p:set>
                                      <p:cBhvr>
                                        <p:cTn id="94" dur="1" fill="hold">
                                          <p:stCondLst>
                                            <p:cond delay="0"/>
                                          </p:stCondLst>
                                        </p:cTn>
                                        <p:tgtEl>
                                          <p:spTgt spid="9">
                                            <p:graphicEl>
                                              <a:dgm id="{585FE9A8-D8F9-48B3-BD89-BCB8D40C3B62}"/>
                                            </p:graphicEl>
                                          </p:spTgt>
                                        </p:tgtEl>
                                        <p:attrNameLst>
                                          <p:attrName>style.visibility</p:attrName>
                                        </p:attrNameLst>
                                      </p:cBhvr>
                                      <p:to>
                                        <p:strVal val="visible"/>
                                      </p:to>
                                    </p:set>
                                    <p:animEffect transition="in" filter="circle(out)">
                                      <p:cBhvr>
                                        <p:cTn id="95" dur="500"/>
                                        <p:tgtEl>
                                          <p:spTgt spid="9">
                                            <p:graphicEl>
                                              <a:dgm id="{585FE9A8-D8F9-48B3-BD89-BCB8D40C3B62}"/>
                                            </p:graphicEl>
                                          </p:spTgt>
                                        </p:tgtEl>
                                      </p:cBhvr>
                                    </p:animEffect>
                                  </p:childTnLst>
                                </p:cTn>
                              </p:par>
                            </p:childTnLst>
                          </p:cTn>
                        </p:par>
                        <p:par>
                          <p:cTn id="96" fill="hold">
                            <p:stCondLst>
                              <p:cond delay="2500"/>
                            </p:stCondLst>
                            <p:childTnLst>
                              <p:par>
                                <p:cTn id="97" presetID="22" presetClass="entr" presetSubtype="4" fill="hold" grpId="0" nodeType="afterEffect">
                                  <p:stCondLst>
                                    <p:cond delay="0"/>
                                  </p:stCondLst>
                                  <p:childTnLst>
                                    <p:set>
                                      <p:cBhvr>
                                        <p:cTn id="98" dur="1" fill="hold">
                                          <p:stCondLst>
                                            <p:cond delay="0"/>
                                          </p:stCondLst>
                                        </p:cTn>
                                        <p:tgtEl>
                                          <p:spTgt spid="9">
                                            <p:graphicEl>
                                              <a:dgm id="{607E6A0A-3655-4CA6-91D8-44B285A4941A}"/>
                                            </p:graphicEl>
                                          </p:spTgt>
                                        </p:tgtEl>
                                        <p:attrNameLst>
                                          <p:attrName>style.visibility</p:attrName>
                                        </p:attrNameLst>
                                      </p:cBhvr>
                                      <p:to>
                                        <p:strVal val="visible"/>
                                      </p:to>
                                    </p:set>
                                    <p:animEffect transition="in" filter="wipe(down)">
                                      <p:cBhvr>
                                        <p:cTn id="99" dur="500"/>
                                        <p:tgtEl>
                                          <p:spTgt spid="9">
                                            <p:graphicEl>
                                              <a:dgm id="{607E6A0A-3655-4CA6-91D8-44B285A4941A}"/>
                                            </p:graphicEl>
                                          </p:spTgt>
                                        </p:tgtEl>
                                      </p:cBhvr>
                                    </p:animEffect>
                                  </p:childTnLst>
                                </p:cTn>
                              </p:par>
                            </p:childTnLst>
                          </p:cTn>
                        </p:par>
                        <p:par>
                          <p:cTn id="100" fill="hold">
                            <p:stCondLst>
                              <p:cond delay="3000"/>
                            </p:stCondLst>
                            <p:childTnLst>
                              <p:par>
                                <p:cTn id="101" presetID="6" presetClass="entr" presetSubtype="32" fill="hold" grpId="0" nodeType="afterEffect">
                                  <p:stCondLst>
                                    <p:cond delay="0"/>
                                  </p:stCondLst>
                                  <p:childTnLst>
                                    <p:set>
                                      <p:cBhvr>
                                        <p:cTn id="102" dur="1" fill="hold">
                                          <p:stCondLst>
                                            <p:cond delay="0"/>
                                          </p:stCondLst>
                                        </p:cTn>
                                        <p:tgtEl>
                                          <p:spTgt spid="9">
                                            <p:graphicEl>
                                              <a:dgm id="{819BC320-0E3F-4F15-A919-57F70CA02FCD}"/>
                                            </p:graphicEl>
                                          </p:spTgt>
                                        </p:tgtEl>
                                        <p:attrNameLst>
                                          <p:attrName>style.visibility</p:attrName>
                                        </p:attrNameLst>
                                      </p:cBhvr>
                                      <p:to>
                                        <p:strVal val="visible"/>
                                      </p:to>
                                    </p:set>
                                    <p:animEffect transition="in" filter="circle(out)">
                                      <p:cBhvr>
                                        <p:cTn id="103" dur="500"/>
                                        <p:tgtEl>
                                          <p:spTgt spid="9">
                                            <p:graphicEl>
                                              <a:dgm id="{819BC320-0E3F-4F15-A919-57F70CA02FCD}"/>
                                            </p:graphicEl>
                                          </p:spTgt>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9">
                                            <p:graphicEl>
                                              <a:dgm id="{0DD71EEF-493C-4E91-89BE-3AD922D5DFEC}"/>
                                            </p:graphicEl>
                                          </p:spTgt>
                                        </p:tgtEl>
                                        <p:attrNameLst>
                                          <p:attrName>style.visibility</p:attrName>
                                        </p:attrNameLst>
                                      </p:cBhvr>
                                      <p:to>
                                        <p:strVal val="visible"/>
                                      </p:to>
                                    </p:set>
                                    <p:animEffect transition="in" filter="wipe(down)">
                                      <p:cBhvr>
                                        <p:cTn id="106" dur="500"/>
                                        <p:tgtEl>
                                          <p:spTgt spid="9">
                                            <p:graphicEl>
                                              <a:dgm id="{0DD71EEF-493C-4E91-89BE-3AD922D5DF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lvlAtOnce"/>
        </p:bldSub>
      </p:bldGraphic>
      <p:bldGraphic spid="8" grpId="0">
        <p:bldSub>
          <a:bldDgm bld="one"/>
        </p:bldSub>
      </p:bldGraphic>
      <p:bldGraphic spid="8" grpId="1">
        <p:bldSub>
          <a:bldDgm bld="one"/>
        </p:bldSub>
      </p:bldGraphic>
      <p:bldP spid="6" grpId="0" build="p"/>
      <p:bldP spid="7" grpId="0" build="p"/>
      <p:bldP spid="7"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Surprisingly, the youngest Americans are spending the most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6982808"/>
              </p:ext>
            </p:extLst>
          </p:nvPr>
        </p:nvGraphicFramePr>
        <p:xfrm>
          <a:off x="712789" y="2258616"/>
          <a:ext cx="7716837" cy="2541984"/>
        </p:xfrm>
        <a:graphic>
          <a:graphicData uri="http://schemas.openxmlformats.org/drawingml/2006/chart">
            <c:chart xmlns:c="http://schemas.openxmlformats.org/drawingml/2006/chart" xmlns:r="http://schemas.openxmlformats.org/officeDocument/2006/relationships" r:id="rId3"/>
          </a:graphicData>
        </a:graphic>
      </p:graphicFrame>
      <p:sp>
        <p:nvSpPr>
          <p:cNvPr id="6" name="10-Point Star 5"/>
          <p:cNvSpPr/>
          <p:nvPr/>
        </p:nvSpPr>
        <p:spPr>
          <a:xfrm>
            <a:off x="152400" y="3486150"/>
            <a:ext cx="2133600" cy="1600200"/>
          </a:xfrm>
          <a:prstGeom prst="star10">
            <a:avLst>
              <a:gd name="adj" fmla="val 31104"/>
              <a:gd name="hf" fmla="val 105146"/>
            </a:avLst>
          </a:prstGeom>
          <a:solidFill>
            <a:schemeClr val="accent4"/>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t>Hey Big Spender!</a:t>
            </a:r>
            <a:endParaRPr lang="en-US" sz="1600" b="1" dirty="0"/>
          </a:p>
        </p:txBody>
      </p:sp>
    </p:spTree>
    <p:extLst>
      <p:ext uri="{BB962C8B-B14F-4D97-AF65-F5344CB8AC3E}">
        <p14:creationId xmlns:p14="http://schemas.microsoft.com/office/powerpoint/2010/main" val="6013120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7" dur="500"/>
                                        <p:tgtEl>
                                          <p:spTgt spid="4">
                                            <p:graphicEl>
                                              <a:chart seriesIdx="-4" categoryIdx="0" bldStep="category"/>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12" dur="500"/>
                                        <p:tgtEl>
                                          <p:spTgt spid="4">
                                            <p:graphicEl>
                                              <a:chart seriesIdx="-4" categoryIdx="1" bldStep="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17" dur="500"/>
                                        <p:tgtEl>
                                          <p:spTgt spid="4">
                                            <p:graphicEl>
                                              <a:chart seriesIdx="-4" categoryIdx="2" bldStep="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22" dur="500"/>
                                        <p:tgtEl>
                                          <p:spTgt spid="4">
                                            <p:graphicEl>
                                              <a:chart seriesIdx="-4" categoryIdx="3" bldStep="category"/>
                                            </p:graphicEl>
                                          </p:spTgt>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0-#ppt_w/2"/>
                                          </p:val>
                                        </p:tav>
                                        <p:tav tm="100000">
                                          <p:val>
                                            <p:strVal val="#ppt_x"/>
                                          </p:val>
                                        </p:tav>
                                      </p:tavLst>
                                    </p:anim>
                                    <p:anim calcmode="lin" valueType="num">
                                      <p:cBhvr additive="base">
                                        <p:cTn id="26"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en-US" smtClean="0"/>
              <a:t>Hot Factors</a:t>
            </a:r>
            <a:br>
              <a:rPr lang="en-US" smtClean="0"/>
            </a:br>
            <a:r>
              <a:rPr lang="en-US" smtClean="0"/>
              <a:t>in 2011</a:t>
            </a:r>
            <a:endParaRPr lang="en-US" dirty="0"/>
          </a:p>
        </p:txBody>
      </p:sp>
      <p:graphicFrame>
        <p:nvGraphicFramePr>
          <p:cNvPr id="28" name="Content Placeholder 27"/>
          <p:cNvGraphicFramePr>
            <a:graphicFrameLocks noGrp="1"/>
          </p:cNvGraphicFramePr>
          <p:nvPr>
            <p:ph sz="quarter" idx="13"/>
            <p:extLst>
              <p:ext uri="{D42A27DB-BD31-4B8C-83A1-F6EECF244321}">
                <p14:modId xmlns:p14="http://schemas.microsoft.com/office/powerpoint/2010/main" val="281564774"/>
              </p:ext>
            </p:extLst>
          </p:nvPr>
        </p:nvGraphicFramePr>
        <p:xfrm>
          <a:off x="712789" y="1428750"/>
          <a:ext cx="7716837" cy="337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988208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8">
                                            <p:graphicEl>
                                              <a:dgm id="{4B487C09-0013-400C-A1C7-F1A745952A2B}"/>
                                            </p:graphicEl>
                                          </p:spTgt>
                                        </p:tgtEl>
                                        <p:attrNameLst>
                                          <p:attrName>style.visibility</p:attrName>
                                        </p:attrNameLst>
                                      </p:cBhvr>
                                      <p:to>
                                        <p:strVal val="visible"/>
                                      </p:to>
                                    </p:set>
                                    <p:animEffect transition="in" filter="circle(out)">
                                      <p:cBhvr>
                                        <p:cTn id="7" dur="750"/>
                                        <p:tgtEl>
                                          <p:spTgt spid="28">
                                            <p:graphicEl>
                                              <a:dgm id="{4B487C09-0013-400C-A1C7-F1A745952A2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8">
                                            <p:graphicEl>
                                              <a:dgm id="{A9D9E12F-6F84-4BA3-8BEC-B986FF5341E5}"/>
                                            </p:graphicEl>
                                          </p:spTgt>
                                        </p:tgtEl>
                                        <p:attrNameLst>
                                          <p:attrName>style.visibility</p:attrName>
                                        </p:attrNameLst>
                                      </p:cBhvr>
                                      <p:to>
                                        <p:strVal val="visible"/>
                                      </p:to>
                                    </p:set>
                                    <p:animEffect transition="in" filter="circle(out)">
                                      <p:cBhvr>
                                        <p:cTn id="12" dur="750"/>
                                        <p:tgtEl>
                                          <p:spTgt spid="28">
                                            <p:graphicEl>
                                              <a:dgm id="{A9D9E12F-6F84-4BA3-8BEC-B986FF5341E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8">
                                            <p:graphicEl>
                                              <a:dgm id="{EEA1041F-7AE6-41DF-9E8A-2DEB753F5241}"/>
                                            </p:graphicEl>
                                          </p:spTgt>
                                        </p:tgtEl>
                                        <p:attrNameLst>
                                          <p:attrName>style.visibility</p:attrName>
                                        </p:attrNameLst>
                                      </p:cBhvr>
                                      <p:to>
                                        <p:strVal val="visible"/>
                                      </p:to>
                                    </p:set>
                                    <p:animEffect transition="in" filter="circle(out)">
                                      <p:cBhvr>
                                        <p:cTn id="17" dur="750"/>
                                        <p:tgtEl>
                                          <p:spTgt spid="28">
                                            <p:graphicEl>
                                              <a:dgm id="{EEA1041F-7AE6-41DF-9E8A-2DEB753F524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1" nodeType="clickEffect">
                                  <p:stCondLst>
                                    <p:cond delay="0"/>
                                  </p:stCondLst>
                                  <p:childTnLst>
                                    <p:set>
                                      <p:cBhvr>
                                        <p:cTn id="21" dur="1" fill="hold">
                                          <p:stCondLst>
                                            <p:cond delay="0"/>
                                          </p:stCondLst>
                                        </p:cTn>
                                        <p:tgtEl>
                                          <p:spTgt spid="28">
                                            <p:graphicEl>
                                              <a:dgm id="{749DE1BE-A771-4291-B823-A472D486097E}"/>
                                            </p:graphicEl>
                                          </p:spTgt>
                                        </p:tgtEl>
                                        <p:attrNameLst>
                                          <p:attrName>style.visibility</p:attrName>
                                        </p:attrNameLst>
                                      </p:cBhvr>
                                      <p:to>
                                        <p:strVal val="visible"/>
                                      </p:to>
                                    </p:set>
                                    <p:animEffect transition="in" filter="wipe(up)">
                                      <p:cBhvr>
                                        <p:cTn id="22" dur="500"/>
                                        <p:tgtEl>
                                          <p:spTgt spid="28">
                                            <p:graphicEl>
                                              <a:dgm id="{749DE1BE-A771-4291-B823-A472D486097E}"/>
                                            </p:graphicEl>
                                          </p:spTgt>
                                        </p:tgtEl>
                                      </p:cBhvr>
                                    </p:animEffect>
                                  </p:childTnLst>
                                </p:cTn>
                              </p:par>
                            </p:childTnLst>
                          </p:cTn>
                        </p:par>
                        <p:par>
                          <p:cTn id="23" fill="hold">
                            <p:stCondLst>
                              <p:cond delay="500"/>
                            </p:stCondLst>
                            <p:childTnLst>
                              <p:par>
                                <p:cTn id="24" presetID="22" presetClass="entr" presetSubtype="1" fill="hold" grpId="1" nodeType="afterEffect">
                                  <p:stCondLst>
                                    <p:cond delay="0"/>
                                  </p:stCondLst>
                                  <p:childTnLst>
                                    <p:set>
                                      <p:cBhvr>
                                        <p:cTn id="25" dur="1" fill="hold">
                                          <p:stCondLst>
                                            <p:cond delay="0"/>
                                          </p:stCondLst>
                                        </p:cTn>
                                        <p:tgtEl>
                                          <p:spTgt spid="28">
                                            <p:graphicEl>
                                              <a:dgm id="{AA637C46-80AF-48D1-8547-2F94D62BC8B8}"/>
                                            </p:graphicEl>
                                          </p:spTgt>
                                        </p:tgtEl>
                                        <p:attrNameLst>
                                          <p:attrName>style.visibility</p:attrName>
                                        </p:attrNameLst>
                                      </p:cBhvr>
                                      <p:to>
                                        <p:strVal val="visible"/>
                                      </p:to>
                                    </p:set>
                                    <p:animEffect transition="in" filter="wipe(up)">
                                      <p:cBhvr>
                                        <p:cTn id="26" dur="500"/>
                                        <p:tgtEl>
                                          <p:spTgt spid="28">
                                            <p:graphicEl>
                                              <a:dgm id="{AA637C46-80AF-48D1-8547-2F94D62BC8B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one"/>
        </p:bldSub>
      </p:bldGraphic>
      <p:bldGraphic spid="28" grpId="1">
        <p:bldSub>
          <a:bldDgm bld="one"/>
        </p:bldSub>
      </p:bldGraphic>
    </p:bldLst>
  </p:timing>
</p:sld>
</file>

<file path=ppt/theme/theme1.xml><?xml version="1.0" encoding="utf-8"?>
<a:theme xmlns:a="http://schemas.openxmlformats.org/drawingml/2006/main" name="Hot Busines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y">
      <a:fillStyleLst>
        <a:solidFill>
          <a:schemeClr val="phClr"/>
        </a:solidFill>
        <a:solidFill>
          <a:schemeClr val="phClr">
            <a:alpha val="50000"/>
          </a:schemeClr>
        </a:solidFill>
        <a:gradFill rotWithShape="1">
          <a:gsLst>
            <a:gs pos="0">
              <a:schemeClr val="phClr">
                <a:shade val="30000"/>
                <a:satMod val="130000"/>
              </a:schemeClr>
            </a:gs>
            <a:gs pos="80000">
              <a:schemeClr val="phClr">
                <a:shade val="93000"/>
                <a:satMod val="130000"/>
              </a:schemeClr>
            </a:gs>
            <a:gs pos="100000">
              <a:schemeClr val="phClr">
                <a:shade val="94000"/>
                <a:satMod val="135000"/>
              </a:schemeClr>
            </a:gs>
          </a:gsLst>
          <a:lin ang="14400000" scaled="1"/>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63500" cap="flat" cmpd="sng" algn="ctr">
          <a:solidFill>
            <a:schemeClr val="phClr"/>
          </a:solidFill>
          <a:prstDash val="solid"/>
        </a:ln>
      </a:lnStyleLst>
      <a:effectStyleLst>
        <a:effectStyle>
          <a:effectLst/>
        </a:effectStyle>
        <a:effectStyle>
          <a:effectLst>
            <a:outerShdw blurRad="88900" dist="63500" dir="3000000" algn="br" rotWithShape="0">
              <a:srgbClr val="000000">
                <a:alpha val="35000"/>
              </a:srgbClr>
            </a:outerShdw>
          </a:effectLst>
        </a:effectStyle>
        <a:effectStyle>
          <a:effectLst>
            <a:innerShdw blurRad="50800" dist="25400" dir="6600000">
              <a:srgbClr val="000000">
                <a:alpha val="50000"/>
              </a:srgbClr>
            </a:innerShdw>
            <a:reflection blurRad="12700" stA="26000" endPos="28000" dist="38100" dir="5400000" sy="-100000" rotWithShape="0"/>
          </a:effectLst>
        </a:effectStyle>
      </a:effectStyleLst>
      <a:bgFillStyleLst>
        <a:solidFill>
          <a:schemeClr val="phClr"/>
        </a:solidFill>
        <a:gradFill rotWithShape="1">
          <a:gsLst>
            <a:gs pos="0">
              <a:schemeClr val="phClr">
                <a:tint val="100000"/>
                <a:satMod val="140000"/>
                <a:lumMod val="105000"/>
              </a:schemeClr>
            </a:gs>
            <a:gs pos="100000">
              <a:schemeClr val="phClr">
                <a:shade val="20000"/>
                <a:satMod val="250000"/>
                <a:lumMod val="110000"/>
              </a:schemeClr>
            </a:gs>
          </a:gsLst>
          <a:path path="circle">
            <a:fillToRect l="50000" t="50000" r="50000" b="50000"/>
          </a:path>
        </a:gradFill>
        <a:gradFill rotWithShape="1">
          <a:gsLst>
            <a:gs pos="0">
              <a:schemeClr val="phClr">
                <a:tint val="80000"/>
                <a:satMod val="300000"/>
              </a:schemeClr>
            </a:gs>
            <a:gs pos="100000">
              <a:schemeClr val="phClr">
                <a:shade val="30000"/>
                <a:satMod val="20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Hot Business by Rieva Lesonsky.potx</Template>
  <TotalTime>301</TotalTime>
  <Words>647</Words>
  <Application>Microsoft Macintosh PowerPoint</Application>
  <PresentationFormat>On-screen Show (16:9)</PresentationFormat>
  <Paragraphs>71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Hot Business</vt:lpstr>
      <vt:lpstr>17 Businesses to Start Now!</vt:lpstr>
      <vt:lpstr>How to Spot Hot Trends</vt:lpstr>
      <vt:lpstr>PowerPoint Presentation</vt:lpstr>
      <vt:lpstr>Hot Business  in 2011</vt:lpstr>
      <vt:lpstr>Anatomy of a Hot Market</vt:lpstr>
      <vt:lpstr>Surprisingly, the youngest Americans are spending the most</vt:lpstr>
      <vt:lpstr>Hot Factors in 2011</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Businesses to Start Now!</dc:title>
  <dc:subject/>
  <dc:creator/>
  <cp:keywords/>
  <dc:description/>
  <cp:lastModifiedBy>Daren Taylor</cp:lastModifiedBy>
  <cp:revision>62</cp:revision>
  <dcterms:created xsi:type="dcterms:W3CDTF">2010-05-28T00:09:10Z</dcterms:created>
  <dcterms:modified xsi:type="dcterms:W3CDTF">2013-10-02T20:27:51Z</dcterms:modified>
  <cp:category/>
</cp:coreProperties>
</file>