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3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1" autoAdjust="0"/>
    <p:restoredTop sz="86429" autoAdjust="0"/>
  </p:normalViewPr>
  <p:slideViewPr>
    <p:cSldViewPr snapToGrid="0" snapToObjects="1">
      <p:cViewPr varScale="1">
        <p:scale>
          <a:sx n="146" d="100"/>
          <a:sy n="146" d="100"/>
        </p:scale>
        <p:origin x="-112" y="-4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2503170"/>
            <a:ext cx="6480048" cy="172593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158609"/>
            <a:ext cx="6480048" cy="131445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31A1-BE02-C14B-ADCB-C840AA88C3C4}" type="datetimeFigureOut">
              <a:rPr lang="en-US" smtClean="0"/>
              <a:t>22/10/2013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31A1-BE02-C14B-ADCB-C840AA88C3C4}" type="datetimeFigureOut">
              <a:rPr lang="en-US" smtClean="0"/>
              <a:t>22/10/2013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C4D9-4AF6-1040-B355-DD84342FC4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31A1-BE02-C14B-ADCB-C840AA88C3C4}" type="datetimeFigureOut">
              <a:rPr lang="en-US" smtClean="0"/>
              <a:t>22/10/2013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C4D9-4AF6-1040-B355-DD84342FC4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31A1-BE02-C14B-ADCB-C840AA88C3C4}" type="datetimeFigureOut">
              <a:rPr lang="en-US" smtClean="0"/>
              <a:t>22/10/2013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C4D9-4AF6-1040-B355-DD84342FC4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87878"/>
            <a:ext cx="6629400" cy="1369772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64350"/>
            <a:ext cx="6629400" cy="800016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31A1-BE02-C14B-ADCB-C840AA88C3C4}" type="datetimeFigureOut">
              <a:rPr lang="en-US" smtClean="0"/>
              <a:t>22/10/2013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C4D9-4AF6-1040-B355-DD84342FC46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</p:spPr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31A1-BE02-C14B-ADCB-C840AA88C3C4}" type="datetimeFigureOut">
              <a:rPr lang="en-US" smtClean="0"/>
              <a:t>22/10/2013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C4D9-4AF6-1040-B355-DD84342FC4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114800"/>
            <a:ext cx="4040188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4114800"/>
            <a:ext cx="4041775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137685"/>
            <a:ext cx="4040188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37685"/>
            <a:ext cx="4041775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31A1-BE02-C14B-ADCB-C840AA88C3C4}" type="datetimeFigureOut">
              <a:rPr lang="en-US" smtClean="0"/>
              <a:t>22/10/2013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C4D9-4AF6-1040-B355-DD84342FC4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7470648" cy="85725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31A1-BE02-C14B-ADCB-C840AA88C3C4}" type="datetimeFigureOut">
              <a:rPr lang="en-US" smtClean="0"/>
              <a:t>22/10/2013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C2C4D9-4AF6-1040-B355-DD84342FC4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31A1-BE02-C14B-ADCB-C840AA88C3C4}" type="datetimeFigureOut">
              <a:rPr lang="en-US" smtClean="0"/>
              <a:t>22/10/2013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C4D9-4AF6-1040-B355-DD84342FC4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9146"/>
            <a:ext cx="3200400" cy="547688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2743200" cy="6858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7086600" cy="285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31A1-BE02-C14B-ADCB-C840AA88C3C4}" type="datetimeFigureOut">
              <a:rPr lang="en-US" smtClean="0"/>
              <a:t>22/10/2013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4816548"/>
            <a:ext cx="762000" cy="273844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279282"/>
            <a:ext cx="3053868" cy="940356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764930"/>
            <a:ext cx="4114800" cy="30861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249074"/>
            <a:ext cx="3053866" cy="199761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816548"/>
            <a:ext cx="2133600" cy="273844"/>
          </a:xfrm>
        </p:spPr>
        <p:txBody>
          <a:bodyPr/>
          <a:lstStyle/>
          <a:p>
            <a:fld id="{75C631A1-BE02-C14B-ADCB-C840AA88C3C4}" type="datetimeFigureOut">
              <a:rPr lang="en-US" smtClean="0"/>
              <a:t>22/10/2013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C4D9-4AF6-1040-B355-DD84342FC4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7467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smtClean="0"/>
              <a:t>Click to edit Master text styles</a:t>
            </a:r>
          </a:p>
          <a:p>
            <a:pPr lvl="1" eaLnBrk="1" latinLnBrk="0" hangingPunct="1"/>
            <a:r>
              <a:rPr kumimoji="0" lang="en-GB" smtClean="0"/>
              <a:t>Second level</a:t>
            </a:r>
          </a:p>
          <a:p>
            <a:pPr lvl="2" eaLnBrk="1" latinLnBrk="0" hangingPunct="1"/>
            <a:r>
              <a:rPr kumimoji="0" lang="en-GB" smtClean="0"/>
              <a:t>Third level</a:t>
            </a:r>
          </a:p>
          <a:p>
            <a:pPr lvl="3" eaLnBrk="1" latinLnBrk="0" hangingPunct="1"/>
            <a:r>
              <a:rPr kumimoji="0" lang="en-GB" smtClean="0"/>
              <a:t>Fourth level</a:t>
            </a:r>
          </a:p>
          <a:p>
            <a:pPr lvl="4" eaLnBrk="1" latinLnBrk="0" hangingPunct="1"/>
            <a:r>
              <a:rPr kumimoji="0" lang="en-GB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5C631A1-BE02-C14B-ADCB-C840AA88C3C4}" type="datetimeFigureOut">
              <a:rPr lang="en-US" smtClean="0"/>
              <a:t>22/10/2013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DC2C4D9-4AF6-1040-B355-DD84342FC46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9219"/>
            <a:ext cx="7772400" cy="1102519"/>
          </a:xfrm>
        </p:spPr>
        <p:txBody>
          <a:bodyPr/>
          <a:lstStyle/>
          <a:p>
            <a:r>
              <a:rPr lang="en-US" dirty="0" err="1" smtClean="0"/>
              <a:t>DeckPress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8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9219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dirty="0"/>
              <a:t>Share Business Documents</a:t>
            </a:r>
          </a:p>
        </p:txBody>
      </p:sp>
    </p:spTree>
    <p:extLst>
      <p:ext uri="{BB962C8B-B14F-4D97-AF65-F5344CB8AC3E}">
        <p14:creationId xmlns:p14="http://schemas.microsoft.com/office/powerpoint/2010/main" val="120619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9219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</a:t>
            </a:r>
            <a:r>
              <a:rPr lang="en-US" dirty="0"/>
              <a:t>and </a:t>
            </a:r>
            <a:r>
              <a:rPr lang="en-US" dirty="0" smtClean="0"/>
              <a:t>Performances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1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9219"/>
            <a:ext cx="7772400" cy="1102519"/>
          </a:xfrm>
        </p:spPr>
        <p:txBody>
          <a:bodyPr/>
          <a:lstStyle/>
          <a:p>
            <a:r>
              <a:rPr lang="en-US" dirty="0"/>
              <a:t>To Audiences Anywhere</a:t>
            </a:r>
          </a:p>
        </p:txBody>
      </p:sp>
    </p:spTree>
    <p:extLst>
      <p:ext uri="{BB962C8B-B14F-4D97-AF65-F5344CB8AC3E}">
        <p14:creationId xmlns:p14="http://schemas.microsoft.com/office/powerpoint/2010/main" val="108754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9219"/>
            <a:ext cx="7772400" cy="1102519"/>
          </a:xfrm>
        </p:spPr>
        <p:txBody>
          <a:bodyPr/>
          <a:lstStyle/>
          <a:p>
            <a:r>
              <a:rPr lang="en-US" dirty="0"/>
              <a:t>Live</a:t>
            </a:r>
          </a:p>
        </p:txBody>
      </p:sp>
    </p:spTree>
    <p:extLst>
      <p:ext uri="{BB962C8B-B14F-4D97-AF65-F5344CB8AC3E}">
        <p14:creationId xmlns:p14="http://schemas.microsoft.com/office/powerpoint/2010/main" val="133861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9219"/>
            <a:ext cx="7772400" cy="1102519"/>
          </a:xfrm>
        </p:spPr>
        <p:txBody>
          <a:bodyPr/>
          <a:lstStyle/>
          <a:p>
            <a:r>
              <a:rPr lang="en-US" dirty="0"/>
              <a:t>From Your iPhone or </a:t>
            </a:r>
            <a:r>
              <a:rPr lang="en-US" dirty="0" err="1"/>
              <a:t>iPad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3883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5</TotalTime>
  <Words>16</Words>
  <Application>Microsoft Macintosh PowerPoint</Application>
  <PresentationFormat>On-screen Show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DeckPress</vt:lpstr>
      <vt:lpstr>Share Business Documents</vt:lpstr>
      <vt:lpstr>Training and Performances</vt:lpstr>
      <vt:lpstr>To Audiences Anywhere</vt:lpstr>
      <vt:lpstr>Live</vt:lpstr>
      <vt:lpstr>From Your iPhone or iPad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DeckPress</dc:title>
  <dc:creator>Daren Taylor</dc:creator>
  <cp:lastModifiedBy>Daren Taylor</cp:lastModifiedBy>
  <cp:revision>1</cp:revision>
  <dcterms:created xsi:type="dcterms:W3CDTF">2013-10-22T11:57:29Z</dcterms:created>
  <dcterms:modified xsi:type="dcterms:W3CDTF">2013-10-22T12:02:38Z</dcterms:modified>
</cp:coreProperties>
</file>