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3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6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3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32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2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35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9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3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70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F4F1-4C28-4896-856A-D75D4C36DD52}" type="datetimeFigureOut">
              <a:rPr lang="tr-TR" smtClean="0"/>
              <a:t>3.7.2018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63295-4DC0-4920-A1EB-7BE11B477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8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en-US" dirty="0" smtClean="0"/>
              <a:t>Simple Introduction To Spring Boot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err="1" smtClean="0"/>
              <a:t>Levent</a:t>
            </a:r>
            <a:r>
              <a:rPr lang="en-US" i="1" dirty="0" smtClean="0"/>
              <a:t> </a:t>
            </a:r>
            <a:r>
              <a:rPr lang="en-US" i="1" dirty="0" err="1" smtClean="0"/>
              <a:t>Divilioglu</a:t>
            </a:r>
            <a:r>
              <a:rPr lang="en-US" i="1" dirty="0" smtClean="0"/>
              <a:t> – </a:t>
            </a:r>
            <a:r>
              <a:rPr lang="en-US" i="1" dirty="0" err="1" smtClean="0"/>
              <a:t>Ju</a:t>
            </a:r>
            <a:r>
              <a:rPr lang="tr-TR" i="1" dirty="0" smtClean="0"/>
              <a:t>l</a:t>
            </a:r>
            <a:r>
              <a:rPr lang="en-US" i="1" dirty="0" smtClean="0"/>
              <a:t>, </a:t>
            </a:r>
            <a:r>
              <a:rPr lang="en-US" i="1" dirty="0" smtClean="0"/>
              <a:t>2018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5183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Spring Boot 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we have to do is add a parent dependency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we add the starter dependencies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41148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52" y="4005063"/>
            <a:ext cx="4610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handles what you need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9248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6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need to know whether our dependencies are compatible with each other</a:t>
            </a:r>
          </a:p>
          <a:p>
            <a:r>
              <a:rPr lang="en-US" dirty="0" smtClean="0"/>
              <a:t>Dependency compatibility is managed by Spring Boot</a:t>
            </a:r>
          </a:p>
          <a:p>
            <a:r>
              <a:rPr lang="en-US" dirty="0" smtClean="0"/>
              <a:t>No versioning checks are needed for </a:t>
            </a:r>
            <a:r>
              <a:rPr lang="en-US" smtClean="0"/>
              <a:t>the dependencies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2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Q</a:t>
            </a:r>
            <a:r>
              <a:rPr lang="en-US" dirty="0" smtClean="0"/>
              <a:t>&amp;A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Case Study: Consultant-API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27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is a framework based on Spring Framework in order to create standalone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547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Boot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create standalone applications</a:t>
            </a:r>
          </a:p>
          <a:p>
            <a:r>
              <a:rPr lang="en-US" dirty="0" smtClean="0"/>
              <a:t>You can create </a:t>
            </a:r>
            <a:r>
              <a:rPr lang="en-US" dirty="0" err="1" smtClean="0"/>
              <a:t>containerless</a:t>
            </a:r>
            <a:r>
              <a:rPr lang="en-US" dirty="0" smtClean="0"/>
              <a:t> web applications</a:t>
            </a:r>
          </a:p>
          <a:p>
            <a:r>
              <a:rPr lang="en-US" dirty="0" smtClean="0"/>
              <a:t>No WAR files (Embedded Tomcat &amp; Jetty)</a:t>
            </a:r>
          </a:p>
          <a:p>
            <a:r>
              <a:rPr lang="en-US" dirty="0" smtClean="0"/>
              <a:t>No boilerplate code</a:t>
            </a:r>
          </a:p>
          <a:p>
            <a:r>
              <a:rPr lang="en-US" dirty="0" smtClean="0"/>
              <a:t>Automatic Configuration (Web.xml is history)</a:t>
            </a:r>
          </a:p>
          <a:p>
            <a:r>
              <a:rPr lang="en-US" dirty="0" smtClean="0"/>
              <a:t>No need to worry about dependencies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7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is ideal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Scalable Web Services to be used in Cloud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Spring Boot Solves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to loose time for boilerplate code</a:t>
            </a:r>
          </a:p>
          <a:p>
            <a:r>
              <a:rPr lang="en-US" dirty="0" smtClean="0"/>
              <a:t>Heavy web application configuration</a:t>
            </a:r>
          </a:p>
          <a:p>
            <a:r>
              <a:rPr lang="en-US" dirty="0" smtClean="0"/>
              <a:t>Configuring Web Containers</a:t>
            </a:r>
          </a:p>
          <a:p>
            <a:r>
              <a:rPr lang="en-US" dirty="0" smtClean="0"/>
              <a:t>Scalability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5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Before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Web.xml or Java Configuration for Web Services</a:t>
            </a:r>
          </a:p>
          <a:p>
            <a:r>
              <a:rPr lang="en-US" dirty="0" smtClean="0"/>
              <a:t>Connection Pooling &amp; Container Configuration</a:t>
            </a:r>
          </a:p>
          <a:p>
            <a:r>
              <a:rPr lang="en-US" dirty="0" smtClean="0"/>
              <a:t>Container Deployment (Tomcat, </a:t>
            </a:r>
            <a:r>
              <a:rPr lang="en-US" dirty="0" err="1" smtClean="0"/>
              <a:t>JBoss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Hibernate &amp; ORM Configuration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80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</a:t>
            </a:r>
            <a:r>
              <a:rPr lang="en-US" dirty="0" err="1" smtClean="0"/>
              <a:t>Microservices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Source</a:t>
            </a:r>
            <a:r>
              <a:rPr lang="en-US" dirty="0"/>
              <a:t>: </a:t>
            </a:r>
            <a:r>
              <a:rPr lang="en-US" i="1" dirty="0"/>
              <a:t>https://blog.algorithmia.com/introduction-to-microservices/</a:t>
            </a:r>
            <a:endParaRPr lang="tr-TR" i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00200"/>
            <a:ext cx="6550224" cy="38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</a:t>
            </a:r>
            <a:r>
              <a:rPr lang="en-US" dirty="0" err="1" smtClean="0"/>
              <a:t>Microservices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and small web services</a:t>
            </a:r>
          </a:p>
          <a:p>
            <a:r>
              <a:rPr lang="en-US" dirty="0" smtClean="0"/>
              <a:t>No Monolithic Architecture</a:t>
            </a:r>
          </a:p>
          <a:p>
            <a:r>
              <a:rPr lang="en-US" dirty="0" smtClean="0"/>
              <a:t>Independent web services are easy </a:t>
            </a:r>
            <a:r>
              <a:rPr lang="en-US" dirty="0"/>
              <a:t>to manage </a:t>
            </a:r>
            <a:endParaRPr lang="en-US" dirty="0" smtClean="0"/>
          </a:p>
          <a:p>
            <a:r>
              <a:rPr lang="en-US" dirty="0" smtClean="0"/>
              <a:t>Standalone Web Services are scalable on Cloud Platform (or via Docker Containers)</a:t>
            </a:r>
          </a:p>
        </p:txBody>
      </p:sp>
    </p:spTree>
    <p:extLst>
      <p:ext uri="{BB962C8B-B14F-4D97-AF65-F5344CB8AC3E}">
        <p14:creationId xmlns:p14="http://schemas.microsoft.com/office/powerpoint/2010/main" val="6546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Achieve?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 monolithic architecture, developers can be divided with independent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All the applications will be standalone, easy to scale</a:t>
            </a:r>
          </a:p>
          <a:p>
            <a:r>
              <a:rPr lang="en-US" dirty="0" smtClean="0"/>
              <a:t>No time lost for heavy configuration</a:t>
            </a:r>
          </a:p>
          <a:p>
            <a:r>
              <a:rPr lang="en-US" dirty="0" smtClean="0"/>
              <a:t>Fast start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22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276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Simple Introduction To Spring Boot</vt:lpstr>
      <vt:lpstr>What Is Spring Boot</vt:lpstr>
      <vt:lpstr>Why Spring Boot</vt:lpstr>
      <vt:lpstr>When To Use</vt:lpstr>
      <vt:lpstr>What Spring Boot Solves</vt:lpstr>
      <vt:lpstr>What We Do Before</vt:lpstr>
      <vt:lpstr>The Idea of Microservices</vt:lpstr>
      <vt:lpstr>The Idea Of Microservices</vt:lpstr>
      <vt:lpstr>What We Achieve?</vt:lpstr>
      <vt:lpstr>How To Start A Spring Boot Project</vt:lpstr>
      <vt:lpstr>Dependencies</vt:lpstr>
      <vt:lpstr>Dependencies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Introduction To Spring Boot</dc:title>
  <dc:creator>Levent</dc:creator>
  <cp:lastModifiedBy>Levent</cp:lastModifiedBy>
  <cp:revision>21</cp:revision>
  <dcterms:created xsi:type="dcterms:W3CDTF">2018-06-28T09:26:14Z</dcterms:created>
  <dcterms:modified xsi:type="dcterms:W3CDTF">2018-07-03T15:24:54Z</dcterms:modified>
</cp:coreProperties>
</file>