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6EAA-44BF-4A2A-91E1-1C98F3BA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241" y="619539"/>
            <a:ext cx="9861342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Framework for bigdata storage and security using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EB0-16BC-40FE-A99E-3F3268A3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UNSTRUCTURED DATA in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EF41-AB0B-4E98-9B3E-076DFF3B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Unstructured data is a generic label for describing data that is not contained in a database or some other type of data structure .  </a:t>
            </a:r>
          </a:p>
          <a:p>
            <a:r>
              <a:rPr lang="en-US" dirty="0"/>
              <a:t>Unstructured data can be textual or non textual.  </a:t>
            </a:r>
          </a:p>
          <a:p>
            <a:r>
              <a:rPr lang="en-US" dirty="0"/>
              <a:t>Textual unstructured data is generated in media like email messages, PowerPoint presentations, Word documents, collaboration software and instant messages.  </a:t>
            </a:r>
          </a:p>
          <a:p>
            <a:r>
              <a:rPr lang="en-US" dirty="0"/>
              <a:t>Non-textual unstructured data is generated in media like JPEG images, MP3 audio files and Flash video files.</a:t>
            </a:r>
          </a:p>
        </p:txBody>
      </p:sp>
    </p:spTree>
    <p:extLst>
      <p:ext uri="{BB962C8B-B14F-4D97-AF65-F5344CB8AC3E}">
        <p14:creationId xmlns:p14="http://schemas.microsoft.com/office/powerpoint/2010/main" val="24735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471-AEE8-48EB-9CC1-8239929E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 Unstructured data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E01B7-C4F4-40C5-B082-5A1B284D8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6" t="32511" r="27826" b="37304"/>
          <a:stretch/>
        </p:blipFill>
        <p:spPr>
          <a:xfrm>
            <a:off x="2146852" y="1905000"/>
            <a:ext cx="8146863" cy="29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18E2-C62E-49D5-8580-70E82D7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7387F-D61C-4891-9FDF-2C2DE829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DB is an open source database that uses a document-oriented data model. </a:t>
            </a:r>
          </a:p>
          <a:p>
            <a:r>
              <a:rPr lang="en-US" dirty="0"/>
              <a:t>Mongo DB is one of several database types to arise in the mid-2000s under the NoSQL banner. </a:t>
            </a:r>
          </a:p>
          <a:p>
            <a:r>
              <a:rPr lang="en-US" dirty="0"/>
              <a:t>Instead of using tables and rows as in relational databases, Mongo DB is built on an architecture of collections and documents. Documents comprise sets of key-value pairs and are the basic unit of data in Mongo DB. Collections contain sets of documents and function as the equivalent of relational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41108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149C-246D-465C-B7F5-CF731846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762-BEC3-4EB6-BA8A-16EAF31A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Scope of the project</a:t>
            </a:r>
          </a:p>
          <a:p>
            <a:pPr marL="1257300" lvl="2" indent="-342900">
              <a:buAutoNum type="arabicPeriod"/>
            </a:pPr>
            <a:r>
              <a:rPr lang="en-US" sz="1800" dirty="0"/>
              <a:t>The previous works have been dealt with using the clustering method to store the data’s. </a:t>
            </a:r>
          </a:p>
          <a:p>
            <a:pPr marL="1257300" lvl="2" indent="-342900">
              <a:buAutoNum type="arabicPeriod"/>
            </a:pPr>
            <a:r>
              <a:rPr lang="en-US" sz="1800" dirty="0"/>
              <a:t>In this project going to use Mongo DB to store the large amount of unstructured data. </a:t>
            </a:r>
          </a:p>
          <a:p>
            <a:pPr marL="1257300" lvl="2" indent="-342900">
              <a:buAutoNum type="arabicPeriod" startAt="3"/>
            </a:pPr>
            <a:r>
              <a:rPr lang="en-US" sz="1800" dirty="0"/>
              <a:t>Mongo DB is very consistent to store the unstructured data using a </a:t>
            </a:r>
            <a:r>
              <a:rPr lang="en-US" sz="1800" dirty="0" err="1"/>
              <a:t>sharding</a:t>
            </a:r>
            <a:r>
              <a:rPr lang="en-US" sz="1800" dirty="0"/>
              <a:t> technology. </a:t>
            </a:r>
          </a:p>
          <a:p>
            <a:pPr marL="1257300" lvl="2" indent="-342900">
              <a:buAutoNum type="arabicPeriod" startAt="3"/>
            </a:pPr>
            <a:r>
              <a:rPr lang="en-US" sz="1800" dirty="0"/>
              <a:t>Security implement using mongo </a:t>
            </a:r>
            <a:r>
              <a:rPr lang="en-US" sz="1800" dirty="0" err="1"/>
              <a:t>db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56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E4-D495-4079-973B-2BF54287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30C-B90E-4235-9A81-E05F61A1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Objectives </a:t>
            </a:r>
          </a:p>
          <a:p>
            <a:pPr lvl="2"/>
            <a:r>
              <a:rPr lang="en-US" sz="2000" dirty="0"/>
              <a:t> To extract the unstructured data from the source. </a:t>
            </a:r>
          </a:p>
          <a:p>
            <a:pPr lvl="2"/>
            <a:r>
              <a:rPr lang="en-US" sz="2000" dirty="0"/>
              <a:t>To managing the queries to the categorization of the data. </a:t>
            </a:r>
          </a:p>
          <a:p>
            <a:pPr lvl="2"/>
            <a:r>
              <a:rPr lang="en-US" sz="2000" dirty="0"/>
              <a:t>For the data storage first create the shard cluster environment and after that store the large amount of unstructured data into the MongoDB database. </a:t>
            </a:r>
          </a:p>
          <a:p>
            <a:pPr lvl="2"/>
            <a:r>
              <a:rPr lang="en-US" sz="2000" dirty="0"/>
              <a:t>Security based on parse tree</a:t>
            </a:r>
          </a:p>
        </p:txBody>
      </p:sp>
    </p:spTree>
    <p:extLst>
      <p:ext uri="{BB962C8B-B14F-4D97-AF65-F5344CB8AC3E}">
        <p14:creationId xmlns:p14="http://schemas.microsoft.com/office/powerpoint/2010/main" val="146455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71EE-23FE-4BAC-9374-5631D6D8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 Tree-Based NoSQL Injection Attacks Detection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45F2-3DCC-4624-83E5-551FD754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37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145</TotalTime>
  <Words>301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Framework for bigdata storage and security using MongoDb</vt:lpstr>
      <vt:lpstr> UNSTRUCTURED DATA in bigdata</vt:lpstr>
      <vt:lpstr>Structured vs Unstructured data </vt:lpstr>
      <vt:lpstr>MongoDb</vt:lpstr>
      <vt:lpstr>Proposed System</vt:lpstr>
      <vt:lpstr>Proposed System </vt:lpstr>
      <vt:lpstr>A Parse Tree-Based NoSQL Injection Attacks Detection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2019-02-06T16:20:26Z</dcterms:created>
  <dcterms:modified xsi:type="dcterms:W3CDTF">2019-02-25T04:15:07Z</dcterms:modified>
</cp:coreProperties>
</file>