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99104-327C-5F4A-942C-FA2000254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F8E78-73EC-D14B-A8F0-5430D995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9F6033-5712-B543-8549-0E0386E3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0D9503-A0F6-6045-A1D8-4B0B0F6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739A50-C65F-2043-80CF-150CA5AA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72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AEE14A-1B4A-8143-8285-45C5CB9C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EA789B-3AA7-4848-9E6F-0BC5C85A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363540-AD31-BB46-B4AF-DCA940FB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01D1C7-00C6-9F46-9269-D19FC2A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FD347B-FA16-3340-9E4E-93F427FE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033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3C448A-46DC-E349-80A2-75F5C050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96B442-6F9F-B04F-B2E0-C499C049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E5AB4C-9292-C24F-A4A4-AFBD6ADD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19C69-21F3-4446-9948-BC7C7ED7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94F523-43A6-904A-8D72-5F02A573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99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A74BB-B6DA-EB48-9127-C7D2512F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03A8B6-F9AD-A44E-9257-BE21B29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06434D-4643-D04F-BE51-3563EA9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336F18-CFDF-B240-9877-003FDFC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77D7EA-3714-F541-960C-17953221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2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683F08-F362-8647-BADA-A0601432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CF200D-1D64-BA47-99E7-F2906A39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5E5C66-D1B9-764B-A1EC-0817CCB6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10E953-797A-9D4F-BB1C-9BBFA4B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ABDF75-8F46-D149-AEB7-BD9BBFA8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90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5293E-B52B-9A46-9CB4-DF7D8F03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99B44B-FC45-204A-AAFE-B703AF9D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09EA19-DE9A-A34D-B985-CFF9237F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766DC1-F554-C541-9C5E-B1CAEE84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2DFFC6-0C81-DB4E-AB95-16D2F8A3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DF2399-3B3F-6A4B-B392-679AA90C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84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FBC886-1F69-5947-8BFD-FA8434F2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471F1B-F399-CD43-9695-3C23129D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F5D02-184E-DB49-9F6A-21ACFD77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78EEBB0-7F9B-E24B-B28A-FC4D7504E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B0283E-8C28-BD44-A676-03075A39E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76D3C0-F7AE-B644-8998-BFAB3CB6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097A58-B000-3341-B1B7-3B6F0528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ADF9C23-CC13-3546-B161-2878F64C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37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69DD0-8EF2-9A49-A356-D5F159DF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BCB85A-57A1-E740-81E2-7C185996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10D13E-ABBA-A642-8772-F2BB0784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DE2B276-62C6-8447-A072-8E438D49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036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F918F2-4648-AB44-95BB-964AD78C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C2E0F04-00F8-F44B-B053-9B96784D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06F002-312F-B443-9AEB-94F540DB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198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AF4DE-C4F0-5942-ADDA-B9E2EEA9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9426F9-F1E1-174D-92F7-B84AD14D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C88935D-257F-2545-918D-BA5E9051C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EFB930-C255-D74B-80CF-384DA6CE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2993C6-3106-2245-B11A-37CD9FED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5C695E-C928-4B42-AF52-CC9F8848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90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8938F2-DB0F-2446-95AF-FACCA76B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40A74C8-AB09-AD40-B6E1-8B9E3B2DD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17A844-97B6-F14C-B6B2-7F533700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45FD2A-A78D-BC4E-B652-C075671F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C3CE05-833D-1D4C-AD1B-9D0BDD32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EFCCFF-F163-C244-A67B-E06EEB03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45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0A1B83-DE9C-A342-9557-17593BD2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01403B-81AE-0D40-ABF9-B68C1020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48693A-0CB4-6E42-9122-2D01DD6A9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6267-BAA2-FF40-A08A-4438E52EC24D}" type="datetimeFigureOut">
              <a:rPr lang="en-US" smtClean="0"/>
              <a:pPr/>
              <a:t>17-Mar-19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71D924-64E3-6846-BFAC-98BDD8BF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4802DD-131C-F049-9F83-CA7F5C822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56C3-A2AB-EE47-A63A-653043750C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18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D61F5-2A38-324F-A390-B9A55463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66" y="1077429"/>
            <a:ext cx="9144000" cy="2524609"/>
          </a:xfrm>
        </p:spPr>
        <p:txBody>
          <a:bodyPr>
            <a:normAutofit/>
          </a:bodyPr>
          <a:lstStyle/>
          <a:p>
            <a:r>
              <a:rPr lang="en-US" sz="4400"/>
              <a:t>An Efficient Privacy Preserving Ranked Keyword search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C7EAD8-57F6-184D-99FD-6818629D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366" y="3602038"/>
            <a:ext cx="9222634" cy="165576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       </a:t>
            </a:r>
          </a:p>
          <a:p>
            <a:endParaRPr lang="en-US"/>
          </a:p>
          <a:p>
            <a:r>
              <a:rPr lang="en-US"/>
              <a:t>                                                                                                    By</a:t>
            </a:r>
          </a:p>
          <a:p>
            <a:r>
              <a:rPr lang="en-US"/>
              <a:t>.                                                                                                             Aiswarya A</a:t>
            </a:r>
          </a:p>
          <a:p>
            <a:r>
              <a:rPr lang="en-US"/>
              <a:t>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4602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78FA3-AE55-F84F-8923-8B487D76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3E8EF0-8292-4E43-B48F-A04044BB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Review of literature</a:t>
            </a:r>
          </a:p>
          <a:p>
            <a:r>
              <a:rPr lang="en-US"/>
              <a:t>Proposed system</a:t>
            </a:r>
          </a:p>
          <a:p>
            <a:r>
              <a:rPr lang="en-US"/>
              <a:t>Methodologies</a:t>
            </a:r>
          </a:p>
          <a:p>
            <a:r>
              <a:rPr lang="en-US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9640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9FA09-C5B4-F54E-9623-8DDD3CB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BE797-A7D4-124D-B29C-2C2ABF4C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Cloud data owners prefer to outsource documents in an encrypted form for the purpose of privacy preserving.</a:t>
            </a:r>
          </a:p>
          <a:p>
            <a:r>
              <a:rPr lang="en-US"/>
              <a:t>It is essential to develop efficient and reliable ciphertext Search techniques.</a:t>
            </a:r>
          </a:p>
          <a:p>
            <a:r>
              <a:rPr lang="en-US"/>
              <a:t>In the recent years researchers have proposed many cipher text schemes,But their methods need massive operations and have high time complexity.</a:t>
            </a:r>
          </a:p>
          <a:p>
            <a:r>
              <a:rPr lang="en-US"/>
              <a:t>Therefore former methods are not suitable for the bigdata scenario where data volume is very big.</a:t>
            </a:r>
          </a:p>
        </p:txBody>
      </p:sp>
    </p:spTree>
    <p:extLst>
      <p:ext uri="{BB962C8B-B14F-4D97-AF65-F5344CB8AC3E}">
        <p14:creationId xmlns:p14="http://schemas.microsoft.com/office/powerpoint/2010/main" xmlns="" val="374898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19923-9268-4E49-A750-00F2B2AE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56FFAD-AC40-A14D-BF1F-4EAEF39C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R.curtmola ,J Garay “Searchable symmetric encryption : improved definitions and efficient construction”[1]</a:t>
            </a:r>
          </a:p>
          <a:p>
            <a:r>
              <a:rPr lang="en-US"/>
              <a:t>S Jarecki ,C Jutla,M Rosu “Dynamic searchable encryption in very large databases”[2]</a:t>
            </a:r>
          </a:p>
          <a:p>
            <a:r>
              <a:rPr lang="en-US"/>
              <a:t>W sun,B want “ privacy preserving  multikeyword Ranked search over encrypted data”[3]</a:t>
            </a:r>
          </a:p>
        </p:txBody>
      </p:sp>
    </p:spTree>
    <p:extLst>
      <p:ext uri="{BB962C8B-B14F-4D97-AF65-F5344CB8AC3E}">
        <p14:creationId xmlns:p14="http://schemas.microsoft.com/office/powerpoint/2010/main" xmlns="" val="14610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0CB2A-1C9C-8A47-980A-0D52C06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D1319E-28A4-D544-B569-EEEC7351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proposed approach a multi-keyword ranked search over encrypted data based on hierarchical clustering index.</a:t>
            </a:r>
          </a:p>
          <a:p>
            <a:r>
              <a:rPr lang="en-US" smtClean="0"/>
              <a:t>Maintain </a:t>
            </a:r>
            <a:r>
              <a:rPr lang="en-US"/>
              <a:t>the close relationship between different plain documents over the encrypted domain in order to enhance the search efficiency.</a:t>
            </a:r>
          </a:p>
          <a:p>
            <a:r>
              <a:rPr lang="en-US" dirty="0"/>
              <a:t>According to the proposed clustering method every document is classified into a specific cluster .</a:t>
            </a:r>
          </a:p>
          <a:p>
            <a:r>
              <a:rPr lang="en-US" dirty="0"/>
              <a:t>Cloud server calculates the relevance score between the query and documents and return  the target documents to user according to top k relevance score.</a:t>
            </a:r>
          </a:p>
        </p:txBody>
      </p:sp>
    </p:spTree>
    <p:extLst>
      <p:ext uri="{BB962C8B-B14F-4D97-AF65-F5344CB8AC3E}">
        <p14:creationId xmlns:p14="http://schemas.microsoft.com/office/powerpoint/2010/main" xmlns="" val="213849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3D53D-AEFD-F141-B98B-1787150B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95096D-48CC-094C-98F2-86FB77B1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    System consist of 3 entities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Data ownwer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Data user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/>
              <a:t>Cloud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355967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72E7EC-DEC2-E549-BF02-C1B24CF8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40B0C-0AF7-DC48-B9AA-DCD68741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Keygeneration</a:t>
            </a:r>
          </a:p>
          <a:p>
            <a:r>
              <a:rPr lang="en-US"/>
              <a:t>Indexing </a:t>
            </a:r>
          </a:p>
          <a:p>
            <a:r>
              <a:rPr lang="en-US"/>
              <a:t>Clustering</a:t>
            </a:r>
          </a:p>
          <a:p>
            <a:r>
              <a:rPr lang="en-US"/>
              <a:t>Encyption</a:t>
            </a:r>
          </a:p>
          <a:p>
            <a:r>
              <a:rPr lang="en-US"/>
              <a:t>Trapdoor</a:t>
            </a:r>
          </a:p>
          <a:p>
            <a:r>
              <a:rPr lang="en-US"/>
              <a:t>Decyption</a:t>
            </a:r>
          </a:p>
        </p:txBody>
      </p:sp>
    </p:spTree>
    <p:extLst>
      <p:ext uri="{BB962C8B-B14F-4D97-AF65-F5344CB8AC3E}">
        <p14:creationId xmlns:p14="http://schemas.microsoft.com/office/powerpoint/2010/main" xmlns="" val="92216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E4648-7C10-784C-AF3F-1647075C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Conclusion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CA55E-644B-C247-B944-993B4F85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Ciphertext search in the scenario of cloud storage.</a:t>
            </a:r>
          </a:p>
          <a:p>
            <a:r>
              <a:rPr lang="en-US"/>
              <a:t>Propose  MRSE-HCI architecture to adapt the  requirements of data explosion.</a:t>
            </a:r>
          </a:p>
          <a:p>
            <a:r>
              <a:rPr lang="en-US"/>
              <a:t>Explore the problem of maintaining the semantic relationship between plain document over encrypted documents.</a:t>
            </a:r>
          </a:p>
          <a:p>
            <a:r>
              <a:rPr lang="en-US"/>
              <a:t>This method enhance the  performance of semantic search.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47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 Efficient Privacy Preserving Ranked Keyword search Method</vt:lpstr>
      <vt:lpstr>Contents</vt:lpstr>
      <vt:lpstr>Introduction</vt:lpstr>
      <vt:lpstr>Review of literature </vt:lpstr>
      <vt:lpstr>Proposed System</vt:lpstr>
      <vt:lpstr>Proposed System </vt:lpstr>
      <vt:lpstr>Methodology</vt:lpstr>
      <vt:lpstr>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Privacy Preserving Ranked Keyword search Method</dc:title>
  <dc:creator>user</dc:creator>
  <cp:lastModifiedBy>user</cp:lastModifiedBy>
  <cp:revision>8</cp:revision>
  <dcterms:modified xsi:type="dcterms:W3CDTF">2019-03-17T16:58:27Z</dcterms:modified>
</cp:coreProperties>
</file>