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63" r:id="rId2"/>
    <p:sldId id="257" r:id="rId3"/>
    <p:sldId id="258" r:id="rId4"/>
    <p:sldId id="259" r:id="rId5"/>
    <p:sldId id="267" r:id="rId6"/>
    <p:sldId id="266" r:id="rId7"/>
    <p:sldId id="265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3F8A-7ABE-425E-B6EC-38AC3579AB4B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516-62AE-4EE8-B699-2A0AB5FD8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5450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3F8A-7ABE-425E-B6EC-38AC3579AB4B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516-62AE-4EE8-B699-2A0AB5FD8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06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3F8A-7ABE-425E-B6EC-38AC3579AB4B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516-62AE-4EE8-B699-2A0AB5FD876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908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3F8A-7ABE-425E-B6EC-38AC3579AB4B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516-62AE-4EE8-B699-2A0AB5FD8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104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3F8A-7ABE-425E-B6EC-38AC3579AB4B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516-62AE-4EE8-B699-2A0AB5FD876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0695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3F8A-7ABE-425E-B6EC-38AC3579AB4B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516-62AE-4EE8-B699-2A0AB5FD8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372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3F8A-7ABE-425E-B6EC-38AC3579AB4B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516-62AE-4EE8-B699-2A0AB5FD8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47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3F8A-7ABE-425E-B6EC-38AC3579AB4B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516-62AE-4EE8-B699-2A0AB5FD8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80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3F8A-7ABE-425E-B6EC-38AC3579AB4B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516-62AE-4EE8-B699-2A0AB5FD8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08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3F8A-7ABE-425E-B6EC-38AC3579AB4B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516-62AE-4EE8-B699-2A0AB5FD8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78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3F8A-7ABE-425E-B6EC-38AC3579AB4B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516-62AE-4EE8-B699-2A0AB5FD8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63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3F8A-7ABE-425E-B6EC-38AC3579AB4B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516-62AE-4EE8-B699-2A0AB5FD8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981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3F8A-7ABE-425E-B6EC-38AC3579AB4B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516-62AE-4EE8-B699-2A0AB5FD8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02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3F8A-7ABE-425E-B6EC-38AC3579AB4B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516-62AE-4EE8-B699-2A0AB5FD8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049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3F8A-7ABE-425E-B6EC-38AC3579AB4B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516-62AE-4EE8-B699-2A0AB5FD8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9521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3F8A-7ABE-425E-B6EC-38AC3579AB4B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516-62AE-4EE8-B699-2A0AB5FD8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15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63F8A-7ABE-425E-B6EC-38AC3579AB4B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213516-62AE-4EE8-B699-2A0AB5FD8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187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8800" y="1689100"/>
            <a:ext cx="9690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 smtClean="0"/>
              <a:t>VEHICULAR ADHOC         ROUTING SCHEME</a:t>
            </a:r>
            <a:endParaRPr lang="en-IN" sz="6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03300" y="4508500"/>
            <a:ext cx="2755900" cy="58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58800" y="4495800"/>
            <a:ext cx="86741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GUIDE: </a:t>
            </a:r>
            <a:r>
              <a:rPr lang="en-IN" sz="2400" dirty="0" err="1" smtClean="0"/>
              <a:t>Prof.RahulNath</a:t>
            </a:r>
            <a:r>
              <a:rPr lang="en-IN" dirty="0" smtClean="0"/>
              <a:t>									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sz="2400" dirty="0"/>
              <a:t> </a:t>
            </a:r>
            <a:r>
              <a:rPr lang="en-IN" sz="2400" dirty="0" smtClean="0"/>
              <a:t>                                                                                                   															Julie T Alex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770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Through this project work </a:t>
            </a:r>
            <a:r>
              <a:rPr lang="en-IN" dirty="0" err="1" smtClean="0"/>
              <a:t>Iam</a:t>
            </a:r>
            <a:r>
              <a:rPr lang="en-IN" dirty="0" smtClean="0"/>
              <a:t> trying to implement swam intelligence in </a:t>
            </a:r>
            <a:r>
              <a:rPr lang="en-IN" dirty="0" err="1" smtClean="0"/>
              <a:t>Vanets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56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[1]  An improved Ant colony optimisation and its application on tsp</a:t>
            </a:r>
          </a:p>
          <a:p>
            <a:r>
              <a:rPr lang="en-IN" dirty="0" smtClean="0"/>
              <a:t>[2]  An improved Routing algorithm </a:t>
            </a:r>
            <a:r>
              <a:rPr lang="en-IN" dirty="0" err="1" smtClean="0"/>
              <a:t>bsed</a:t>
            </a:r>
            <a:r>
              <a:rPr lang="en-IN" dirty="0" smtClean="0"/>
              <a:t> on ant colony optimisation in WSN</a:t>
            </a:r>
          </a:p>
          <a:p>
            <a:r>
              <a:rPr lang="en-IN" dirty="0" smtClean="0"/>
              <a:t>[3]  Data communication in VANETS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78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434" y="2160589"/>
            <a:ext cx="8596668" cy="3880773"/>
          </a:xfrm>
        </p:spPr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REVIEW OF LITERATURE</a:t>
            </a:r>
          </a:p>
          <a:p>
            <a:r>
              <a:rPr lang="en-IN" dirty="0" smtClean="0"/>
              <a:t>METHODOLOGIES</a:t>
            </a:r>
          </a:p>
          <a:p>
            <a:r>
              <a:rPr lang="en-IN" dirty="0" smtClean="0"/>
              <a:t>PROPOSED SYSTEM</a:t>
            </a:r>
          </a:p>
          <a:p>
            <a:r>
              <a:rPr lang="en-IN" dirty="0" smtClean="0"/>
              <a:t>CONCLUSION</a:t>
            </a:r>
          </a:p>
          <a:p>
            <a:r>
              <a:rPr lang="en-IN" dirty="0" smtClean="0"/>
              <a:t>REFERENCES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29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17" y="1663701"/>
            <a:ext cx="9058102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SWARM INTELLIGENCE  is a collective behaviour of decentralised ,self organised </a:t>
            </a:r>
            <a:r>
              <a:rPr lang="en-IN" dirty="0" err="1" smtClean="0"/>
              <a:t>systems,natural</a:t>
            </a:r>
            <a:r>
              <a:rPr lang="en-IN" dirty="0" smtClean="0"/>
              <a:t> or artificial.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There are different swarm intelligence </a:t>
            </a:r>
            <a:r>
              <a:rPr lang="en-IN" dirty="0" err="1"/>
              <a:t>alogirithms</a:t>
            </a:r>
            <a:r>
              <a:rPr lang="en-IN" dirty="0"/>
              <a:t> </a:t>
            </a:r>
          </a:p>
          <a:p>
            <a:r>
              <a:rPr lang="en-IN" dirty="0"/>
              <a:t> 	Altruism </a:t>
            </a:r>
            <a:r>
              <a:rPr lang="en-IN" b="1" dirty="0"/>
              <a:t>algorithm </a:t>
            </a:r>
            <a:r>
              <a:rPr lang="en-IN" dirty="0"/>
              <a:t>...</a:t>
            </a:r>
          </a:p>
          <a:p>
            <a:r>
              <a:rPr lang="en-IN" dirty="0"/>
              <a:t>Ant colony </a:t>
            </a:r>
            <a:r>
              <a:rPr lang="en-IN" b="1" dirty="0"/>
              <a:t>optimization</a:t>
            </a:r>
            <a:r>
              <a:rPr lang="en-IN" dirty="0"/>
              <a:t> ...</a:t>
            </a:r>
          </a:p>
          <a:p>
            <a:r>
              <a:rPr lang="en-IN" dirty="0"/>
              <a:t>Artificial bee colony </a:t>
            </a:r>
            <a:r>
              <a:rPr lang="en-IN" b="1" dirty="0"/>
              <a:t>algorithm</a:t>
            </a:r>
            <a:r>
              <a:rPr lang="en-IN" dirty="0"/>
              <a:t> </a:t>
            </a:r>
            <a:r>
              <a:rPr lang="en-IN" dirty="0" smtClean="0"/>
              <a:t>...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Is a part of AI: an area of science that emphasis the creation of intelligent machines that works like humans.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1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68" y="425138"/>
            <a:ext cx="8596668" cy="1320800"/>
          </a:xfrm>
        </p:spPr>
        <p:txBody>
          <a:bodyPr/>
          <a:lstStyle/>
          <a:p>
            <a:r>
              <a:rPr lang="en-IN" dirty="0" smtClean="0"/>
              <a:t>SWARM INTELLIGENCE</a:t>
            </a:r>
            <a:endParaRPr lang="en-IN" dirty="0"/>
          </a:p>
        </p:txBody>
      </p:sp>
      <p:pic>
        <p:nvPicPr>
          <p:cNvPr id="1026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16" y="2083562"/>
            <a:ext cx="4398033" cy="292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263" y="2083562"/>
            <a:ext cx="4198635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6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Ant Colony Optimization(ACO)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873" y="2160588"/>
            <a:ext cx="738829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9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VANET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8" y="1270000"/>
            <a:ext cx="6264073" cy="4394200"/>
          </a:xfrm>
        </p:spPr>
      </p:pic>
      <p:sp>
        <p:nvSpPr>
          <p:cNvPr id="3" name="TextBox 2"/>
          <p:cNvSpPr txBox="1"/>
          <p:nvPr/>
        </p:nvSpPr>
        <p:spPr>
          <a:xfrm>
            <a:off x="6941407" y="1155700"/>
            <a:ext cx="508549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Is a </a:t>
            </a:r>
            <a:r>
              <a:rPr lang="en-IN" dirty="0" err="1" smtClean="0"/>
              <a:t>subform</a:t>
            </a:r>
            <a:r>
              <a:rPr lang="en-IN" dirty="0" smtClean="0"/>
              <a:t> of MANET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Establishes communication among nearby vehicles 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Provides high mobility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Rapidly changing network topology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45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REVIEW OF LITERATURE: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Wei Luo and Et al..                            --------- [1</a:t>
            </a:r>
            <a:r>
              <a:rPr lang="en-IN" dirty="0"/>
              <a:t>]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Improved ACO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err="1" smtClean="0"/>
              <a:t>Yongjun</a:t>
            </a:r>
            <a:r>
              <a:rPr lang="en-IN" dirty="0" smtClean="0"/>
              <a:t> Sun and Et al..                     ----------[2]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improved routing algorithm based on ACO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Felipe Cunha and Et al..                   -----------[3</a:t>
            </a:r>
            <a:r>
              <a:rPr lang="en-IN" dirty="0"/>
              <a:t>]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</a:t>
            </a:r>
            <a:r>
              <a:rPr lang="en-IN" dirty="0" err="1" smtClean="0"/>
              <a:t>Datacommunnication</a:t>
            </a:r>
            <a:r>
              <a:rPr lang="en-IN" dirty="0" smtClean="0"/>
              <a:t> in VANETs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Elias </a:t>
            </a:r>
            <a:r>
              <a:rPr lang="en-IN" dirty="0" err="1" smtClean="0"/>
              <a:t>Khozha</a:t>
            </a:r>
            <a:r>
              <a:rPr lang="en-IN" dirty="0" smtClean="0"/>
              <a:t> and Et al..                     ------------[4]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ACOHRP to improve the efficiency and reliability </a:t>
            </a:r>
            <a:br>
              <a:rPr lang="en-IN" dirty="0" smtClean="0"/>
            </a:br>
            <a:r>
              <a:rPr lang="en-IN" dirty="0" smtClean="0"/>
              <a:t>              of vehicle traffic information message transmission.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5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METHODOLOGIES: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Simulation using NS2 Simulators in system of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Processor: Intel( R) Pentium (R) CPU B960 @2.20 GHz</a:t>
            </a:r>
          </a:p>
          <a:p>
            <a:pPr marL="0" indent="0">
              <a:buNone/>
            </a:pPr>
            <a:r>
              <a:rPr lang="en-IN" dirty="0" smtClean="0"/>
              <a:t>	   RAM         :4.00GB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System type : 64bit 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1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SYSTEM: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PRIMARY OBJECTIVE</a:t>
            </a:r>
          </a:p>
          <a:p>
            <a:pPr marL="0" indent="0">
              <a:buNone/>
            </a:pPr>
            <a:r>
              <a:rPr lang="en-IN" dirty="0" smtClean="0"/>
              <a:t>             Develop bee colony optimisation for vehicular ad hoc network </a:t>
            </a:r>
          </a:p>
          <a:p>
            <a:r>
              <a:rPr lang="en-IN" dirty="0" smtClean="0"/>
              <a:t>SECONDARY OBJECTIVE</a:t>
            </a:r>
          </a:p>
          <a:p>
            <a:pPr marL="0" indent="0">
              <a:buNone/>
            </a:pPr>
            <a:r>
              <a:rPr lang="en-IN" dirty="0" smtClean="0"/>
              <a:t>             compare it with the existing one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7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942</TotalTime>
  <Words>232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PowerPoint Presentation</vt:lpstr>
      <vt:lpstr>CONTENTS:</vt:lpstr>
      <vt:lpstr>INTRODUCTION</vt:lpstr>
      <vt:lpstr>SWARM INTELLIGENCE</vt:lpstr>
      <vt:lpstr>Ant Colony Optimization(ACO)</vt:lpstr>
      <vt:lpstr>VANET</vt:lpstr>
      <vt:lpstr>REVIEW OF LITERATURE:</vt:lpstr>
      <vt:lpstr>METHODOLOGIES:</vt:lpstr>
      <vt:lpstr>PROPOSED SYSTEM:</vt:lpstr>
      <vt:lpstr>CONCLUSION</vt:lpstr>
      <vt:lpstr>REFERENCES.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23</cp:revision>
  <dcterms:created xsi:type="dcterms:W3CDTF">2019-02-07T05:56:05Z</dcterms:created>
  <dcterms:modified xsi:type="dcterms:W3CDTF">2019-02-25T08:45:08Z</dcterms:modified>
</cp:coreProperties>
</file>