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-604" y="-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031-2D24-44D2-9DB1-F4783AFB3FA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66D-5CA0-45DD-8ACB-C3CCBB42C0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031-2D24-44D2-9DB1-F4783AFB3FA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66D-5CA0-45DD-8ACB-C3CCBB42C0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031-2D24-44D2-9DB1-F4783AFB3FA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66D-5CA0-45DD-8ACB-C3CCBB42C00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031-2D24-44D2-9DB1-F4783AFB3FA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66D-5CA0-45DD-8ACB-C3CCBB42C0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031-2D24-44D2-9DB1-F4783AFB3FA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66D-5CA0-45DD-8ACB-C3CCBB42C0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031-2D24-44D2-9DB1-F4783AFB3FA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66D-5CA0-45DD-8ACB-C3CCBB42C0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031-2D24-44D2-9DB1-F4783AFB3FA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66D-5CA0-45DD-8ACB-C3CCBB42C0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031-2D24-44D2-9DB1-F4783AFB3FA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66D-5CA0-45DD-8ACB-C3CCBB42C0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031-2D24-44D2-9DB1-F4783AFB3FA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66D-5CA0-45DD-8ACB-C3CCBB42C0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031-2D24-44D2-9DB1-F4783AFB3FA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66D-5CA0-45DD-8ACB-C3CCBB42C00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031-2D24-44D2-9DB1-F4783AFB3FA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066D-5CA0-45DD-8ACB-C3CCBB42C00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0A21031-2D24-44D2-9DB1-F4783AFB3FA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A3B066D-5CA0-45DD-8ACB-C3CCBB42C00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1885950"/>
            <a:ext cx="5648623" cy="903230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dobe Caslon Pro Bold" pitchFamily="18" charset="0"/>
              </a:rPr>
              <a:t>Mine-Max</a:t>
            </a:r>
          </a:p>
        </p:txBody>
      </p:sp>
    </p:spTree>
    <p:extLst>
      <p:ext uri="{BB962C8B-B14F-4D97-AF65-F5344CB8AC3E}">
        <p14:creationId xmlns:p14="http://schemas.microsoft.com/office/powerpoint/2010/main" val="421664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the beginning section, we decided to implement structured data mining also with unstructured data.</a:t>
            </a:r>
          </a:p>
          <a:p>
            <a:r>
              <a:rPr lang="en-US" dirty="0" smtClean="0"/>
              <a:t>Confusing with the implementation </a:t>
            </a:r>
            <a:r>
              <a:rPr lang="en-US" dirty="0"/>
              <a:t>of </a:t>
            </a:r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/>
              <a:t>keras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35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4356" y="382334"/>
            <a:ext cx="8229600" cy="939546"/>
          </a:xfrm>
        </p:spPr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3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62150"/>
            <a:ext cx="7408333" cy="2588022"/>
          </a:xfrm>
        </p:spPr>
        <p:txBody>
          <a:bodyPr>
            <a:normAutofit/>
          </a:bodyPr>
          <a:lstStyle/>
          <a:p>
            <a:r>
              <a:rPr lang="en-US" sz="2000" dirty="0"/>
              <a:t>Mine-Max is a framework for handling any kind of textual unstructured data.</a:t>
            </a:r>
          </a:p>
          <a:p>
            <a:r>
              <a:rPr lang="en-US" sz="2000" dirty="0"/>
              <a:t>It performs </a:t>
            </a:r>
            <a:r>
              <a:rPr lang="en-US" sz="2000" dirty="0" smtClean="0"/>
              <a:t>structured and unstructured </a:t>
            </a:r>
            <a:r>
              <a:rPr lang="en-US" sz="2000" dirty="0"/>
              <a:t>data mining, storage, analysis and visualization of the data.</a:t>
            </a:r>
          </a:p>
          <a:p>
            <a:r>
              <a:rPr lang="en-US" sz="2000" dirty="0"/>
              <a:t>The system takes unstructured data from various sources as input.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86279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1"/>
          <p:cNvSpPr txBox="1">
            <a:spLocks noGrp="1"/>
          </p:cNvSpPr>
          <p:nvPr>
            <p:ph type="body" idx="1"/>
          </p:nvPr>
        </p:nvSpPr>
        <p:spPr>
          <a:xfrm>
            <a:off x="872068" y="2006600"/>
            <a:ext cx="7509900" cy="29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000"/>
              <a:buChar char="∗"/>
            </a:pPr>
            <a:r>
              <a:rPr lang="en-US" sz="2000" dirty="0"/>
              <a:t>The existing system is domain oriented, i.e.., 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/>
              <a:t>			&gt; Stock exchange data						&gt; Shopping site data						&gt; Medical data, etc.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/>
              <a:t>			&gt; Twitter Sentimental analysis </a:t>
            </a:r>
            <a:endParaRPr sz="2000" dirty="0"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2000"/>
              <a:buChar char="∗"/>
            </a:pPr>
            <a:r>
              <a:rPr lang="en-US" sz="2000" dirty="0"/>
              <a:t>The existing system have complex user interface  </a:t>
            </a:r>
            <a:endParaRPr dirty="0"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2000"/>
              <a:buChar char="∗"/>
            </a:pPr>
            <a:r>
              <a:rPr lang="en-US" sz="2000" dirty="0"/>
              <a:t>Only the programmers can handle the system</a:t>
            </a:r>
            <a:endParaRPr dirty="0"/>
          </a:p>
          <a:p>
            <a:pPr marL="274320" lvl="0" indent="-14732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dirty="0"/>
          </a:p>
          <a:p>
            <a:pPr marL="274320" lvl="0" indent="-14732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dirty="0"/>
          </a:p>
          <a:p>
            <a:pPr marL="274320" lvl="0" indent="-14732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/>
              <a:t>			</a:t>
            </a:r>
            <a:endParaRPr sz="20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/>
              <a:t>						 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dirty="0"/>
          </a:p>
        </p:txBody>
      </p:sp>
      <p:sp>
        <p:nvSpPr>
          <p:cNvPr id="2054" name="Google Shape;2054;p1"/>
          <p:cNvSpPr txBox="1">
            <a:spLocks noGrp="1"/>
          </p:cNvSpPr>
          <p:nvPr>
            <p:ph type="title"/>
          </p:nvPr>
        </p:nvSpPr>
        <p:spPr>
          <a:xfrm>
            <a:off x="0" y="187285"/>
            <a:ext cx="82296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ndara"/>
              <a:buNone/>
            </a:pPr>
            <a:r>
              <a:rPr lang="en-US" sz="4000" b="1" dirty="0"/>
              <a:t>EXISTING SYSTEM </a:t>
            </a:r>
            <a:endParaRPr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930400"/>
            <a:ext cx="8153400" cy="2927350"/>
          </a:xfrm>
        </p:spPr>
        <p:txBody>
          <a:bodyPr>
            <a:noAutofit/>
          </a:bodyPr>
          <a:lstStyle/>
          <a:p>
            <a:r>
              <a:rPr lang="en-US" sz="2000" dirty="0"/>
              <a:t>The proposed system can handle all kinds of </a:t>
            </a:r>
            <a:r>
              <a:rPr lang="en-US" sz="2000" dirty="0" smtClean="0"/>
              <a:t>structured and unstructured </a:t>
            </a:r>
            <a:r>
              <a:rPr lang="en-US" sz="2000" dirty="0"/>
              <a:t>data.</a:t>
            </a:r>
          </a:p>
          <a:p>
            <a:r>
              <a:rPr lang="en-US" sz="2000" dirty="0"/>
              <a:t>Simple and effective user interface.</a:t>
            </a:r>
          </a:p>
          <a:p>
            <a:r>
              <a:rPr lang="en-US" sz="2000" dirty="0"/>
              <a:t>The system can be handled by anyone.</a:t>
            </a:r>
          </a:p>
          <a:p>
            <a:r>
              <a:rPr lang="en-US" sz="2000" dirty="0"/>
              <a:t>The system can find out the hidden information from the unstructured data.</a:t>
            </a:r>
          </a:p>
          <a:p>
            <a:r>
              <a:rPr lang="en-US" sz="2000" dirty="0"/>
              <a:t>It also provides: Data analysis, storage and visualization using various methods. 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PROPOSED SYSTEM </a:t>
            </a:r>
          </a:p>
        </p:txBody>
      </p:sp>
    </p:spTree>
    <p:extLst>
      <p:ext uri="{BB962C8B-B14F-4D97-AF65-F5344CB8AC3E}">
        <p14:creationId xmlns:p14="http://schemas.microsoft.com/office/powerpoint/2010/main" val="15769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FEF9A32-8758-4C6E-B8D2-3E28E05F5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Editor:	Sublime</a:t>
            </a:r>
          </a:p>
          <a:p>
            <a:r>
              <a:rPr lang="en-US" dirty="0"/>
              <a:t>Front-end:	Pyqt5</a:t>
            </a:r>
          </a:p>
          <a:p>
            <a:r>
              <a:rPr lang="en-US" dirty="0"/>
              <a:t>Back-end:	</a:t>
            </a:r>
            <a:r>
              <a:rPr lang="en-US" dirty="0" err="1"/>
              <a:t>MongoDb</a:t>
            </a:r>
            <a:endParaRPr lang="en-US" dirty="0"/>
          </a:p>
          <a:p>
            <a:r>
              <a:rPr lang="en-US" dirty="0"/>
              <a:t>Libraries:	</a:t>
            </a:r>
            <a:r>
              <a:rPr lang="en-US" dirty="0" smtClean="0"/>
              <a:t>Pyqt5,Pymongo,Mathplot,NLTK,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scikit-learn,Pandas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E259E86-05B7-4089-A6BB-AE2FC4B1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Environment </a:t>
            </a:r>
          </a:p>
        </p:txBody>
      </p:sp>
    </p:spTree>
    <p:extLst>
      <p:ext uri="{BB962C8B-B14F-4D97-AF65-F5344CB8AC3E}">
        <p14:creationId xmlns:p14="http://schemas.microsoft.com/office/powerpoint/2010/main" val="347868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Data-Preprocessing</a:t>
            </a:r>
          </a:p>
          <a:p>
            <a:r>
              <a:rPr lang="en-US" dirty="0" smtClean="0"/>
              <a:t>Visualization</a:t>
            </a:r>
          </a:p>
          <a:p>
            <a:r>
              <a:rPr lang="en-US" dirty="0" smtClean="0"/>
              <a:t>Front-end designing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5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277" y="2149475"/>
            <a:ext cx="4600222" cy="25876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6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858" y="2006600"/>
            <a:ext cx="4600222" cy="2587625"/>
          </a:xfrm>
        </p:spPr>
      </p:pic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3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858" y="2006600"/>
            <a:ext cx="4600222" cy="2587625"/>
          </a:xfrm>
        </p:spPr>
      </p:pic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3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151</Words>
  <Application>Microsoft Office PowerPoint</Application>
  <PresentationFormat>On-screen Show (16:9)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Waveform</vt:lpstr>
      <vt:lpstr>Mine-Max</vt:lpstr>
      <vt:lpstr>INTRODUCTION</vt:lpstr>
      <vt:lpstr>EXISTING SYSTEM </vt:lpstr>
      <vt:lpstr>PROPOSED SYSTEM </vt:lpstr>
      <vt:lpstr>Working Environment </vt:lpstr>
      <vt:lpstr>Work Status</vt:lpstr>
      <vt:lpstr>Screenshots </vt:lpstr>
      <vt:lpstr>Screenshots </vt:lpstr>
      <vt:lpstr>Screenshots </vt:lpstr>
      <vt:lpstr>Conclusion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Mine-Max</dc:title>
  <dc:creator>SAMITHA AZEEZ</dc:creator>
  <cp:lastModifiedBy>Windows User</cp:lastModifiedBy>
  <cp:revision>13</cp:revision>
  <dcterms:modified xsi:type="dcterms:W3CDTF">2019-03-19T16:51:19Z</dcterms:modified>
</cp:coreProperties>
</file>