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555A-8A64-48BD-98F3-3A4903E285E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BCA6-F0E9-4458-A7E6-6B1AEF21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kern="0" cap="none" dirty="0">
                <a:ln>
                  <a:noFill/>
                </a:ln>
                <a:solidFill>
                  <a:prstClr val="black"/>
                </a:solidFill>
                <a:latin typeface="Calibri (Headings)"/>
                <a:ea typeface="ＭＳ Ｐゴシック" pitchFamily="-65" charset="-128"/>
                <a:cs typeface="Calibri (Headings)"/>
              </a:rPr>
              <a:t> </a:t>
            </a:r>
            <a:r>
              <a:rPr lang="en-US" sz="3200" kern="0" cap="none" dirty="0" smtClean="0">
                <a:ln>
                  <a:noFill/>
                </a:ln>
                <a:solidFill>
                  <a:prstClr val="black"/>
                </a:solidFill>
                <a:latin typeface="Calibri (Headings)"/>
                <a:ea typeface="ＭＳ Ｐゴシック" pitchFamily="-65" charset="-128"/>
                <a:cs typeface="Calibri (Headings)"/>
              </a:rPr>
              <a:t>      </a:t>
            </a:r>
            <a:r>
              <a:rPr lang="en-US" sz="3200" b="1" kern="0" cap="none" dirty="0" smtClean="0">
                <a:ln>
                  <a:noFill/>
                </a:ln>
                <a:solidFill>
                  <a:prstClr val="black"/>
                </a:solidFill>
                <a:latin typeface="Calibri (Headings)"/>
                <a:ea typeface="ＭＳ Ｐゴシック" pitchFamily="-65" charset="-128"/>
                <a:cs typeface="Calibri (Headings)"/>
              </a:rPr>
              <a:t>Sentiment Analysis </a:t>
            </a:r>
            <a:r>
              <a:rPr lang="en-US" sz="3200" b="1" kern="0" cap="none" dirty="0" smtClean="0">
                <a:ln>
                  <a:noFill/>
                </a:ln>
                <a:solidFill>
                  <a:prstClr val="black"/>
                </a:solidFill>
                <a:latin typeface="Calibri (Headings)"/>
                <a:ea typeface="ＭＳ Ｐゴシック" pitchFamily="-65" charset="-128"/>
                <a:cs typeface="Calibri (Headings)"/>
              </a:rPr>
              <a:t>in Twitter</a:t>
            </a:r>
            <a:r>
              <a:rPr lang="en-US" sz="3200" b="1" kern="0" cap="none" dirty="0" smtClean="0">
                <a:ln>
                  <a:noFill/>
                </a:ln>
                <a:solidFill>
                  <a:prstClr val="black"/>
                </a:solidFill>
                <a:latin typeface="Calibri (Headings)"/>
                <a:ea typeface="ＭＳ Ｐゴシック" pitchFamily="-65" charset="-128"/>
                <a:cs typeface="Calibri (Headings)"/>
              </a:rPr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2216" y="4728753"/>
            <a:ext cx="4249783" cy="106244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ANJU P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605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72492"/>
            <a:ext cx="10837228" cy="402190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</a:t>
            </a:r>
            <a: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the polarity of a given text in the document,</a:t>
            </a:r>
            <a:b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sentence </a:t>
            </a:r>
            <a: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cap="none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phrase.</a:t>
            </a:r>
            <a:br>
              <a:rPr lang="en-US" sz="2800" cap="none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</a:t>
            </a:r>
            <a: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is to determine whether the expressed opinion in the text is</a:t>
            </a:r>
            <a:b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positive </a:t>
            </a:r>
            <a: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negative or neutral.</a:t>
            </a:r>
            <a:br>
              <a:rPr lang="en-US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9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n w="3175" cmpd="sng">
                  <a:noFill/>
                </a:ln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n w="3175" cmpd="sng">
                  <a:noFill/>
                </a:ln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Sentiment Analysis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9" y="1828801"/>
            <a:ext cx="11678193" cy="416559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has captured the attention of the entire world as it is thundering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thoughts across the globe, user friendly and free of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internet 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is one such well known micro-blogging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site,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proposed system will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stock market and predict  the  profit.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              Introduction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cut/>
      </p:transition>
    </mc:Choice>
    <mc:Fallback xmlns=""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04013"/>
            <a:ext cx="8534400" cy="314669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algorithms will be used for more accuracy.</a:t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235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Enhancement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54481"/>
            <a:ext cx="10876417" cy="4467496"/>
          </a:xfrm>
        </p:spPr>
        <p:txBody>
          <a:bodyPr>
            <a:normAutofit/>
          </a:bodyPr>
          <a:lstStyle/>
          <a:p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Mamgain , Ekta Mehta,  Ankush Mittal, ”Sentiment Analysis of Top colleges             using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data”, IEEE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Computational Techniques in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Technologies (March, 2016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Nazare, Prasad S Nar, Akshay S Phate,Prof.Dr.D R Ingle, 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”Sentiment Analysis in Twitter” , IRJET , January 2018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Nehal Mamgain,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Ekta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Mehta,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Ankush Mittal ,” Sentiment Analysis of Top Colleges in India Using Twitter Data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”,International Conference on CTICT,2010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99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Reference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15" y="7576456"/>
            <a:ext cx="8534400" cy="12017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557</TotalTime>
  <Words>109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Calibri</vt:lpstr>
      <vt:lpstr>Calibri (Headings)</vt:lpstr>
      <vt:lpstr>Century Gothic</vt:lpstr>
      <vt:lpstr>Times New Roman</vt:lpstr>
      <vt:lpstr>Wingdings</vt:lpstr>
      <vt:lpstr>Wingdings 3</vt:lpstr>
      <vt:lpstr>Slice</vt:lpstr>
      <vt:lpstr>       Sentiment Analysis in Twitter </vt:lpstr>
      <vt:lpstr>* The classification of the polarity of a given text in the document,    sentence or phrase.   * The goal is to determine whether the expressed opinion in the text is    positive , negative or neutral. </vt:lpstr>
      <vt:lpstr>Social Media has captured the attention of the entire world as it is thundering fast  in sending thoughts across the globe, user friendly and free of cost requiring only a working internet connection.  Twitter is one such well known micro-blogging site,the  proposed system will analyse the stock market and predict  the  profit.  </vt:lpstr>
      <vt:lpstr>Additional algorithms will be used for more accuracy.   SVM CNN </vt:lpstr>
      <vt:lpstr>Nehal Mamgain , Ekta Mehta,  Ankush Mittal, ”Sentiment Analysis of Top colleges             using twitter data”, IEEE Transaction on Computational Techniques in Information  and Communication Technologies (March, 2016)  Sayali P Nazare, Prasad S Nar, Akshay S Phate,Prof.Dr.D R Ingle,  ”Sentiment Analysis in Twitter” , IRJET , January 2018  Nehal Mamgain, Ekta Mehta, Ankush Mittal ,” Sentiment Analysis of Top Colleges in India Using Twitter Data ”,International Conference on CTICT,2010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Top Colleges</dc:title>
  <dc:creator>anju</dc:creator>
  <cp:lastModifiedBy>anju</cp:lastModifiedBy>
  <cp:revision>23</cp:revision>
  <dcterms:created xsi:type="dcterms:W3CDTF">2019-02-07T13:53:55Z</dcterms:created>
  <dcterms:modified xsi:type="dcterms:W3CDTF">2019-03-19T08:54:57Z</dcterms:modified>
</cp:coreProperties>
</file>