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64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04-Mar-19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04-Mar-19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04-Mar-19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04-Mar-19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04-Mar-19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04-Mar-19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04-Mar-19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04-Mar-19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362252" cy="2971801"/>
          </a:xfrm>
        </p:spPr>
        <p:txBody>
          <a:bodyPr>
            <a:normAutofit fontScale="90000"/>
          </a:bodyPr>
          <a:lstStyle/>
          <a:p>
            <a:r>
              <a:rPr lang="en-US" dirty="0"/>
              <a:t>Simulation and Analysis of </a:t>
            </a:r>
            <a:r>
              <a:rPr lang="en-US" dirty="0" smtClean="0"/>
              <a:t>Deep learning algorithm for </a:t>
            </a:r>
            <a:r>
              <a:rPr lang="en-US" dirty="0"/>
              <a:t>Parallel Hardware 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Guided By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Prof.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Sheera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Shamsu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Biju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Simon(Intel)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521952" y="4169664"/>
            <a:ext cx="2072640" cy="1485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2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Submitted By</a:t>
            </a:r>
          </a:p>
          <a:p>
            <a:pPr algn="r">
              <a:lnSpc>
                <a:spcPct val="150000"/>
              </a:lnSpc>
            </a:pPr>
            <a:r>
              <a:rPr lang="en-US" sz="2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Aswathy Raj</a:t>
            </a:r>
          </a:p>
          <a:p>
            <a:pPr algn="r">
              <a:lnSpc>
                <a:spcPct val="150000"/>
              </a:lnSpc>
            </a:pPr>
            <a:r>
              <a:rPr lang="en-US" sz="2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MCA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S6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47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38656" y="207264"/>
            <a:ext cx="859536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000" b="1" dirty="0" smtClean="0"/>
          </a:p>
          <a:p>
            <a:r>
              <a:rPr lang="en-US" sz="4000" b="1" dirty="0" smtClean="0"/>
              <a:t>Introduction</a:t>
            </a:r>
          </a:p>
          <a:p>
            <a:pPr algn="ctr"/>
            <a:endParaRPr lang="en-US" dirty="0"/>
          </a:p>
          <a:p>
            <a:r>
              <a:rPr lang="en-US" sz="2400" i="1" u="sng" dirty="0" smtClean="0"/>
              <a:t>1.Parallel processing</a:t>
            </a:r>
            <a:r>
              <a:rPr lang="en-US" sz="2000" dirty="0" smtClean="0"/>
              <a:t>: </a:t>
            </a: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mode of operation in which a process is split into parts, which are executed simultaneously on different processors attached to the same computer.</a:t>
            </a:r>
            <a:endParaRPr lang="en-US" sz="2000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575" y="3218688"/>
            <a:ext cx="5718049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37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912" y="1654302"/>
            <a:ext cx="7534275" cy="3695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9216" y="816864"/>
            <a:ext cx="692505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Example: CNN (Convolutional Neural Networks</a:t>
            </a:r>
            <a:r>
              <a:rPr lang="en-US" dirty="0"/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25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835" y="982856"/>
            <a:ext cx="5981637" cy="521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16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5044438" y="2913888"/>
            <a:ext cx="1856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medium-content-sans-serif-font"/>
              </a:rPr>
              <a:t>Thank you</a:t>
            </a:r>
            <a:endParaRPr lang="en-US" sz="2800" dirty="0">
              <a:latin typeface="medium-content-sans-serif-font"/>
            </a:endParaRPr>
          </a:p>
        </p:txBody>
      </p:sp>
    </p:spTree>
    <p:extLst>
      <p:ext uri="{BB962C8B-B14F-4D97-AF65-F5344CB8AC3E}">
        <p14:creationId xmlns:p14="http://schemas.microsoft.com/office/powerpoint/2010/main" val="232515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148</TotalTime>
  <Words>66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Century Gothic</vt:lpstr>
      <vt:lpstr>medium-content-sans-serif-font</vt:lpstr>
      <vt:lpstr>Wingdings</vt:lpstr>
      <vt:lpstr>Wingdings 3</vt:lpstr>
      <vt:lpstr>Slice</vt:lpstr>
      <vt:lpstr>Simulation and Analysis of Deep learning algorithm for Parallel Hardware Implementation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and Analysis of Image detection Algorithm (Deep learning) for Parallel Hardware Implementation</dc:title>
  <dc:creator>Aswathy</dc:creator>
  <cp:lastModifiedBy>Aswathy</cp:lastModifiedBy>
  <cp:revision>14</cp:revision>
  <dcterms:created xsi:type="dcterms:W3CDTF">2019-02-17T16:52:08Z</dcterms:created>
  <dcterms:modified xsi:type="dcterms:W3CDTF">2019-03-04T15:52:45Z</dcterms:modified>
</cp:coreProperties>
</file>