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6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9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8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2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1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1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25E49E-2628-4A38-8498-764E3A0D7C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1FBA-EEDB-4242-836C-CFCA90D74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7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22950"/>
            <a:ext cx="5829300" cy="146304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5493" y="4120056"/>
            <a:ext cx="2812175" cy="221903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Vishnu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prakasam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 634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" y="1457595"/>
            <a:ext cx="8137914" cy="45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aims to provide an e-governance platform.</a:t>
            </a:r>
          </a:p>
          <a:p>
            <a:r>
              <a:rPr lang="en-IN" dirty="0" smtClean="0"/>
              <a:t>It makes file management and other office related tasks easier.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5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434" y="2649380"/>
            <a:ext cx="7055380" cy="140053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2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Technologies</a:t>
            </a:r>
          </a:p>
          <a:p>
            <a:r>
              <a:rPr lang="en-IN" dirty="0" smtClean="0"/>
              <a:t>Work Assigned</a:t>
            </a:r>
          </a:p>
          <a:p>
            <a:r>
              <a:rPr lang="en-IN" dirty="0" smtClean="0"/>
              <a:t>Screenshots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5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new project undertaken by IKM known as LSGD-ERP is aiming for “This is not computerisation, this is e-governance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 </a:t>
            </a:r>
            <a:r>
              <a:rPr lang="en-IN" dirty="0"/>
              <a:t>This project is to integrate the services developed in different timeframes provided by the IKM into a single environment and enables the user to access e-government facilities from a single place and by maintain transparency and also the law is fully followed.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93797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Angular CLI: 1.7.3		 	 	 </a:t>
            </a:r>
          </a:p>
          <a:p>
            <a:r>
              <a:rPr lang="en-IN" dirty="0"/>
              <a:t>Angular: 5.2.8	 	 	 	 	 	 	 </a:t>
            </a:r>
          </a:p>
          <a:p>
            <a:r>
              <a:rPr lang="en-IN" dirty="0"/>
              <a:t>Editors : Visual Studio Code , </a:t>
            </a:r>
            <a:r>
              <a:rPr lang="en-IN" dirty="0" err="1"/>
              <a:t>Netbeans</a:t>
            </a:r>
            <a:r>
              <a:rPr lang="en-IN" dirty="0"/>
              <a:t>.		 	 	 </a:t>
            </a:r>
          </a:p>
          <a:p>
            <a:r>
              <a:rPr lang="en-IN" dirty="0" err="1"/>
              <a:t>Laravel</a:t>
            </a:r>
            <a:r>
              <a:rPr lang="en-IN" dirty="0"/>
              <a:t> version 5.6	 	 	 	 	 	 	 </a:t>
            </a:r>
          </a:p>
          <a:p>
            <a:r>
              <a:rPr lang="en-IN" dirty="0"/>
              <a:t>Node: 9.3.0	 	 	 	 	 	 	 </a:t>
            </a:r>
          </a:p>
          <a:p>
            <a:r>
              <a:rPr lang="en-IN" dirty="0"/>
              <a:t>OS: </a:t>
            </a:r>
            <a:r>
              <a:rPr lang="en-IN" dirty="0" err="1"/>
              <a:t>linux</a:t>
            </a:r>
            <a:r>
              <a:rPr lang="en-IN" dirty="0"/>
              <a:t> x64	 	 	 	 	 	 	 </a:t>
            </a:r>
          </a:p>
          <a:p>
            <a:r>
              <a:rPr lang="en-IN" dirty="0" err="1"/>
              <a:t>Pgadmin</a:t>
            </a:r>
            <a:r>
              <a:rPr lang="en-IN" dirty="0"/>
              <a:t> III	 	 	 	 	 	 	 </a:t>
            </a:r>
          </a:p>
          <a:p>
            <a:r>
              <a:rPr lang="en-IN" dirty="0"/>
              <a:t>PHP  version 7.2.7	 	 	 	 	 	 	 </a:t>
            </a:r>
          </a:p>
          <a:p>
            <a:r>
              <a:rPr lang="en-IN" dirty="0"/>
              <a:t>Processor </a:t>
            </a:r>
            <a:r>
              <a:rPr lang="en-IN" dirty="0" smtClean="0"/>
              <a:t>– i5 &gt;</a:t>
            </a:r>
            <a:r>
              <a:rPr lang="en-IN" dirty="0"/>
              <a:t>	 	 	 	 	 	 	 </a:t>
            </a:r>
          </a:p>
          <a:p>
            <a:r>
              <a:rPr lang="en-IN" dirty="0" smtClean="0"/>
              <a:t>Ubuntu </a:t>
            </a:r>
            <a:r>
              <a:rPr lang="en-IN" dirty="0"/>
              <a:t>: </a:t>
            </a:r>
            <a:r>
              <a:rPr lang="en-IN" dirty="0" smtClean="0"/>
              <a:t>16.0.4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Assigned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 settings services in workflow module</a:t>
            </a:r>
          </a:p>
          <a:p>
            <a:r>
              <a:rPr lang="en-IN" dirty="0" smtClean="0"/>
              <a:t>State level Admin Settings</a:t>
            </a:r>
          </a:p>
          <a:p>
            <a:r>
              <a:rPr lang="en-IN" dirty="0" smtClean="0"/>
              <a:t>District level Admin Settings</a:t>
            </a:r>
          </a:p>
          <a:p>
            <a:r>
              <a:rPr lang="en-IN" dirty="0" smtClean="0"/>
              <a:t>Unit level Admin Settings</a:t>
            </a:r>
          </a:p>
          <a:p>
            <a:r>
              <a:rPr lang="en-IN" dirty="0" smtClean="0"/>
              <a:t>Seat Settings</a:t>
            </a:r>
          </a:p>
        </p:txBody>
      </p:sp>
    </p:spTree>
    <p:extLst>
      <p:ext uri="{BB962C8B-B14F-4D97-AF65-F5344CB8AC3E}">
        <p14:creationId xmlns:p14="http://schemas.microsoft.com/office/powerpoint/2010/main" val="271397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65" y="2460193"/>
            <a:ext cx="7055380" cy="140053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2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" y="1397876"/>
            <a:ext cx="7672552" cy="47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6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1415553"/>
            <a:ext cx="7913584" cy="44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3" y="1499636"/>
            <a:ext cx="7894890" cy="44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135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ERP</vt:lpstr>
      <vt:lpstr>Overview</vt:lpstr>
      <vt:lpstr>Introduction</vt:lpstr>
      <vt:lpstr>Technologies</vt:lpstr>
      <vt:lpstr>Work Assigned</vt:lpstr>
      <vt:lpstr>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</dc:title>
  <dc:creator>Microsoft</dc:creator>
  <cp:lastModifiedBy>Microsoft</cp:lastModifiedBy>
  <cp:revision>7</cp:revision>
  <dcterms:created xsi:type="dcterms:W3CDTF">2019-03-17T17:05:14Z</dcterms:created>
  <dcterms:modified xsi:type="dcterms:W3CDTF">2019-03-17T19:45:11Z</dcterms:modified>
</cp:coreProperties>
</file>