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3"/>
  </p:notesMasterIdLst>
  <p:sldIdLst>
    <p:sldId id="256" r:id="rId3"/>
    <p:sldId id="257" r:id="rId4"/>
    <p:sldId id="259" r:id="rId5"/>
    <p:sldId id="267" r:id="rId6"/>
    <p:sldId id="268" r:id="rId7"/>
    <p:sldId id="270" r:id="rId8"/>
    <p:sldId id="271" r:id="rId9"/>
    <p:sldId id="26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660"/>
  </p:normalViewPr>
  <p:slideViewPr>
    <p:cSldViewPr>
      <p:cViewPr varScale="1">
        <p:scale>
          <a:sx n="70" d="100"/>
          <a:sy n="70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1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2/25/2019 8:16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2/25/2019 8:16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2/25/2019 8:16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2/25/2019 8:16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2/25/2019 8:16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2/25/2019 8:16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2/25/2019 8:16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2/25/2019 8:16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2/25/2019 8:16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2/25/2019 8:16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2/25/2019 8:16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2/25/2019 8:16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ulius-sweetland-7369775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Key/OptiKey/wik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057400" y="228600"/>
            <a:ext cx="6705600" cy="1676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       </a:t>
            </a:r>
            <a:r>
              <a:rPr lang="en-US" sz="4800" dirty="0" err="1" smtClean="0"/>
              <a:t>OptiKey</a:t>
            </a:r>
            <a:endParaRPr lang="en-US" sz="48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5562600" y="3886200"/>
            <a:ext cx="3505200" cy="19812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Tintu</a:t>
            </a:r>
            <a:r>
              <a:rPr lang="en-US" sz="2800" dirty="0" smtClean="0"/>
              <a:t> </a:t>
            </a:r>
            <a:r>
              <a:rPr lang="en-US" sz="2800" dirty="0" err="1" smtClean="0"/>
              <a:t>sebastian</a:t>
            </a:r>
            <a:endParaRPr lang="en-US" sz="2800" dirty="0" smtClean="0"/>
          </a:p>
          <a:p>
            <a:r>
              <a:rPr lang="en-US" sz="2800" dirty="0" smtClean="0"/>
              <a:t>tkm16mca31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 you for listening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err="1" smtClean="0"/>
              <a:t>OptiKey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Code Structure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OptiKey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err="1"/>
              <a:t>OptiKey</a:t>
            </a:r>
            <a:r>
              <a:rPr lang="en-US" dirty="0"/>
              <a:t> is an assistive on-screen </a:t>
            </a:r>
            <a:r>
              <a:rPr lang="en-US" dirty="0" smtClean="0"/>
              <a:t>keyboard</a:t>
            </a:r>
          </a:p>
          <a:p>
            <a:r>
              <a:rPr lang="en-US" dirty="0" smtClean="0"/>
              <a:t>It’s designed </a:t>
            </a:r>
            <a:r>
              <a:rPr lang="en-US" dirty="0"/>
              <a:t>to be used with an eye-tracking device to bring keyboard control, mouse control and speech to people with motor and speech </a:t>
            </a:r>
            <a:r>
              <a:rPr lang="en-US" dirty="0" smtClean="0"/>
              <a:t>limitations</a:t>
            </a:r>
          </a:p>
          <a:p>
            <a:r>
              <a:rPr lang="en-US" dirty="0" smtClean="0"/>
              <a:t>It allows selections to be made using dwell selection</a:t>
            </a:r>
          </a:p>
          <a:p>
            <a:r>
              <a:rPr lang="en-US" dirty="0" err="1" smtClean="0"/>
              <a:t>Optikey</a:t>
            </a:r>
            <a:r>
              <a:rPr lang="en-US" dirty="0" smtClean="0"/>
              <a:t> can be used as an alternative to a physical </a:t>
            </a:r>
            <a:r>
              <a:rPr lang="en-US" dirty="0" err="1" smtClean="0"/>
              <a:t>keyboard,allowing</a:t>
            </a:r>
            <a:r>
              <a:rPr lang="en-US" dirty="0" smtClean="0"/>
              <a:t> you to type into any application</a:t>
            </a:r>
          </a:p>
          <a:p>
            <a:r>
              <a:rPr lang="en-US" dirty="0"/>
              <a:t>Mouse control is available as well to be useful for all the people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OptiKey</a:t>
            </a:r>
            <a:r>
              <a:rPr lang="en-US" dirty="0"/>
              <a:t>:</a:t>
            </a:r>
            <a:r>
              <a:rPr lang="en-US" dirty="0" smtClean="0"/>
              <a:t> Code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a single person (</a:t>
            </a:r>
            <a:r>
              <a:rPr lang="en-US" dirty="0">
                <a:hlinkClick r:id="rId3"/>
              </a:rPr>
              <a:t>Julius </a:t>
            </a:r>
            <a:r>
              <a:rPr lang="en-US" dirty="0" err="1" smtClean="0">
                <a:hlinkClick r:id="rId3"/>
              </a:rPr>
              <a:t>Sweetland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lot of options for volunteering developers, e.g. enabling new languages</a:t>
            </a:r>
          </a:p>
          <a:p>
            <a:r>
              <a:rPr lang="en-US" dirty="0" smtClean="0"/>
              <a:t>Fully GitHub driven and managed development process</a:t>
            </a:r>
          </a:p>
          <a:p>
            <a:r>
              <a:rPr lang="en-US" dirty="0" smtClean="0"/>
              <a:t>Large number of contributions shows high ability for scalability and modular development</a:t>
            </a:r>
          </a:p>
        </p:txBody>
      </p:sp>
    </p:spTree>
    <p:extLst>
      <p:ext uri="{BB962C8B-B14F-4D97-AF65-F5344CB8AC3E}">
        <p14:creationId xmlns:p14="http://schemas.microsoft.com/office/powerpoint/2010/main" val="42553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OptiKey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Docmentation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3"/>
              </a:rPr>
              <a:t>OptiKey</a:t>
            </a:r>
            <a:r>
              <a:rPr lang="en-US" dirty="0" smtClean="0">
                <a:hlinkClick r:id="rId3"/>
              </a:rPr>
              <a:t> Wiki</a:t>
            </a:r>
            <a:r>
              <a:rPr lang="en-US" dirty="0" smtClean="0"/>
              <a:t> describes functionality and user guidelines for a number of processes in a text</a:t>
            </a:r>
          </a:p>
          <a:p>
            <a:r>
              <a:rPr lang="en-US" dirty="0" smtClean="0"/>
              <a:t>Listing exists for functions</a:t>
            </a:r>
            <a:r>
              <a:rPr lang="en-US" dirty="0"/>
              <a:t>, keys, states, connections, windows states, keyboard </a:t>
            </a:r>
            <a:r>
              <a:rPr lang="en-US" dirty="0" smtClean="0"/>
              <a:t>functions to enable volunteers to understand the system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OptiKey</a:t>
            </a:r>
            <a:r>
              <a:rPr lang="en-US" dirty="0" smtClean="0"/>
              <a:t>-Keyboard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72" y="1600200"/>
            <a:ext cx="6330006" cy="4495800"/>
          </a:xfrm>
        </p:spPr>
      </p:pic>
    </p:spTree>
    <p:extLst>
      <p:ext uri="{BB962C8B-B14F-4D97-AF65-F5344CB8AC3E}">
        <p14:creationId xmlns:p14="http://schemas.microsoft.com/office/powerpoint/2010/main" val="246868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Optikey</a:t>
            </a:r>
            <a:r>
              <a:rPr lang="en-US" dirty="0" smtClean="0"/>
              <a:t>-Mouse controls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09750"/>
            <a:ext cx="8153400" cy="4076700"/>
          </a:xfrm>
        </p:spPr>
      </p:pic>
    </p:spTree>
    <p:extLst>
      <p:ext uri="{BB962C8B-B14F-4D97-AF65-F5344CB8AC3E}">
        <p14:creationId xmlns:p14="http://schemas.microsoft.com/office/powerpoint/2010/main" val="1325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 the Keyboard color</a:t>
            </a:r>
          </a:p>
          <a:p>
            <a:r>
              <a:rPr lang="en-US" dirty="0" smtClean="0"/>
              <a:t>Output sound should be male and female voice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OptiKey</a:t>
            </a:r>
            <a:r>
              <a:rPr lang="en-US" dirty="0" smtClean="0"/>
              <a:t> can Completely replace the </a:t>
            </a:r>
            <a:r>
              <a:rPr lang="en-US" dirty="0" err="1" smtClean="0"/>
              <a:t>pysical</a:t>
            </a:r>
            <a:r>
              <a:rPr lang="en-US" dirty="0" smtClean="0"/>
              <a:t> keyboard and </a:t>
            </a:r>
            <a:r>
              <a:rPr lang="en-US" dirty="0" err="1" smtClean="0"/>
              <a:t>mouse,and</a:t>
            </a:r>
            <a:r>
              <a:rPr lang="en-US" dirty="0" smtClean="0"/>
              <a:t> it is also possible to read the input sentences by machine sound.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223</Words>
  <Application>Microsoft Office PowerPoint</Application>
  <PresentationFormat>On-screen Show (4:3)</PresentationFormat>
  <Paragraphs>42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       OptiKey</vt:lpstr>
      <vt:lpstr>Overview</vt:lpstr>
      <vt:lpstr>About OptiKey</vt:lpstr>
      <vt:lpstr>OptiKey: Code Structure</vt:lpstr>
      <vt:lpstr>OptiKey: Docmentation</vt:lpstr>
      <vt:lpstr>OptiKey-Keyboard</vt:lpstr>
      <vt:lpstr>Optikey-Mouse controls</vt:lpstr>
      <vt:lpstr>Requirements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2016-01-15T16:09:08Z</dcterms:created>
  <dcterms:modified xsi:type="dcterms:W3CDTF">2019-02-25T14:51:51Z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