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6" r:id="rId6"/>
    <p:sldId id="279" r:id="rId7"/>
    <p:sldId id="280" r:id="rId8"/>
    <p:sldId id="277" r:id="rId9"/>
    <p:sldId id="260" r:id="rId10"/>
    <p:sldId id="278" r:id="rId11"/>
    <p:sldId id="26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70" d="100"/>
          <a:sy n="70" d="100"/>
        </p:scale>
        <p:origin x="76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9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4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88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5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5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66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60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7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9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5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1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EAAD-C4CF-4F06-8F76-FF68A5A1A6B1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83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ecognitive.io/2017/09/20/airlines-need-fraud-protection-more-than-ever-right-no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data-mining-python-tutorial/" TargetMode="External"/><Relationship Id="rId2" Type="http://schemas.openxmlformats.org/officeDocument/2006/relationships/hyperlink" Target="https://bigdata-madesimple.com/step-by-step-approach-to-perform-data-analysis-using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72" y="1208319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Online airlines ticket fraud detection using data mining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151086"/>
            <a:ext cx="10181771" cy="2148114"/>
          </a:xfrm>
        </p:spPr>
        <p:txBody>
          <a:bodyPr>
            <a:noAutofit/>
          </a:bodyPr>
          <a:lstStyle/>
          <a:p>
            <a:r>
              <a:rPr lang="en-US" b="1" dirty="0"/>
              <a:t>Project</a:t>
            </a:r>
            <a:r>
              <a:rPr lang="en-IN" b="1" dirty="0"/>
              <a:t> </a:t>
            </a:r>
            <a:r>
              <a:rPr lang="en-US" b="1" dirty="0"/>
              <a:t>Guide</a:t>
            </a:r>
            <a:r>
              <a:rPr lang="en-IN" b="1" dirty="0"/>
              <a:t> </a:t>
            </a:r>
            <a:r>
              <a:rPr lang="en-US" b="1" dirty="0"/>
              <a:t>–</a:t>
            </a:r>
          </a:p>
          <a:p>
            <a:r>
              <a:rPr lang="en-US" b="1" dirty="0"/>
              <a:t>Dr.</a:t>
            </a:r>
            <a:r>
              <a:rPr lang="en-IN" b="1" dirty="0"/>
              <a:t> Nadera Beevi. </a:t>
            </a:r>
            <a:r>
              <a:rPr lang="en-IN" b="1" dirty="0" smtClean="0"/>
              <a:t>S</a:t>
            </a:r>
            <a:endParaRPr lang="en-US" b="1" dirty="0" smtClean="0"/>
          </a:p>
          <a:p>
            <a:pPr algn="r"/>
            <a:r>
              <a:rPr lang="en-US" b="1" dirty="0" smtClean="0"/>
              <a:t>By</a:t>
            </a:r>
          </a:p>
          <a:p>
            <a:pPr algn="r"/>
            <a:r>
              <a:rPr lang="en-US" b="1" dirty="0" smtClean="0"/>
              <a:t>Rejo R Varghese</a:t>
            </a:r>
          </a:p>
        </p:txBody>
      </p:sp>
    </p:spTree>
    <p:extLst>
      <p:ext uri="{BB962C8B-B14F-4D97-AF65-F5344CB8AC3E}">
        <p14:creationId xmlns:p14="http://schemas.microsoft.com/office/powerpoint/2010/main" val="28923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Leaving on a jet plane: the trade in fraudulently obtained</a:t>
            </a:r>
            <a:r>
              <a:rPr lang="en-IN" dirty="0"/>
              <a:t> </a:t>
            </a:r>
            <a:r>
              <a:rPr lang="en-IN" dirty="0" smtClean="0"/>
              <a:t>airline tickets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Alice Hutchings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Data Mining: An Improved Approach for Fraud Detection</a:t>
            </a:r>
          </a:p>
          <a:p>
            <a:pPr marL="0" indent="0">
              <a:buNone/>
            </a:pPr>
            <a:r>
              <a:rPr lang="en-IN" dirty="0"/>
              <a:t>	BY Gogu.Sandeep1 ,Sachin Malviya2 , </a:t>
            </a:r>
            <a:r>
              <a:rPr lang="en-IN" dirty="0" err="1"/>
              <a:t>Dheeraj</a:t>
            </a:r>
            <a:r>
              <a:rPr lang="en-IN" dirty="0"/>
              <a:t> Sapkale2 1 Department of Computer Science, 2 Department of Information Technology </a:t>
            </a:r>
            <a:r>
              <a:rPr lang="en-IN" dirty="0" err="1"/>
              <a:t>Medicaps</a:t>
            </a:r>
            <a:r>
              <a:rPr lang="en-IN" dirty="0"/>
              <a:t> Institute of Science &amp; Tech, Indore, India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Data Mining Techniques for Fraud Detection</a:t>
            </a:r>
          </a:p>
          <a:p>
            <a:pPr marL="0" indent="0">
              <a:buNone/>
            </a:pPr>
            <a:r>
              <a:rPr lang="en-IN" dirty="0"/>
              <a:t>	BY </a:t>
            </a:r>
            <a:r>
              <a:rPr lang="en-IN" dirty="0" err="1"/>
              <a:t>Rekha</a:t>
            </a:r>
            <a:r>
              <a:rPr lang="en-IN" dirty="0"/>
              <a:t> </a:t>
            </a:r>
            <a:r>
              <a:rPr lang="en-IN" dirty="0" err="1"/>
              <a:t>Bhowmik</a:t>
            </a:r>
            <a:r>
              <a:rPr lang="en-IN" dirty="0"/>
              <a:t> Department of Computer Science, Sam Houston State University, Huntsville, Texas, rbb002@shsu.edu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3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 GB Ram </a:t>
            </a:r>
          </a:p>
          <a:p>
            <a:r>
              <a:rPr lang="en-IN" dirty="0" smtClean="0"/>
              <a:t>Windows 7 or above</a:t>
            </a:r>
          </a:p>
          <a:p>
            <a:r>
              <a:rPr lang="en-IN" dirty="0"/>
              <a:t>i</a:t>
            </a:r>
            <a:r>
              <a:rPr lang="en-IN" dirty="0" smtClean="0"/>
              <a:t>5 Processor</a:t>
            </a:r>
          </a:p>
        </p:txBody>
      </p:sp>
    </p:spTree>
    <p:extLst>
      <p:ext uri="{BB962C8B-B14F-4D97-AF65-F5344CB8AC3E}">
        <p14:creationId xmlns:p14="http://schemas.microsoft.com/office/powerpoint/2010/main" val="361032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5" y="1445741"/>
            <a:ext cx="10331468" cy="50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paper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IN" dirty="0" smtClean="0"/>
              <a:t>It</a:t>
            </a:r>
            <a:r>
              <a:rPr lang="en-US" dirty="0"/>
              <a:t> </a:t>
            </a:r>
            <a:r>
              <a:rPr lang="en-IN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paper</a:t>
            </a:r>
            <a:r>
              <a:rPr lang="en-US" dirty="0"/>
              <a:t> </a:t>
            </a:r>
            <a:r>
              <a:rPr lang="en-US" dirty="0" smtClean="0"/>
              <a:t>in which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fraud on</a:t>
            </a:r>
            <a:r>
              <a:rPr lang="en-IN" dirty="0"/>
              <a:t> </a:t>
            </a:r>
            <a:r>
              <a:rPr lang="en-IN" dirty="0" smtClean="0"/>
              <a:t>airlines</a:t>
            </a:r>
            <a:r>
              <a:rPr lang="en-IN" dirty="0"/>
              <a:t> </a:t>
            </a:r>
            <a:r>
              <a:rPr lang="en-IN" dirty="0" smtClean="0"/>
              <a:t>tickets</a:t>
            </a:r>
            <a:r>
              <a:rPr lang="en-IN" dirty="0"/>
              <a:t> </a:t>
            </a:r>
            <a:r>
              <a:rPr lang="en-US" dirty="0" smtClean="0"/>
              <a:t>is detected</a:t>
            </a:r>
            <a:r>
              <a:rPr lang="en-US" dirty="0"/>
              <a:t>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crimes</a:t>
            </a:r>
            <a:r>
              <a:rPr lang="en-US" dirty="0"/>
              <a:t> </a:t>
            </a:r>
            <a:r>
              <a:rPr lang="en-US" dirty="0" smtClean="0"/>
              <a:t>script</a:t>
            </a:r>
          </a:p>
          <a:p>
            <a:r>
              <a:rPr lang="en-IN" dirty="0" smtClean="0"/>
              <a:t>Every day, hundreds of people fly on airline tickets that have been obtained</a:t>
            </a:r>
            <a:r>
              <a:rPr lang="en-IN" dirty="0"/>
              <a:t> </a:t>
            </a:r>
            <a:r>
              <a:rPr lang="en-IN" dirty="0" smtClean="0"/>
              <a:t>fraudulently. This crime script analysis provides an overview of the trade in these</a:t>
            </a:r>
            <a:r>
              <a:rPr lang="en-IN" dirty="0"/>
              <a:t> </a:t>
            </a:r>
            <a:r>
              <a:rPr lang="en-IN" dirty="0" smtClean="0"/>
              <a:t>tickets</a:t>
            </a:r>
            <a:r>
              <a:rPr lang="en-IN" dirty="0"/>
              <a:t>, drawing on interviews with industry and law enforcement, and an analysis of </a:t>
            </a:r>
            <a:r>
              <a:rPr lang="en-IN" dirty="0" smtClean="0"/>
              <a:t>an</a:t>
            </a:r>
            <a:r>
              <a:rPr lang="en-IN" dirty="0"/>
              <a:t> </a:t>
            </a:r>
            <a:r>
              <a:rPr lang="en-IN" dirty="0" smtClean="0"/>
              <a:t>online black</a:t>
            </a:r>
            <a:r>
              <a:rPr lang="en-IN" dirty="0"/>
              <a:t> </a:t>
            </a:r>
            <a:r>
              <a:rPr lang="en-IN" dirty="0" smtClean="0"/>
              <a:t>market.</a:t>
            </a:r>
          </a:p>
          <a:p>
            <a:r>
              <a:rPr lang="en-IN" dirty="0" smtClean="0"/>
              <a:t>The acts to be played are written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roles are played and then the choke points are found where the fraud can be caught</a:t>
            </a:r>
          </a:p>
          <a:p>
            <a:r>
              <a:rPr lang="en-IN" dirty="0" smtClean="0"/>
              <a:t>Scope of</a:t>
            </a:r>
            <a:r>
              <a:rPr lang="en-IN" dirty="0"/>
              <a:t> </a:t>
            </a:r>
            <a:r>
              <a:rPr lang="en-IN" dirty="0" smtClean="0"/>
              <a:t>this</a:t>
            </a:r>
            <a:r>
              <a:rPr lang="en-IN" dirty="0"/>
              <a:t> </a:t>
            </a:r>
            <a:r>
              <a:rPr lang="en-IN" dirty="0" smtClean="0"/>
              <a:t>paper</a:t>
            </a:r>
            <a:r>
              <a:rPr lang="en-IN" dirty="0"/>
              <a:t> </a:t>
            </a:r>
            <a:r>
              <a:rPr lang="en-IN" dirty="0" smtClean="0"/>
              <a:t>is limited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airlines</a:t>
            </a:r>
            <a:r>
              <a:rPr lang="en-IN" dirty="0"/>
              <a:t> </a:t>
            </a:r>
            <a:r>
              <a:rPr lang="en-IN" dirty="0" smtClean="0"/>
              <a:t>tickets</a:t>
            </a:r>
            <a:r>
              <a:rPr lang="en-IN" dirty="0"/>
              <a:t> </a:t>
            </a:r>
            <a:r>
              <a:rPr lang="en-IN" dirty="0" smtClean="0"/>
              <a:t>obtained</a:t>
            </a:r>
            <a:r>
              <a:rPr lang="en-IN" dirty="0"/>
              <a:t> </a:t>
            </a:r>
            <a:r>
              <a:rPr lang="en-IN" dirty="0" smtClean="0"/>
              <a:t>fraudulently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1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IN" dirty="0"/>
              <a:t> </a:t>
            </a:r>
            <a:r>
              <a:rPr lang="en-IN" dirty="0" smtClean="0"/>
              <a:t>is</a:t>
            </a:r>
            <a:r>
              <a:rPr lang="en-IN" dirty="0"/>
              <a:t> </a:t>
            </a:r>
            <a:r>
              <a:rPr lang="en-IN" dirty="0" smtClean="0"/>
              <a:t>crime</a:t>
            </a:r>
            <a:r>
              <a:rPr lang="en-IN" dirty="0"/>
              <a:t> </a:t>
            </a:r>
            <a:r>
              <a:rPr lang="en-IN" dirty="0" smtClean="0"/>
              <a:t>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IN" dirty="0"/>
              <a:t> </a:t>
            </a:r>
            <a:r>
              <a:rPr lang="en-IN" dirty="0" smtClean="0"/>
              <a:t>is</a:t>
            </a:r>
            <a:r>
              <a:rPr lang="en-IN" dirty="0"/>
              <a:t>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descriptive</a:t>
            </a:r>
            <a:r>
              <a:rPr lang="en-IN" dirty="0"/>
              <a:t> </a:t>
            </a:r>
            <a:r>
              <a:rPr lang="en-IN" dirty="0" smtClean="0"/>
              <a:t>analysis</a:t>
            </a:r>
            <a:r>
              <a:rPr lang="en-IN" dirty="0"/>
              <a:t> </a:t>
            </a:r>
            <a:r>
              <a:rPr lang="en-IN" dirty="0" smtClean="0"/>
              <a:t>of</a:t>
            </a:r>
            <a:r>
              <a:rPr lang="en-IN" dirty="0"/>
              <a:t> </a:t>
            </a:r>
            <a:r>
              <a:rPr lang="en-IN" dirty="0" smtClean="0"/>
              <a:t>a</a:t>
            </a:r>
            <a:r>
              <a:rPr lang="en-IN" dirty="0"/>
              <a:t> </a:t>
            </a:r>
            <a:r>
              <a:rPr lang="en-IN" dirty="0" smtClean="0"/>
              <a:t>situation where in the</a:t>
            </a:r>
            <a:r>
              <a:rPr lang="en-IN" dirty="0"/>
              <a:t> </a:t>
            </a:r>
            <a:r>
              <a:rPr lang="en-IN" dirty="0" smtClean="0"/>
              <a:t>role</a:t>
            </a:r>
            <a:r>
              <a:rPr lang="en-IN" dirty="0"/>
              <a:t> </a:t>
            </a:r>
            <a:r>
              <a:rPr lang="en-IN" dirty="0" smtClean="0"/>
              <a:t>player</a:t>
            </a:r>
            <a:r>
              <a:rPr lang="en-IN" dirty="0"/>
              <a:t> </a:t>
            </a:r>
            <a:r>
              <a:rPr lang="en-IN" dirty="0" smtClean="0"/>
              <a:t>or</a:t>
            </a:r>
            <a:r>
              <a:rPr lang="en-IN" dirty="0"/>
              <a:t> </a:t>
            </a:r>
            <a:r>
              <a:rPr lang="en-IN" dirty="0" smtClean="0"/>
              <a:t>actor</a:t>
            </a:r>
            <a:r>
              <a:rPr lang="en-IN" dirty="0"/>
              <a:t> </a:t>
            </a:r>
            <a:r>
              <a:rPr lang="en-IN" dirty="0" smtClean="0"/>
              <a:t>plays</a:t>
            </a:r>
            <a:r>
              <a:rPr lang="en-IN" dirty="0"/>
              <a:t>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role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performs</a:t>
            </a:r>
            <a:r>
              <a:rPr lang="en-IN" dirty="0"/>
              <a:t>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task</a:t>
            </a:r>
            <a:r>
              <a:rPr lang="en-IN" dirty="0"/>
              <a:t> </a:t>
            </a:r>
            <a:r>
              <a:rPr lang="en-IN" dirty="0" smtClean="0"/>
              <a:t>for</a:t>
            </a:r>
            <a:r>
              <a:rPr lang="en-IN" dirty="0"/>
              <a:t> </a:t>
            </a:r>
            <a:r>
              <a:rPr lang="en-IN" dirty="0" smtClean="0"/>
              <a:t>fraud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occur</a:t>
            </a:r>
          </a:p>
          <a:p>
            <a:r>
              <a:rPr lang="en-IN" dirty="0" smtClean="0"/>
              <a:t>The role</a:t>
            </a:r>
            <a:r>
              <a:rPr lang="en-IN" dirty="0"/>
              <a:t> </a:t>
            </a:r>
            <a:r>
              <a:rPr lang="en-IN" dirty="0" smtClean="0"/>
              <a:t>plays</a:t>
            </a:r>
            <a:r>
              <a:rPr lang="en-IN" dirty="0"/>
              <a:t> </a:t>
            </a:r>
            <a:r>
              <a:rPr lang="en-IN" dirty="0" smtClean="0"/>
              <a:t>are</a:t>
            </a:r>
            <a:r>
              <a:rPr lang="en-IN" dirty="0"/>
              <a:t> </a:t>
            </a:r>
            <a:r>
              <a:rPr lang="en-IN" dirty="0" smtClean="0"/>
              <a:t>analysed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played</a:t>
            </a:r>
            <a:r>
              <a:rPr lang="en-IN" dirty="0"/>
              <a:t> </a:t>
            </a:r>
            <a:r>
              <a:rPr lang="en-IN" dirty="0" smtClean="0"/>
              <a:t>by</a:t>
            </a:r>
            <a:r>
              <a:rPr lang="en-IN" dirty="0"/>
              <a:t> </a:t>
            </a:r>
            <a:r>
              <a:rPr lang="en-IN" dirty="0" smtClean="0"/>
              <a:t>each</a:t>
            </a:r>
            <a:r>
              <a:rPr lang="en-IN" dirty="0"/>
              <a:t> </a:t>
            </a:r>
            <a:r>
              <a:rPr lang="en-IN" dirty="0" smtClean="0"/>
              <a:t>actor</a:t>
            </a:r>
          </a:p>
          <a:p>
            <a:r>
              <a:rPr lang="en-IN" dirty="0"/>
              <a:t>T</a:t>
            </a:r>
            <a:r>
              <a:rPr lang="en-IN" dirty="0" smtClean="0"/>
              <a:t>he situation are</a:t>
            </a:r>
            <a:r>
              <a:rPr lang="en-IN" dirty="0"/>
              <a:t> </a:t>
            </a:r>
            <a:r>
              <a:rPr lang="en-IN" dirty="0" smtClean="0"/>
              <a:t>made</a:t>
            </a:r>
            <a:r>
              <a:rPr lang="en-IN" dirty="0"/>
              <a:t> </a:t>
            </a:r>
            <a:r>
              <a:rPr lang="en-IN" dirty="0" smtClean="0"/>
              <a:t>in</a:t>
            </a:r>
            <a:r>
              <a:rPr lang="en-IN" dirty="0"/>
              <a:t> </a:t>
            </a:r>
            <a:r>
              <a:rPr lang="en-IN" dirty="0" smtClean="0"/>
              <a:t>such</a:t>
            </a:r>
            <a:r>
              <a:rPr lang="en-IN" dirty="0"/>
              <a:t> </a:t>
            </a:r>
            <a:r>
              <a:rPr lang="en-IN" dirty="0" smtClean="0"/>
              <a:t>a</a:t>
            </a:r>
            <a:r>
              <a:rPr lang="en-IN" dirty="0"/>
              <a:t> </a:t>
            </a:r>
            <a:r>
              <a:rPr lang="en-IN" dirty="0" smtClean="0"/>
              <a:t>that</a:t>
            </a:r>
            <a:r>
              <a:rPr lang="en-IN" dirty="0"/>
              <a:t> </a:t>
            </a:r>
            <a:r>
              <a:rPr lang="en-IN" dirty="0" smtClean="0"/>
              <a:t>fraud</a:t>
            </a:r>
            <a:r>
              <a:rPr lang="en-IN" dirty="0"/>
              <a:t> </a:t>
            </a:r>
            <a:r>
              <a:rPr lang="en-IN" dirty="0" smtClean="0"/>
              <a:t>happens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we</a:t>
            </a:r>
            <a:r>
              <a:rPr lang="en-IN" dirty="0"/>
              <a:t> </a:t>
            </a:r>
            <a:r>
              <a:rPr lang="en-IN" dirty="0" smtClean="0"/>
              <a:t>try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find</a:t>
            </a:r>
            <a:r>
              <a:rPr lang="en-IN" dirty="0"/>
              <a:t> </a:t>
            </a:r>
            <a:r>
              <a:rPr lang="en-IN" dirty="0" smtClean="0"/>
              <a:t>ways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handle</a:t>
            </a:r>
            <a:r>
              <a:rPr lang="en-IN" dirty="0"/>
              <a:t> </a:t>
            </a:r>
            <a:r>
              <a:rPr lang="en-IN" dirty="0" smtClean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39974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Creation </a:t>
            </a:r>
            <a:r>
              <a:rPr lang="en-IN" dirty="0" smtClean="0"/>
              <a:t>of</a:t>
            </a:r>
            <a:r>
              <a:rPr lang="en-IN" dirty="0"/>
              <a:t> </a:t>
            </a:r>
            <a:r>
              <a:rPr lang="en-IN" dirty="0" smtClean="0"/>
              <a:t>data</a:t>
            </a:r>
            <a:r>
              <a:rPr lang="en-IN" dirty="0"/>
              <a:t> </a:t>
            </a:r>
            <a:r>
              <a:rPr lang="en-IN" dirty="0" smtClean="0"/>
              <a:t>for</a:t>
            </a:r>
            <a:r>
              <a:rPr lang="en-IN" dirty="0"/>
              <a:t> </a:t>
            </a:r>
            <a:r>
              <a:rPr lang="en-IN" dirty="0" smtClean="0"/>
              <a:t>analysis.</a:t>
            </a:r>
          </a:p>
          <a:p>
            <a:r>
              <a:rPr lang="en-IN" dirty="0"/>
              <a:t>S</a:t>
            </a:r>
            <a:r>
              <a:rPr lang="en-IN" dirty="0" smtClean="0"/>
              <a:t>electing the</a:t>
            </a:r>
            <a:r>
              <a:rPr lang="en-IN" dirty="0"/>
              <a:t> </a:t>
            </a:r>
            <a:r>
              <a:rPr lang="en-IN" dirty="0" smtClean="0"/>
              <a:t>best</a:t>
            </a:r>
            <a:r>
              <a:rPr lang="en-IN" dirty="0"/>
              <a:t> </a:t>
            </a:r>
            <a:r>
              <a:rPr lang="en-IN" dirty="0" smtClean="0"/>
              <a:t>algorithm</a:t>
            </a:r>
            <a:r>
              <a:rPr lang="en-IN" dirty="0"/>
              <a:t> </a:t>
            </a:r>
            <a:r>
              <a:rPr lang="en-IN" dirty="0" smtClean="0"/>
              <a:t>for</a:t>
            </a:r>
            <a:r>
              <a:rPr lang="en-IN" dirty="0"/>
              <a:t> </a:t>
            </a:r>
            <a:r>
              <a:rPr lang="en-IN" dirty="0" smtClean="0"/>
              <a:t>analysis.</a:t>
            </a:r>
          </a:p>
          <a:p>
            <a:r>
              <a:rPr lang="en-IN" dirty="0" smtClean="0"/>
              <a:t>Pre-processing</a:t>
            </a:r>
            <a:r>
              <a:rPr lang="en-IN" dirty="0"/>
              <a:t> </a:t>
            </a:r>
            <a:r>
              <a:rPr lang="en-IN" dirty="0" smtClean="0"/>
              <a:t>of</a:t>
            </a:r>
            <a:r>
              <a:rPr lang="en-IN" dirty="0"/>
              <a:t> </a:t>
            </a:r>
            <a:r>
              <a:rPr lang="en-IN" dirty="0" smtClean="0"/>
              <a:t>data</a:t>
            </a:r>
            <a:r>
              <a:rPr lang="en-IN" dirty="0"/>
              <a:t> </a:t>
            </a:r>
            <a:r>
              <a:rPr lang="en-IN" dirty="0" smtClean="0"/>
              <a:t>before</a:t>
            </a:r>
            <a:r>
              <a:rPr lang="en-IN" dirty="0"/>
              <a:t> </a:t>
            </a:r>
            <a:r>
              <a:rPr lang="en-IN" dirty="0" smtClean="0"/>
              <a:t>analysis</a:t>
            </a:r>
          </a:p>
          <a:p>
            <a:r>
              <a:rPr lang="en-IN" dirty="0"/>
              <a:t>P</a:t>
            </a:r>
            <a:r>
              <a:rPr lang="en-IN" dirty="0" smtClean="0"/>
              <a:t>erforming datamining</a:t>
            </a:r>
            <a:r>
              <a:rPr lang="en-IN" dirty="0"/>
              <a:t> </a:t>
            </a:r>
            <a:r>
              <a:rPr lang="en-IN" dirty="0" smtClean="0"/>
              <a:t>using</a:t>
            </a:r>
            <a:r>
              <a:rPr lang="en-IN" dirty="0"/>
              <a:t> </a:t>
            </a:r>
            <a:r>
              <a:rPr lang="en-IN" dirty="0" smtClean="0"/>
              <a:t>python.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9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</a:t>
            </a:r>
            <a:r>
              <a:rPr lang="en-IN" dirty="0"/>
              <a:t> </a:t>
            </a:r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</a:t>
            </a:r>
            <a:r>
              <a:rPr lang="en-IN" sz="2800" dirty="0" smtClean="0"/>
              <a:t>PREVENT</a:t>
            </a:r>
            <a:r>
              <a:rPr lang="en-IN" sz="2800" dirty="0"/>
              <a:t> </a:t>
            </a:r>
            <a:r>
              <a:rPr lang="en-IN" sz="2800" dirty="0" smtClean="0"/>
              <a:t>AND</a:t>
            </a:r>
            <a:r>
              <a:rPr lang="en-IN" sz="2800" dirty="0"/>
              <a:t> </a:t>
            </a:r>
            <a:r>
              <a:rPr lang="en-IN" sz="2800" dirty="0" smtClean="0"/>
              <a:t>FIND</a:t>
            </a:r>
            <a:r>
              <a:rPr lang="en-IN" sz="2800" dirty="0"/>
              <a:t> </a:t>
            </a:r>
            <a:r>
              <a:rPr lang="en-IN" sz="2800" dirty="0" smtClean="0"/>
              <a:t>FRAUD</a:t>
            </a:r>
            <a:r>
              <a:rPr lang="en-IN" sz="2800" dirty="0"/>
              <a:t> </a:t>
            </a:r>
            <a:r>
              <a:rPr lang="en-IN" sz="2800" dirty="0" smtClean="0"/>
              <a:t>ON AIRLINES</a:t>
            </a:r>
            <a:r>
              <a:rPr lang="en-IN" sz="2800" dirty="0"/>
              <a:t> </a:t>
            </a:r>
            <a:r>
              <a:rPr lang="en-IN" sz="2800" dirty="0" smtClean="0"/>
              <a:t>TICKETS</a:t>
            </a:r>
            <a:r>
              <a:rPr lang="en-IN" sz="2800" dirty="0"/>
              <a:t> </a:t>
            </a:r>
            <a:r>
              <a:rPr lang="en-IN" sz="2800" dirty="0" smtClean="0"/>
              <a:t>USING</a:t>
            </a:r>
            <a:r>
              <a:rPr lang="en-IN" sz="2800" dirty="0"/>
              <a:t> </a:t>
            </a:r>
            <a:r>
              <a:rPr lang="en-IN" sz="2800" dirty="0" smtClean="0"/>
              <a:t>DATA</a:t>
            </a:r>
            <a:r>
              <a:rPr lang="en-IN" sz="2800" dirty="0"/>
              <a:t> </a:t>
            </a:r>
            <a:r>
              <a:rPr lang="en-IN" sz="2800" dirty="0" smtClean="0"/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1258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1">
                <a:solidFill>
                  <a:srgbClr val="FFFFFF"/>
                </a:solidFill>
                <a:latin typeface="Century Gothic"/>
              </a:rPr>
              <a:t>Platform and steps done till now
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dirty="0">
                <a:solidFill>
                  <a:srgbClr val="FFFFFF"/>
                </a:solidFill>
                <a:latin typeface="Century Gothic"/>
              </a:rPr>
              <a:t>The IDE used for this is Python </a:t>
            </a:r>
            <a:r>
              <a:rPr lang="en-US" sz="2200" dirty="0" err="1">
                <a:solidFill>
                  <a:srgbClr val="FFFFFF"/>
                </a:solidFill>
                <a:latin typeface="Century Gothic"/>
              </a:rPr>
              <a:t>Spyder</a:t>
            </a:r>
            <a:r>
              <a:rPr lang="en-US" sz="2200" dirty="0">
                <a:solidFill>
                  <a:srgbClr val="FFFFFF"/>
                </a:solidFill>
                <a:latin typeface="Century Gothic"/>
              </a:rPr>
              <a:t> for data mining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dirty="0">
                <a:solidFill>
                  <a:srgbClr val="FFFFFF"/>
                </a:solidFill>
                <a:latin typeface="Century Gothic"/>
              </a:rPr>
              <a:t> Process done till now is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dirty="0">
                <a:solidFill>
                  <a:srgbClr val="FFFFFF"/>
                </a:solidFill>
                <a:latin typeface="Century Gothic"/>
              </a:rPr>
              <a:t>Data preprocessing that is</a:t>
            </a:r>
            <a:endParaRPr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  <a:latin typeface="Century Gothic"/>
              </a:rPr>
              <a:t>Importing of data set</a:t>
            </a:r>
            <a:endParaRPr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  <a:latin typeface="Century Gothic"/>
              </a:rPr>
              <a:t>Missing data changing</a:t>
            </a:r>
            <a:endParaRPr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FFFFFF"/>
                </a:solidFill>
                <a:latin typeface="Century Gothic"/>
              </a:rPr>
              <a:t>Categorization </a:t>
            </a:r>
            <a:r>
              <a:rPr lang="en-US" sz="2200" dirty="0">
                <a:solidFill>
                  <a:srgbClr val="FFFFFF"/>
                </a:solidFill>
                <a:latin typeface="Century Gothic"/>
              </a:rPr>
              <a:t>of data</a:t>
            </a:r>
            <a:endParaRPr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latin typeface="Century Gothic"/>
              </a:rPr>
              <a:t>Feature scaling</a:t>
            </a:r>
            <a:endParaRPr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FFFFFF"/>
                </a:solidFill>
                <a:latin typeface="Century Gothic"/>
              </a:rPr>
              <a:t>Splitting </a:t>
            </a:r>
            <a:r>
              <a:rPr lang="en-US" sz="2200" dirty="0">
                <a:solidFill>
                  <a:srgbClr val="FFFFFF"/>
                </a:solidFill>
                <a:latin typeface="Century Gothic"/>
              </a:rPr>
              <a:t>of Dataset into Test Dataset and Training Dataset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9575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1">
                <a:solidFill>
                  <a:srgbClr val="FFFFFF"/>
                </a:solidFill>
                <a:latin typeface="Century Gothic"/>
              </a:rPr>
              <a:t>Screenshots
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503439"/>
            <a:ext cx="9048481" cy="50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18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review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Data Mining: An Improved Approach for Fraud </a:t>
            </a:r>
            <a:r>
              <a:rPr lang="en-IN" dirty="0" smtClean="0"/>
              <a:t>Detection</a:t>
            </a:r>
          </a:p>
          <a:p>
            <a:pPr marL="0" indent="0">
              <a:buNone/>
            </a:pPr>
            <a:r>
              <a:rPr lang="en-IN" dirty="0" smtClean="0"/>
              <a:t>	BY </a:t>
            </a:r>
            <a:r>
              <a:rPr lang="en-IN" dirty="0"/>
              <a:t>Gogu.Sandeep1 ,Sachin Malviya2 , </a:t>
            </a:r>
            <a:r>
              <a:rPr lang="en-IN" dirty="0" err="1"/>
              <a:t>Dheeraj</a:t>
            </a:r>
            <a:r>
              <a:rPr lang="en-IN" dirty="0"/>
              <a:t> Sapkale2 1 Department of Computer Science, 2 Department of Information Technology </a:t>
            </a:r>
            <a:r>
              <a:rPr lang="en-IN" dirty="0" err="1"/>
              <a:t>Medicaps</a:t>
            </a:r>
            <a:r>
              <a:rPr lang="en-IN" dirty="0"/>
              <a:t> </a:t>
            </a:r>
            <a:r>
              <a:rPr lang="en-IN" dirty="0" smtClean="0"/>
              <a:t>Institute </a:t>
            </a:r>
            <a:r>
              <a:rPr lang="en-IN" dirty="0"/>
              <a:t>of Science &amp; Tech, Indore, India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Data Mining Techniques for Fraud </a:t>
            </a:r>
            <a:r>
              <a:rPr lang="en-IN" dirty="0" smtClean="0"/>
              <a:t>Detection</a:t>
            </a:r>
          </a:p>
          <a:p>
            <a:pPr marL="0" indent="0">
              <a:buNone/>
            </a:pPr>
            <a:r>
              <a:rPr lang="en-IN" dirty="0" smtClean="0"/>
              <a:t>	BY </a:t>
            </a:r>
            <a:r>
              <a:rPr lang="en-IN" dirty="0" err="1"/>
              <a:t>Rekha</a:t>
            </a:r>
            <a:r>
              <a:rPr lang="en-IN" dirty="0"/>
              <a:t> </a:t>
            </a:r>
            <a:r>
              <a:rPr lang="en-IN" dirty="0" err="1"/>
              <a:t>Bhowmik</a:t>
            </a:r>
            <a:r>
              <a:rPr lang="en-IN" dirty="0"/>
              <a:t> Department of Computer Science, Sam Houston State University, </a:t>
            </a:r>
            <a:r>
              <a:rPr lang="en-IN" dirty="0" smtClean="0"/>
              <a:t>Huntsville</a:t>
            </a:r>
            <a:r>
              <a:rPr lang="en-IN" dirty="0"/>
              <a:t>, Texas, rbb002@shsu.edu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2"/>
              </a:rPr>
              <a:t>https://precognitive.io/2017/09/20/airlines-need-fraud-protection-more-than-ever-right-now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Why</a:t>
            </a:r>
            <a:r>
              <a:rPr lang="en-IN" dirty="0"/>
              <a:t> </a:t>
            </a:r>
            <a:r>
              <a:rPr lang="en-IN" dirty="0" smtClean="0"/>
              <a:t>Airlines</a:t>
            </a:r>
            <a:r>
              <a:rPr lang="en-IN" dirty="0"/>
              <a:t> </a:t>
            </a:r>
            <a:r>
              <a:rPr lang="en-IN" dirty="0" smtClean="0"/>
              <a:t>industry</a:t>
            </a:r>
            <a:r>
              <a:rPr lang="en-IN" dirty="0"/>
              <a:t> </a:t>
            </a:r>
            <a:r>
              <a:rPr lang="en-IN" dirty="0" smtClean="0"/>
              <a:t>needs</a:t>
            </a:r>
            <a:r>
              <a:rPr lang="en-IN" dirty="0"/>
              <a:t> </a:t>
            </a:r>
            <a:r>
              <a:rPr lang="en-IN" dirty="0" smtClean="0"/>
              <a:t>fraud protection</a:t>
            </a:r>
            <a:r>
              <a:rPr lang="en-IN" dirty="0"/>
              <a:t> </a:t>
            </a:r>
            <a:r>
              <a:rPr lang="en-IN" dirty="0" smtClean="0"/>
              <a:t>more</a:t>
            </a:r>
            <a:r>
              <a:rPr lang="en-IN" dirty="0"/>
              <a:t> </a:t>
            </a:r>
            <a:r>
              <a:rPr lang="en-IN" dirty="0" smtClean="0"/>
              <a:t>now.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Literature</a:t>
            </a:r>
            <a:r>
              <a:rPr lang="en-IN" b="1" dirty="0"/>
              <a:t> </a:t>
            </a:r>
            <a:r>
              <a:rPr lang="en-IN" b="1" dirty="0" smtClean="0"/>
              <a:t>review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www.ravelin.com/blog/fighting-fraud-in-the-airline-industry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 The</a:t>
            </a:r>
            <a:r>
              <a:rPr lang="en-IN" dirty="0"/>
              <a:t> </a:t>
            </a:r>
            <a:r>
              <a:rPr lang="en-IN" dirty="0" smtClean="0"/>
              <a:t>Different types</a:t>
            </a:r>
            <a:r>
              <a:rPr lang="en-IN" dirty="0"/>
              <a:t> </a:t>
            </a:r>
            <a:r>
              <a:rPr lang="en-IN" dirty="0" smtClean="0"/>
              <a:t>of Frauds</a:t>
            </a:r>
            <a:r>
              <a:rPr lang="en-IN" dirty="0"/>
              <a:t> </a:t>
            </a:r>
            <a:r>
              <a:rPr lang="en-IN" dirty="0" smtClean="0"/>
              <a:t>faced</a:t>
            </a:r>
            <a:r>
              <a:rPr lang="en-IN" dirty="0"/>
              <a:t> </a:t>
            </a:r>
            <a:r>
              <a:rPr lang="en-IN" dirty="0" smtClean="0"/>
              <a:t>by</a:t>
            </a:r>
            <a:r>
              <a:rPr lang="en-IN" dirty="0"/>
              <a:t> </a:t>
            </a:r>
            <a:r>
              <a:rPr lang="en-IN" dirty="0" smtClean="0"/>
              <a:t>airlines</a:t>
            </a:r>
            <a:r>
              <a:rPr lang="en-IN" dirty="0"/>
              <a:t> </a:t>
            </a:r>
            <a:r>
              <a:rPr lang="en-IN" dirty="0" smtClean="0"/>
              <a:t>industry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causes</a:t>
            </a:r>
            <a:r>
              <a:rPr lang="en-IN" dirty="0"/>
              <a:t> </a:t>
            </a:r>
            <a:r>
              <a:rPr lang="en-IN" dirty="0" smtClean="0"/>
              <a:t>of</a:t>
            </a:r>
            <a:r>
              <a:rPr lang="en-IN" dirty="0"/>
              <a:t> </a:t>
            </a:r>
            <a:r>
              <a:rPr lang="en-IN" dirty="0" smtClean="0"/>
              <a:t>such</a:t>
            </a:r>
            <a:r>
              <a:rPr lang="en-IN" dirty="0"/>
              <a:t> </a:t>
            </a:r>
            <a:r>
              <a:rPr lang="en-IN" dirty="0" smtClean="0"/>
              <a:t>frauds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occur.</a:t>
            </a:r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www.tripadvisor.in/ShowTopic-g1-i10702-k11245746-Flight_Ticket_Fraud_Alert-Air_Travel.html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  The</a:t>
            </a:r>
            <a:r>
              <a:rPr lang="en-IN" dirty="0"/>
              <a:t> F</a:t>
            </a:r>
            <a:r>
              <a:rPr lang="en-IN" dirty="0" smtClean="0"/>
              <a:t>rauds in</a:t>
            </a:r>
            <a:r>
              <a:rPr lang="en-IN" dirty="0"/>
              <a:t> </a:t>
            </a:r>
            <a:r>
              <a:rPr lang="en-IN" dirty="0" smtClean="0"/>
              <a:t>major</a:t>
            </a:r>
            <a:r>
              <a:rPr lang="en-IN" dirty="0"/>
              <a:t> </a:t>
            </a:r>
            <a:r>
              <a:rPr lang="en-IN" dirty="0" smtClean="0"/>
              <a:t>sites.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Clr>
                <a:schemeClr val="tx1"/>
              </a:buClr>
            </a:pPr>
            <a:r>
              <a:rPr lang="en-IN" u="sng" dirty="0">
                <a:solidFill>
                  <a:schemeClr val="accent1"/>
                </a:solidFill>
                <a:hlinkClick r:id="rId3"/>
              </a:rPr>
              <a:t>https://www.springboard.com/blog/data-mining-python-tutorial</a:t>
            </a:r>
            <a:r>
              <a:rPr lang="en-IN" u="sng" dirty="0" smtClean="0">
                <a:solidFill>
                  <a:schemeClr val="accent1"/>
                </a:solidFill>
                <a:hlinkClick r:id="rId3"/>
              </a:rPr>
              <a:t>/</a:t>
            </a:r>
            <a:endParaRPr lang="en-IN" u="sng" dirty="0" smtClean="0">
              <a:solidFill>
                <a:schemeClr val="accent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dirty="0"/>
              <a:t>      </a:t>
            </a:r>
            <a:r>
              <a:rPr lang="en-IN" dirty="0" smtClean="0"/>
              <a:t>   The Datamining</a:t>
            </a:r>
            <a:r>
              <a:rPr lang="en-IN" dirty="0"/>
              <a:t> </a:t>
            </a:r>
            <a:r>
              <a:rPr lang="en-IN" dirty="0" smtClean="0"/>
              <a:t>Methods</a:t>
            </a:r>
            <a:r>
              <a:rPr lang="en-IN" dirty="0"/>
              <a:t> </a:t>
            </a:r>
            <a:r>
              <a:rPr lang="en-IN" dirty="0" smtClean="0"/>
              <a:t>for</a:t>
            </a:r>
            <a:r>
              <a:rPr lang="en-IN" dirty="0"/>
              <a:t> </a:t>
            </a:r>
            <a:r>
              <a:rPr lang="en-IN" dirty="0" smtClean="0"/>
              <a:t>python.</a:t>
            </a:r>
            <a:endParaRPr lang="en-IN" u="sng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IN" u="sng" dirty="0" smtClean="0">
              <a:solidFill>
                <a:schemeClr val="accent1"/>
              </a:solidFill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://bigdata-madesimple.com/step-by-step-approach-to-perform-data-analysis-using-python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  To learn</a:t>
            </a:r>
            <a:r>
              <a:rPr lang="en-IN" dirty="0"/>
              <a:t> </a:t>
            </a:r>
            <a:r>
              <a:rPr lang="en-IN" dirty="0" smtClean="0"/>
              <a:t>about</a:t>
            </a:r>
            <a:r>
              <a:rPr lang="en-IN" dirty="0"/>
              <a:t> </a:t>
            </a:r>
            <a:r>
              <a:rPr lang="en-IN" dirty="0" smtClean="0"/>
              <a:t>how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perform</a:t>
            </a:r>
            <a:r>
              <a:rPr lang="en-IN" dirty="0"/>
              <a:t> </a:t>
            </a:r>
            <a:r>
              <a:rPr lang="en-IN" dirty="0" smtClean="0"/>
              <a:t>datamining using</a:t>
            </a:r>
            <a:r>
              <a:rPr lang="en-IN" dirty="0"/>
              <a:t> </a:t>
            </a:r>
            <a:r>
              <a:rPr lang="en-IN" dirty="0" smtClean="0"/>
              <a:t>python.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5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10189</TotalTime>
  <Words>378</Words>
  <Application>Microsoft Office PowerPoint</Application>
  <PresentationFormat>Widescreen</PresentationFormat>
  <Paragraphs>66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Online airlines ticket fraud detection using data mining</vt:lpstr>
      <vt:lpstr>About the paper</vt:lpstr>
      <vt:lpstr>what is crime script?</vt:lpstr>
      <vt:lpstr>Proposed system</vt:lpstr>
      <vt:lpstr>primary objective</vt:lpstr>
      <vt:lpstr>PowerPoint Presentation</vt:lpstr>
      <vt:lpstr>PowerPoint Presentation</vt:lpstr>
      <vt:lpstr>Literature review </vt:lpstr>
      <vt:lpstr>Literature review </vt:lpstr>
      <vt:lpstr>references</vt:lpstr>
      <vt:lpstr>System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Notifiable Disease Reporting Application</dc:title>
  <dc:creator>PC</dc:creator>
  <cp:lastModifiedBy>Rejo R Varghese</cp:lastModifiedBy>
  <cp:revision>50</cp:revision>
  <dcterms:created xsi:type="dcterms:W3CDTF">2018-10-30T15:07:40Z</dcterms:created>
  <dcterms:modified xsi:type="dcterms:W3CDTF">2019-03-19T05:02:12Z</dcterms:modified>
</cp:coreProperties>
</file>