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1" y="802298"/>
            <a:ext cx="8718052" cy="2541431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classification techniques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7158" y="3645504"/>
            <a:ext cx="8637072" cy="1574196"/>
          </a:xfrm>
        </p:spPr>
        <p:txBody>
          <a:bodyPr>
            <a:normAutofit fontScale="25000" lnSpcReduction="20000"/>
          </a:bodyPr>
          <a:lstStyle/>
          <a:p>
            <a:r>
              <a:rPr lang="en-IN" dirty="0" smtClean="0"/>
              <a:t>                                                                               </a:t>
            </a:r>
          </a:p>
          <a:p>
            <a:endParaRPr lang="en-IN" dirty="0"/>
          </a:p>
          <a:p>
            <a:r>
              <a:rPr lang="en-IN" sz="8000" dirty="0" smtClean="0"/>
              <a:t>                                                                                   presented by</a:t>
            </a:r>
          </a:p>
          <a:p>
            <a:r>
              <a:rPr lang="en-IN" sz="5500" dirty="0"/>
              <a:t> </a:t>
            </a:r>
            <a:r>
              <a:rPr lang="en-IN" sz="5500" dirty="0" smtClean="0"/>
              <a:t>                                                                                                                                        </a:t>
            </a:r>
            <a:r>
              <a:rPr lang="en-IN" sz="5500" dirty="0" err="1" smtClean="0"/>
              <a:t>renjima</a:t>
            </a:r>
            <a:r>
              <a:rPr lang="en-IN" sz="5500" dirty="0" smtClean="0"/>
              <a:t> raj</a:t>
            </a:r>
          </a:p>
          <a:p>
            <a:r>
              <a:rPr lang="en-IN" sz="5500" dirty="0"/>
              <a:t> </a:t>
            </a:r>
            <a:r>
              <a:rPr lang="en-IN" sz="5500" dirty="0" smtClean="0"/>
              <a:t>                                                                                                                                         624</a:t>
            </a:r>
            <a:endParaRPr lang="en-IN" sz="5500" dirty="0"/>
          </a:p>
        </p:txBody>
      </p:sp>
    </p:spTree>
    <p:extLst>
      <p:ext uri="{BB962C8B-B14F-4D97-AF65-F5344CB8AC3E}">
        <p14:creationId xmlns:p14="http://schemas.microsoft.com/office/powerpoint/2010/main" val="26683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35381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is one of the most fatal conditions in the present world.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to predict the condition at the earliest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heart disease using different classification techniques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techniques that can improve the accuracy of predicting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 disease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were developed using different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high effectiveness and accuracy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: decision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tree,SVM,KNN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for more accuracy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, Naïve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ANN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and effective heart disease prediction using data mining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Dr k </a:t>
            </a:r>
            <a:r>
              <a:rPr lang="en-IN" dirty="0" err="1" smtClean="0"/>
              <a:t>Aravinthan</a:t>
            </a:r>
            <a:r>
              <a:rPr lang="en-IN" dirty="0" smtClean="0"/>
              <a:t> “Heart attack prediction using data mining techniques” .International journal of pure and applied </a:t>
            </a:r>
            <a:r>
              <a:rPr lang="en-IN" dirty="0" err="1" smtClean="0"/>
              <a:t>mathematics,vol</a:t>
            </a:r>
            <a:r>
              <a:rPr lang="en-IN" dirty="0" smtClean="0"/>
              <a:t> 119 ; 2018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Amandeep </a:t>
            </a:r>
            <a:r>
              <a:rPr lang="en-IN" dirty="0" err="1" smtClean="0"/>
              <a:t>kaur</a:t>
            </a:r>
            <a:r>
              <a:rPr lang="en-IN" dirty="0" smtClean="0"/>
              <a:t> and </a:t>
            </a:r>
            <a:r>
              <a:rPr lang="en-IN" dirty="0" err="1"/>
              <a:t>J</a:t>
            </a:r>
            <a:r>
              <a:rPr lang="en-IN" dirty="0" err="1" smtClean="0"/>
              <a:t>yoti</a:t>
            </a:r>
            <a:r>
              <a:rPr lang="en-IN" dirty="0" smtClean="0"/>
              <a:t> </a:t>
            </a:r>
            <a:r>
              <a:rPr lang="en-IN" dirty="0" err="1" smtClean="0"/>
              <a:t>Arora,”Heart</a:t>
            </a:r>
            <a:r>
              <a:rPr lang="en-IN" dirty="0" smtClean="0"/>
              <a:t> disease prediction using data mining techniques: A survey” ,International journal of advanced research in computer </a:t>
            </a:r>
            <a:r>
              <a:rPr lang="en-IN" dirty="0" err="1" smtClean="0"/>
              <a:t>science,vol</a:t>
            </a:r>
            <a:r>
              <a:rPr lang="en-IN" dirty="0" smtClean="0"/>
              <a:t> 9,March-April 2018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Mohammad </a:t>
            </a:r>
            <a:r>
              <a:rPr lang="en-IN" dirty="0" err="1" smtClean="0"/>
              <a:t>shefenoor</a:t>
            </a:r>
            <a:r>
              <a:rPr lang="en-IN" dirty="0" smtClean="0"/>
              <a:t> Amin ,Yin Kia </a:t>
            </a:r>
            <a:r>
              <a:rPr lang="en-IN" dirty="0" err="1" smtClean="0"/>
              <a:t>chiam</a:t>
            </a:r>
            <a:r>
              <a:rPr lang="en-IN" dirty="0" smtClean="0"/>
              <a:t> and </a:t>
            </a:r>
            <a:r>
              <a:rPr lang="en-IN" dirty="0" err="1" smtClean="0"/>
              <a:t>kasthuri</a:t>
            </a:r>
            <a:r>
              <a:rPr lang="en-IN" dirty="0" smtClean="0"/>
              <a:t> </a:t>
            </a:r>
            <a:r>
              <a:rPr lang="en-IN" dirty="0" err="1" smtClean="0"/>
              <a:t>dewi</a:t>
            </a:r>
            <a:r>
              <a:rPr lang="en-IN" dirty="0" smtClean="0"/>
              <a:t> </a:t>
            </a:r>
            <a:r>
              <a:rPr lang="en-IN" dirty="0" err="1" smtClean="0"/>
              <a:t>varathan</a:t>
            </a:r>
            <a:r>
              <a:rPr lang="en-IN" dirty="0" smtClean="0"/>
              <a:t> “ Identification of significant features and data mining techniques in predicting heart </a:t>
            </a:r>
            <a:r>
              <a:rPr lang="en-IN" dirty="0" err="1" smtClean="0"/>
              <a:t>disease”ELSEVIER</a:t>
            </a:r>
            <a:r>
              <a:rPr lang="en-IN" dirty="0" smtClean="0"/>
              <a:t> Nov 2018.</a:t>
            </a:r>
          </a:p>
        </p:txBody>
      </p:sp>
    </p:spTree>
    <p:extLst>
      <p:ext uri="{BB962C8B-B14F-4D97-AF65-F5344CB8AC3E}">
        <p14:creationId xmlns:p14="http://schemas.microsoft.com/office/powerpoint/2010/main" val="28084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374</TotalTime>
  <Words>188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Heart disease prediction using classification techniques</vt:lpstr>
      <vt:lpstr>introduction</vt:lpstr>
      <vt:lpstr>EXISTING SYSTEM</vt:lpstr>
      <vt:lpstr>Proposed system</vt:lpstr>
      <vt:lpstr>conclusion</vt:lpstr>
      <vt:lpstr>references</vt:lpstr>
      <vt:lpstr>THANK YOU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Admin</dc:creator>
  <cp:lastModifiedBy>Renjima</cp:lastModifiedBy>
  <cp:revision>20</cp:revision>
  <dcterms:created xsi:type="dcterms:W3CDTF">2019-02-07T15:50:47Z</dcterms:created>
  <dcterms:modified xsi:type="dcterms:W3CDTF">2019-02-25T04:39:09Z</dcterms:modified>
</cp:coreProperties>
</file>