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2BC4-1148-4359-85FD-7EE5AEDF2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LSGD - ERP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62BE6-5AB5-4217-BD4D-EDA68303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61" y="4929779"/>
            <a:ext cx="2016055" cy="1649925"/>
          </a:xfrm>
        </p:spPr>
        <p:txBody>
          <a:bodyPr>
            <a:normAutofit/>
          </a:bodyPr>
          <a:lstStyle/>
          <a:p>
            <a:r>
              <a:rPr lang="en-US" dirty="0"/>
              <a:t>Guided By</a:t>
            </a:r>
          </a:p>
          <a:p>
            <a:r>
              <a:rPr lang="en-US" dirty="0"/>
              <a:t>Prof. Rahul M.S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7AD0FA-D950-4CC3-860D-4857C0D94CDE}"/>
              </a:ext>
            </a:extLst>
          </p:cNvPr>
          <p:cNvSpPr txBox="1">
            <a:spLocks/>
          </p:cNvSpPr>
          <p:nvPr/>
        </p:nvSpPr>
        <p:spPr>
          <a:xfrm>
            <a:off x="9640957" y="4777379"/>
            <a:ext cx="2016055" cy="1802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By</a:t>
            </a:r>
          </a:p>
          <a:p>
            <a:pPr algn="r"/>
            <a:r>
              <a:rPr lang="en-US"/>
              <a:t>SACHIN SURESH</a:t>
            </a:r>
          </a:p>
          <a:p>
            <a:pPr algn="r"/>
            <a:r>
              <a:rPr lang="en-US"/>
              <a:t>S6 MCA</a:t>
            </a:r>
          </a:p>
          <a:p>
            <a:pPr algn="r"/>
            <a:r>
              <a:rPr lang="en-IN"/>
              <a:t>ROLL NO: 626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82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FFC8-821E-400B-B011-20F3A3B6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9291-CBC0-4DB4-9714-177B5E43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7009"/>
            <a:ext cx="8915400" cy="4656881"/>
          </a:xfrm>
        </p:spPr>
        <p:txBody>
          <a:bodyPr/>
          <a:lstStyle/>
          <a:p>
            <a:r>
              <a:rPr lang="en-IN" b="1" dirty="0"/>
              <a:t>Information Kerala Mission</a:t>
            </a:r>
            <a:r>
              <a:rPr lang="en-IN" dirty="0"/>
              <a:t> (IKM),Is an Autonomous Institution under Local self government Department, Government of Kerala, for computerisation and networking of local governments in Kerala (India) and has been in existence for a decade since August 1999. The purpose of the Institution was to "facilitate easy and prompt communication between State Planning Board (SPB) and 1215 local 'bodies' for swift monitoring".</a:t>
            </a:r>
          </a:p>
          <a:p>
            <a:r>
              <a:rPr lang="en-IN" dirty="0"/>
              <a:t>The new project undertaken by IKM known as LSGD-ERP is aiming for “This is not computerisation, this is e-governance”. This project is to integrate the services developed in different timeframes provided by the IKM into a single environment and enables the user to access e-government facilities from a single place and by maintain transparency and also the law is fully followed.</a:t>
            </a:r>
          </a:p>
          <a:p>
            <a:r>
              <a:rPr lang="en-US" dirty="0"/>
              <a:t>Our task is to define settings in the workflow module.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3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DB5C-448B-4CCD-9DED-4FDC4BEE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EB5D-A0C8-4570-B4DD-CB0E20B8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Angular CLI: 1.7.3		 	 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Angular: 5.2.8	 	 	 	 	 	 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Editors : Visual Studio Code , </a:t>
            </a:r>
            <a:r>
              <a:rPr lang="en-IN" dirty="0" err="1"/>
              <a:t>Netbeans</a:t>
            </a:r>
            <a:r>
              <a:rPr lang="en-IN" dirty="0"/>
              <a:t>.		 	 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Laravel version 5.6	 	 	 	 	 	 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Node: 9.3.0	 	 	 	 	 	 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OS: </a:t>
            </a:r>
            <a:r>
              <a:rPr lang="en-IN" dirty="0" err="1"/>
              <a:t>linux</a:t>
            </a:r>
            <a:r>
              <a:rPr lang="en-IN" dirty="0"/>
              <a:t> x64	 	 	 	 	 	 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Pgadmin</a:t>
            </a:r>
            <a:r>
              <a:rPr lang="en-IN" dirty="0"/>
              <a:t> III	 	 	 	 	 	 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PHP  version 7.2.7	 	 	 	 	 	 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Processor - i7	 	 	 	 	 	 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ubuntu : 16.0.4</a:t>
            </a:r>
          </a:p>
        </p:txBody>
      </p:sp>
    </p:spTree>
    <p:extLst>
      <p:ext uri="{BB962C8B-B14F-4D97-AF65-F5344CB8AC3E}">
        <p14:creationId xmlns:p14="http://schemas.microsoft.com/office/powerpoint/2010/main" val="54863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D05B-811A-4552-8DEB-F66D0FAB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8796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32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LSGD - ERP</vt:lpstr>
      <vt:lpstr>Description</vt:lpstr>
      <vt:lpstr>System Specification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LSGD - ERP</dc:title>
  <dc:creator>Sachin Suresh</dc:creator>
  <cp:lastModifiedBy>Sachin Suresh</cp:lastModifiedBy>
  <cp:revision>10</cp:revision>
  <dcterms:created xsi:type="dcterms:W3CDTF">2019-03-06T16:39:12Z</dcterms:created>
  <dcterms:modified xsi:type="dcterms:W3CDTF">2019-03-06T17:33:51Z</dcterms:modified>
</cp:coreProperties>
</file>