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63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877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39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3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6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2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48" y="457200"/>
            <a:ext cx="8144134" cy="2878870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Image Fusion based on Flower </a:t>
            </a:r>
            <a:r>
              <a:rPr lang="en-US" sz="44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Pollination Algorithm </a:t>
            </a:r>
            <a:r>
              <a:rPr lang="en-US" sz="44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Optimization and Stationary Wavelet </a:t>
            </a:r>
            <a:r>
              <a:rPr lang="en-US" sz="44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Transform</a:t>
            </a:r>
            <a:r>
              <a:rPr lang="en-US" sz="44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.</a:t>
            </a:r>
            <a:endParaRPr lang="en-IN" sz="4400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Guide : </a:t>
            </a:r>
            <a:r>
              <a:rPr lang="en-IN" sz="2800" b="1" dirty="0" err="1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Fousia</a:t>
            </a:r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 </a:t>
            </a:r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M. </a:t>
            </a:r>
            <a:r>
              <a:rPr lang="en-IN" sz="2800" b="1" dirty="0" err="1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Shamsudeen</a:t>
            </a:r>
            <a:endParaRPr lang="en-IN" sz="2800" b="1" dirty="0" smtClean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Surabhi S</a:t>
            </a:r>
          </a:p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S6 </a:t>
            </a:r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MCA</a:t>
            </a:r>
          </a:p>
          <a:p>
            <a:endParaRPr lang="en-IN" sz="2800" b="1" dirty="0">
              <a:latin typeface="Baskerville Old Face" panose="02020602080505020303" pitchFamily="18" charset="0"/>
            </a:endParaRPr>
          </a:p>
          <a:p>
            <a:endParaRPr lang="en-IN" sz="28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Baskerville Old Face" panose="02020602080505020303" pitchFamily="18" charset="0"/>
              </a:rPr>
              <a:t>Abstract</a:t>
            </a: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		In this base </a:t>
            </a:r>
            <a:r>
              <a:rPr lang="en-US" sz="3200" dirty="0">
                <a:latin typeface="Baskerville Old Face" panose="02020602080505020303" pitchFamily="18" charset="0"/>
              </a:rPr>
              <a:t>paper it mainly focus about the best image fusion algorithm, one of the important thing is one image is panchromatic(black and white) and other is multi-spectral (colored). This images are integrated using </a:t>
            </a:r>
            <a:r>
              <a:rPr lang="en-US" sz="3200" dirty="0" smtClean="0">
                <a:latin typeface="Baskerville Old Face" panose="02020602080505020303" pitchFamily="18" charset="0"/>
              </a:rPr>
              <a:t>adaptive fusion technology and decomposes the original image using stationary </a:t>
            </a:r>
            <a:r>
              <a:rPr lang="en-US" sz="3200" dirty="0">
                <a:latin typeface="Baskerville Old Face" panose="02020602080505020303" pitchFamily="18" charset="0"/>
              </a:rPr>
              <a:t>wavelet transformation by choosing optimum weight from swarm flower pollination optimization algorithm.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2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Baskerville Old Face" panose="02020602080505020303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767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This paper is proposes the remote sensing image fusion based on more efficient Genetic Algorithm </a:t>
            </a:r>
            <a:r>
              <a:rPr lang="en-US" sz="3200" dirty="0" err="1">
                <a:latin typeface="Baskerville Old Face" panose="02020602080505020303" pitchFamily="18" charset="0"/>
              </a:rPr>
              <a:t>ie</a:t>
            </a:r>
            <a:r>
              <a:rPr lang="en-US" sz="3200" dirty="0">
                <a:latin typeface="Baskerville Old Face" panose="02020602080505020303" pitchFamily="18" charset="0"/>
              </a:rPr>
              <a:t>, FPA.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First, the source images decomposed by the Stationary Wavelet Transforms (SWT).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Then FPA optimized the weight of fusion rule.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Finally, the Inverse SWT reconstructed fused image. </a:t>
            </a:r>
          </a:p>
          <a:p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Baskerville Old Face" panose="02020602080505020303" pitchFamily="18" charset="0"/>
              </a:rPr>
              <a:t>Phases </a:t>
            </a:r>
            <a:r>
              <a:rPr lang="en-IN" sz="4400" b="1" dirty="0" smtClean="0">
                <a:latin typeface="Baskerville Old Face" panose="02020602080505020303" pitchFamily="18" charset="0"/>
              </a:rPr>
              <a:t>Involved</a:t>
            </a: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askerville Old Face" panose="02020602080505020303" pitchFamily="18" charset="0"/>
              </a:rPr>
              <a:t> </a:t>
            </a:r>
            <a:r>
              <a:rPr lang="en-IN" sz="3200" b="1" dirty="0" smtClean="0">
                <a:latin typeface="Baskerville Old Face" panose="02020602080505020303" pitchFamily="18" charset="0"/>
              </a:rPr>
              <a:t>Pre-processing</a:t>
            </a:r>
            <a:endParaRPr lang="en-IN" sz="3200" dirty="0">
              <a:latin typeface="Baskerville Old Face" panose="02020602080505020303" pitchFamily="18" charset="0"/>
            </a:endParaRPr>
          </a:p>
          <a:p>
            <a:r>
              <a:rPr lang="en-IN" sz="3200" b="1" dirty="0" smtClean="0">
                <a:latin typeface="Baskerville Old Face" panose="02020602080505020303" pitchFamily="18" charset="0"/>
              </a:rPr>
              <a:t> Decomposition</a:t>
            </a:r>
            <a:endParaRPr lang="en-IN" sz="3200" dirty="0">
              <a:latin typeface="Baskerville Old Face" panose="02020602080505020303" pitchFamily="18" charset="0"/>
            </a:endParaRPr>
          </a:p>
          <a:p>
            <a:r>
              <a:rPr lang="en-IN" sz="3200" b="1" dirty="0" smtClean="0">
                <a:latin typeface="Baskerville Old Face" panose="02020602080505020303" pitchFamily="18" charset="0"/>
              </a:rPr>
              <a:t> Adaptive </a:t>
            </a:r>
            <a:r>
              <a:rPr lang="en-IN" sz="3200" b="1" dirty="0">
                <a:latin typeface="Baskerville Old Face" panose="02020602080505020303" pitchFamily="18" charset="0"/>
              </a:rPr>
              <a:t>fusion based on FPA</a:t>
            </a:r>
            <a:endParaRPr lang="en-IN" sz="3200" dirty="0">
              <a:latin typeface="Baskerville Old Face" panose="02020602080505020303" pitchFamily="18" charset="0"/>
            </a:endParaRPr>
          </a:p>
          <a:p>
            <a:r>
              <a:rPr lang="en-IN" sz="3200" b="1" dirty="0" smtClean="0">
                <a:latin typeface="Baskerville Old Face" panose="02020602080505020303" pitchFamily="18" charset="0"/>
              </a:rPr>
              <a:t> </a:t>
            </a:r>
            <a:r>
              <a:rPr lang="en-IN" sz="3200" b="1" dirty="0">
                <a:latin typeface="Baskerville Old Face" panose="02020602080505020303" pitchFamily="18" charset="0"/>
              </a:rPr>
              <a:t>Reconstruction</a:t>
            </a:r>
            <a:endParaRPr lang="en-IN" sz="3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5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Baskerville Old Face" panose="02020602080505020303" pitchFamily="18" charset="0"/>
              </a:rPr>
              <a:t>Language : Python</a:t>
            </a:r>
          </a:p>
          <a:p>
            <a:r>
              <a:rPr lang="en-IN" sz="3200" dirty="0">
                <a:latin typeface="Baskerville Old Face" panose="02020602080505020303" pitchFamily="18" charset="0"/>
              </a:rPr>
              <a:t>IDE : </a:t>
            </a:r>
            <a:r>
              <a:rPr lang="en-IN" sz="3200" dirty="0" err="1">
                <a:latin typeface="Baskerville Old Face" panose="02020602080505020303" pitchFamily="18" charset="0"/>
              </a:rPr>
              <a:t>Pycharm</a:t>
            </a:r>
            <a:endParaRPr lang="en-IN" sz="32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2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71" y="854303"/>
            <a:ext cx="8596668" cy="536361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askerville Old Face" panose="02020602080505020303" pitchFamily="18" charset="0"/>
              </a:rPr>
              <a:t>Pre </a:t>
            </a:r>
            <a:r>
              <a:rPr lang="en-IN" sz="3200" b="1" dirty="0" smtClean="0">
                <a:latin typeface="Baskerville Old Face" panose="02020602080505020303" pitchFamily="18" charset="0"/>
              </a:rPr>
              <a:t>Processing</a:t>
            </a:r>
          </a:p>
          <a:p>
            <a:pPr lvl="3"/>
            <a:r>
              <a:rPr lang="en-US" sz="2600" b="1" dirty="0">
                <a:latin typeface="Baskerville Old Face" panose="02020602080505020303" pitchFamily="18" charset="0"/>
              </a:rPr>
              <a:t> </a:t>
            </a:r>
            <a:r>
              <a:rPr lang="en-US" sz="2600" dirty="0" smtClean="0">
                <a:latin typeface="Baskerville Old Face" panose="02020602080505020303" pitchFamily="18" charset="0"/>
              </a:rPr>
              <a:t>Resizing image </a:t>
            </a:r>
            <a:endParaRPr lang="en-IN" sz="4000" dirty="0" smtClean="0">
              <a:latin typeface="Baskerville Old Face" panose="02020602080505020303" pitchFamily="18" charset="0"/>
            </a:endParaRPr>
          </a:p>
          <a:p>
            <a:r>
              <a:rPr lang="en-US" sz="4800" dirty="0">
                <a:latin typeface="Baskerville Old Face" panose="02020602080505020303" pitchFamily="18" charset="0"/>
              </a:rPr>
              <a:t> </a:t>
            </a:r>
            <a:r>
              <a:rPr lang="en-IN" sz="3200" b="1" dirty="0" smtClean="0">
                <a:latin typeface="Baskerville Old Face" panose="02020602080505020303" pitchFamily="18" charset="0"/>
              </a:rPr>
              <a:t>Decomposition</a:t>
            </a:r>
          </a:p>
          <a:p>
            <a:pPr lvl="3"/>
            <a:r>
              <a:rPr lang="en-US" sz="2600" b="1" dirty="0">
                <a:latin typeface="Baskerville Old Face" panose="02020602080505020303" pitchFamily="18" charset="0"/>
              </a:rPr>
              <a:t> </a:t>
            </a:r>
            <a:r>
              <a:rPr lang="en-US" sz="2600" dirty="0">
                <a:latin typeface="Baskerville Old Face" panose="02020602080505020303" pitchFamily="18" charset="0"/>
              </a:rPr>
              <a:t>D</a:t>
            </a:r>
            <a:r>
              <a:rPr lang="en-US" sz="2600" dirty="0" smtClean="0">
                <a:latin typeface="Baskerville Old Face" panose="02020602080505020303" pitchFamily="18" charset="0"/>
              </a:rPr>
              <a:t>ecomposing images into 4 images,  1 approximation and 3 detailed images and further decomposes approximation images into another approximation and 3 detailed images and so on up to the no. of levels we specified.</a:t>
            </a:r>
          </a:p>
        </p:txBody>
      </p:sp>
    </p:spTree>
    <p:extLst>
      <p:ext uri="{BB962C8B-B14F-4D97-AF65-F5344CB8AC3E}">
        <p14:creationId xmlns:p14="http://schemas.microsoft.com/office/powerpoint/2010/main" val="425858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Baskerville Old Face" panose="02020602080505020303" pitchFamily="18" charset="0"/>
              </a:rPr>
              <a:t>Goal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Our aim is to fuse the images without any loss and minimize the </a:t>
            </a:r>
            <a:r>
              <a:rPr lang="en-US" sz="2800" dirty="0" smtClean="0">
                <a:latin typeface="Baskerville Old Face" panose="02020602080505020303" pitchFamily="18" charset="0"/>
              </a:rPr>
              <a:t>G, for that.</a:t>
            </a:r>
            <a:endParaRPr lang="en-IN" sz="2800" dirty="0" smtClean="0">
              <a:latin typeface="Baskerville Old Face" panose="02020602080505020303" pitchFamily="18" charset="0"/>
            </a:endParaRPr>
          </a:p>
          <a:p>
            <a:r>
              <a:rPr lang="en-US" sz="2800" dirty="0" smtClean="0">
                <a:latin typeface="Baskerville Old Face" panose="02020602080505020303" pitchFamily="18" charset="0"/>
              </a:rPr>
              <a:t>Choose appropriate weight for adaptive fusion and it holds value [0,1] using FPA optimization.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F</a:t>
            </a:r>
            <a:r>
              <a:rPr lang="en-US" sz="2800" dirty="0" smtClean="0">
                <a:latin typeface="Baskerville Old Face" panose="02020602080505020303" pitchFamily="18" charset="0"/>
              </a:rPr>
              <a:t>ind </a:t>
            </a:r>
            <a:r>
              <a:rPr lang="en-US" sz="2800" b="1" dirty="0" smtClean="0">
                <a:latin typeface="Baskerville Old Face" panose="02020602080505020303" pitchFamily="18" charset="0"/>
              </a:rPr>
              <a:t>“G” , is the difference between original image and fused image</a:t>
            </a:r>
            <a:r>
              <a:rPr lang="en-US" sz="2800" dirty="0" smtClean="0">
                <a:latin typeface="Baskerville Old Face" panose="02020602080505020303" pitchFamily="18" charset="0"/>
              </a:rPr>
              <a:t>. Its value should be minimum  so iterate these steps until we get minimum G.</a:t>
            </a:r>
          </a:p>
        </p:txBody>
      </p:sp>
    </p:spTree>
    <p:extLst>
      <p:ext uri="{BB962C8B-B14F-4D97-AF65-F5344CB8AC3E}">
        <p14:creationId xmlns:p14="http://schemas.microsoft.com/office/powerpoint/2010/main" val="4898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Baskerville Old Face" panose="02020602080505020303" pitchFamily="18" charset="0"/>
              </a:rPr>
              <a:t>Screenshot of decomposed image</a:t>
            </a:r>
            <a:endParaRPr lang="en-IN" sz="4400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3672" r="4531" b="12827"/>
          <a:stretch/>
        </p:blipFill>
        <p:spPr>
          <a:xfrm>
            <a:off x="677334" y="1692031"/>
            <a:ext cx="8878583" cy="4708769"/>
          </a:xfrm>
        </p:spPr>
      </p:pic>
    </p:spTree>
    <p:extLst>
      <p:ext uri="{BB962C8B-B14F-4D97-AF65-F5344CB8AC3E}">
        <p14:creationId xmlns:p14="http://schemas.microsoft.com/office/powerpoint/2010/main" val="27555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69" y="2973977"/>
            <a:ext cx="8596668" cy="132080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Baskerville Old Face" panose="02020602080505020303" pitchFamily="18" charset="0"/>
              </a:rPr>
              <a:t>Thank You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9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215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Trebuchet MS</vt:lpstr>
      <vt:lpstr>Wingdings 3</vt:lpstr>
      <vt:lpstr>Facet</vt:lpstr>
      <vt:lpstr>Image Fusion based on Flower Pollination Algorithm Optimization and Stationary Wavelet Transform.</vt:lpstr>
      <vt:lpstr>Abstract</vt:lpstr>
      <vt:lpstr>Proposed System</vt:lpstr>
      <vt:lpstr>Phases Involved</vt:lpstr>
      <vt:lpstr>Tools</vt:lpstr>
      <vt:lpstr>PowerPoint Presentation</vt:lpstr>
      <vt:lpstr>Goal</vt:lpstr>
      <vt:lpstr>Screenshot of decomposed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Fusion based on Flower pollination Optimization and Stationary Wavelet transform.</dc:title>
  <dc:creator>Surabhi s</dc:creator>
  <cp:lastModifiedBy>Surabhi s</cp:lastModifiedBy>
  <cp:revision>10</cp:revision>
  <dcterms:created xsi:type="dcterms:W3CDTF">2019-03-18T07:47:45Z</dcterms:created>
  <dcterms:modified xsi:type="dcterms:W3CDTF">2019-03-19T04:49:09Z</dcterms:modified>
</cp:coreProperties>
</file>