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 lvl="0">
      <a:defRPr lang="en-US"/>
    </a:defPPr>
    <a:lvl1pPr marL="0" lv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756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171450"/>
            <a:ext cx="8695944" cy="452628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4015472"/>
            <a:ext cx="8723376" cy="998685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00150"/>
            <a:ext cx="7772400" cy="1335081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667001"/>
            <a:ext cx="6400800" cy="11049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21031-2D24-44D2-9DB1-F4783AFB3FAC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B066D-5CA0-45DD-8ACB-C3CCBB42C0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21031-2D24-44D2-9DB1-F4783AFB3FAC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B066D-5CA0-45DD-8ACB-C3CCBB42C0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171450"/>
            <a:ext cx="8695944" cy="1069848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21031-2D24-44D2-9DB1-F4783AFB3FAC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B066D-5CA0-45DD-8ACB-C3CCBB42C009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535643"/>
            <a:ext cx="8723376" cy="998685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85850"/>
            <a:ext cx="2057400" cy="3365500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85850"/>
            <a:ext cx="6019800" cy="3365501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21031-2D24-44D2-9DB1-F4783AFB3FAC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B066D-5CA0-45DD-8ACB-C3CCBB42C00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171450"/>
            <a:ext cx="8695944" cy="3552444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9" y="3152694"/>
            <a:ext cx="2876429" cy="535520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3056467"/>
            <a:ext cx="5544515" cy="637604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3065672"/>
            <a:ext cx="5467980" cy="580704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3055631"/>
            <a:ext cx="3308000" cy="488662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3043916"/>
            <a:ext cx="8723376" cy="997406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1847670"/>
            <a:ext cx="7772400" cy="1143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078086"/>
            <a:ext cx="6417734" cy="70485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21031-2D24-44D2-9DB1-F4783AFB3FAC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B066D-5CA0-45DD-8ACB-C3CCBB42C0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21031-2D24-44D2-9DB1-F4783AFB3FAC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B066D-5CA0-45DD-8ACB-C3CCBB42C0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009394"/>
            <a:ext cx="3822192" cy="25854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009394"/>
            <a:ext cx="3822192" cy="25854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08585"/>
            <a:ext cx="3822192" cy="47982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3" y="2571751"/>
            <a:ext cx="3820055" cy="202287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008585"/>
            <a:ext cx="3822192" cy="47982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71751"/>
            <a:ext cx="3822192" cy="202287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21031-2D24-44D2-9DB1-F4783AFB3FAC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B066D-5CA0-45DD-8ACB-C3CCBB42C0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21031-2D24-44D2-9DB1-F4783AFB3FAC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B066D-5CA0-45DD-8ACB-C3CCBB42C0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171450"/>
            <a:ext cx="8695944" cy="1069848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535643"/>
            <a:ext cx="8723376" cy="997406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21031-2D24-44D2-9DB1-F4783AFB3FAC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B066D-5CA0-45DD-8ACB-C3CCBB42C0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171450"/>
            <a:ext cx="8695944" cy="1069848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21031-2D24-44D2-9DB1-F4783AFB3FAC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B066D-5CA0-45DD-8ACB-C3CCBB42C009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686050"/>
            <a:ext cx="3352800" cy="142875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535643"/>
            <a:ext cx="8723376" cy="998685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1714500"/>
            <a:ext cx="3352800" cy="939546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371600"/>
            <a:ext cx="3904076" cy="28575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171450"/>
            <a:ext cx="8695944" cy="452628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4015472"/>
            <a:ext cx="8723376" cy="998685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6" y="254000"/>
            <a:ext cx="3812645" cy="1822451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4" y="2089150"/>
            <a:ext cx="3818467" cy="18161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21031-2D24-44D2-9DB1-F4783AFB3FAC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B066D-5CA0-45DD-8ACB-C3CCBB42C00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028700"/>
            <a:ext cx="3566160" cy="219456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171450"/>
            <a:ext cx="8695944" cy="185166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259572"/>
            <a:ext cx="8723376" cy="997406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53746"/>
            <a:ext cx="8229600" cy="9395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4687623"/>
            <a:ext cx="378669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20A21031-2D24-44D2-9DB1-F4783AFB3FAC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9" y="4687623"/>
            <a:ext cx="378669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4687623"/>
            <a:ext cx="116182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AA3B066D-5CA0-45DD-8ACB-C3CCBB42C00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8" y="2006600"/>
            <a:ext cx="7408333" cy="25880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6400" y="1885950"/>
            <a:ext cx="5648623" cy="903230"/>
          </a:xfrm>
        </p:spPr>
        <p:txBody>
          <a:bodyPr>
            <a:noAutofit/>
          </a:bodyPr>
          <a:lstStyle/>
          <a:p>
            <a:r>
              <a:rPr lang="en-US" sz="6000" dirty="0" smtClean="0">
                <a:latin typeface="Adobe Caslon Pro Bold" pitchFamily="18" charset="0"/>
              </a:rPr>
              <a:t>Mine-Max</a:t>
            </a:r>
            <a:endParaRPr lang="en-US" sz="6000" dirty="0">
              <a:latin typeface="Adobe Caslon Pro Bol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646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Step 4: </a:t>
            </a:r>
            <a:r>
              <a:rPr lang="en-US" dirty="0" smtClean="0"/>
              <a:t>Clean </a:t>
            </a:r>
            <a:r>
              <a:rPr lang="en-US" dirty="0"/>
              <a:t>the entire </a:t>
            </a:r>
            <a:r>
              <a:rPr lang="en-US" dirty="0" smtClean="0"/>
              <a:t>data-set</a:t>
            </a:r>
            <a:r>
              <a:rPr lang="en-US" dirty="0"/>
              <a:t> </a:t>
            </a:r>
            <a:r>
              <a:rPr lang="en-US" dirty="0" smtClean="0"/>
              <a:t>for </a:t>
            </a:r>
            <a:r>
              <a:rPr lang="en-US" dirty="0"/>
              <a:t>make sure that the dictionary we have created in step 3 works on this entire dataset.</a:t>
            </a:r>
          </a:p>
          <a:p>
            <a:r>
              <a:rPr lang="en-US" dirty="0"/>
              <a:t>Step 5 : Using the dictionary, we can categorize each transaction statement.</a:t>
            </a:r>
          </a:p>
          <a:p>
            <a:r>
              <a:rPr lang="en-US" dirty="0"/>
              <a:t>Step 6: Once we have tags of category on each transaction statement, we can summarize the entire dataset to fetch business insights and frame business strategy.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UNSTRUCTURED DATA MINING 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185849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3276" y="1809750"/>
            <a:ext cx="8229600" cy="3657600"/>
          </a:xfrm>
        </p:spPr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EXISTING SYSTEM</a:t>
            </a:r>
          </a:p>
          <a:p>
            <a:r>
              <a:rPr lang="en-US" dirty="0" smtClean="0"/>
              <a:t>PROPOSED SYSTEM</a:t>
            </a:r>
          </a:p>
          <a:p>
            <a:r>
              <a:rPr lang="en-US" dirty="0" smtClean="0"/>
              <a:t>UNSTRUCTURED DATA </a:t>
            </a:r>
          </a:p>
          <a:p>
            <a:r>
              <a:rPr lang="en-US" dirty="0" smtClean="0"/>
              <a:t>UNSTRUCTURED DATA MINING 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CONTENTS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965462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962150"/>
            <a:ext cx="7408333" cy="2588022"/>
          </a:xfrm>
        </p:spPr>
        <p:txBody>
          <a:bodyPr>
            <a:normAutofit/>
          </a:bodyPr>
          <a:lstStyle/>
          <a:p>
            <a:r>
              <a:rPr lang="en-US" sz="2000" dirty="0" smtClean="0"/>
              <a:t>Mine-Max is a framework for handling any kind of unstructured data.</a:t>
            </a:r>
          </a:p>
          <a:p>
            <a:r>
              <a:rPr lang="en-US" sz="2000" dirty="0" smtClean="0"/>
              <a:t>It performs unstructured data mining, storage, analysis and visualization of the data.</a:t>
            </a:r>
          </a:p>
          <a:p>
            <a:r>
              <a:rPr lang="en-US" sz="2000" dirty="0" smtClean="0"/>
              <a:t>The system takes unstructured data from various sources as input.</a:t>
            </a: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INTRODUCTION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862790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Google Shape;2053;p1"/>
          <p:cNvSpPr txBox="1">
            <a:spLocks noGrp="1"/>
          </p:cNvSpPr>
          <p:nvPr>
            <p:ph type="body" idx="1"/>
          </p:nvPr>
        </p:nvSpPr>
        <p:spPr>
          <a:xfrm>
            <a:off x="872068" y="2006600"/>
            <a:ext cx="7509900" cy="29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lvl="0" indent="-274320" algn="l" rtl="0">
              <a:spcBef>
                <a:spcPts val="0"/>
              </a:spcBef>
              <a:spcAft>
                <a:spcPts val="0"/>
              </a:spcAft>
              <a:buSzPts val="2000"/>
              <a:buChar char="∗"/>
            </a:pPr>
            <a:r>
              <a:rPr lang="en-US" sz="2000"/>
              <a:t>The existing system is domain oriented, i.e.., 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 sz="2000"/>
              <a:t>			&gt; Stock exchange data						&gt; Shopping site data						&gt; Medical data, etc.</a:t>
            </a:r>
            <a:endParaRPr sz="2000"/>
          </a:p>
          <a:p>
            <a:pPr marL="274320" lvl="0" indent="-274320" algn="l" rtl="0">
              <a:spcBef>
                <a:spcPts val="400"/>
              </a:spcBef>
              <a:spcAft>
                <a:spcPts val="0"/>
              </a:spcAft>
              <a:buSzPts val="2000"/>
              <a:buChar char="∗"/>
            </a:pPr>
            <a:r>
              <a:rPr lang="en-US" sz="2000"/>
              <a:t>The existing system have complex user interface  </a:t>
            </a:r>
            <a:endParaRPr/>
          </a:p>
          <a:p>
            <a:pPr marL="274320" lvl="0" indent="-274320" algn="l" rtl="0">
              <a:spcBef>
                <a:spcPts val="400"/>
              </a:spcBef>
              <a:spcAft>
                <a:spcPts val="0"/>
              </a:spcAft>
              <a:buSzPts val="2000"/>
              <a:buChar char="∗"/>
            </a:pPr>
            <a:r>
              <a:rPr lang="en-US" sz="2000"/>
              <a:t>Only the programmers can handle the system</a:t>
            </a:r>
            <a:endParaRPr/>
          </a:p>
          <a:p>
            <a:pPr marL="274320" lvl="0" indent="-14732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endParaRPr sz="2000"/>
          </a:p>
          <a:p>
            <a:pPr marL="274320" lvl="0" indent="-14732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endParaRPr sz="2000"/>
          </a:p>
          <a:p>
            <a:pPr marL="274320" lvl="0" indent="-14732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endParaRPr sz="2000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 sz="2000"/>
              <a:t>			</a:t>
            </a:r>
            <a:endParaRPr sz="2000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 sz="2000"/>
              <a:t>						 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endParaRPr sz="2000"/>
          </a:p>
        </p:txBody>
      </p:sp>
      <p:sp>
        <p:nvSpPr>
          <p:cNvPr id="2054" name="Google Shape;2054;p1"/>
          <p:cNvSpPr txBox="1">
            <a:spLocks noGrp="1"/>
          </p:cNvSpPr>
          <p:nvPr>
            <p:ph type="title"/>
          </p:nvPr>
        </p:nvSpPr>
        <p:spPr>
          <a:xfrm>
            <a:off x="0" y="-4"/>
            <a:ext cx="8229600" cy="9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ndara"/>
              <a:buNone/>
            </a:pPr>
            <a:r>
              <a:rPr lang="en-US" sz="4000" b="1"/>
              <a:t>EXISTING SYSTEM </a:t>
            </a:r>
            <a:endParaRPr sz="4000"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14400" y="1930400"/>
            <a:ext cx="8153400" cy="2927350"/>
          </a:xfrm>
        </p:spPr>
        <p:txBody>
          <a:bodyPr>
            <a:noAutofit/>
          </a:bodyPr>
          <a:lstStyle/>
          <a:p>
            <a:r>
              <a:rPr lang="en-US" sz="2000" dirty="0" smtClean="0"/>
              <a:t>The proposed system can handle all kinds of unstructured data.</a:t>
            </a:r>
          </a:p>
          <a:p>
            <a:r>
              <a:rPr lang="en-US" sz="2000" dirty="0" smtClean="0"/>
              <a:t>Simple and effective user interface.</a:t>
            </a:r>
          </a:p>
          <a:p>
            <a:r>
              <a:rPr lang="en-US" sz="2000" dirty="0" smtClean="0"/>
              <a:t>The system can be handled by anyone.</a:t>
            </a:r>
          </a:p>
          <a:p>
            <a:r>
              <a:rPr lang="en-US" sz="2000" dirty="0" smtClean="0"/>
              <a:t>The system can find out the hidden information from the unstructured data.</a:t>
            </a:r>
          </a:p>
          <a:p>
            <a:r>
              <a:rPr lang="en-US" sz="2000" dirty="0" smtClean="0"/>
              <a:t>It also provides: Data analysis, storage and visualization using various methods. </a:t>
            </a:r>
          </a:p>
          <a:p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PROPOSED SYSTEM 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576959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UNSTRUCTURED DATA </a:t>
            </a:r>
            <a:endParaRPr lang="en-US" sz="4000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15" t="18419" r="18770" b="6855"/>
          <a:stretch/>
        </p:blipFill>
        <p:spPr bwMode="auto">
          <a:xfrm>
            <a:off x="1600200" y="1504950"/>
            <a:ext cx="5486400" cy="34276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063091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UNSTRUCTURED DATA MINING  </a:t>
            </a:r>
            <a:endParaRPr lang="en-US" sz="40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733550"/>
            <a:ext cx="4371214" cy="3310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51839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Step 1</a:t>
            </a:r>
            <a:r>
              <a:rPr lang="en-US" dirty="0"/>
              <a:t> : </a:t>
            </a:r>
            <a:r>
              <a:rPr lang="en-US" dirty="0" smtClean="0"/>
              <a:t>We </a:t>
            </a:r>
            <a:r>
              <a:rPr lang="en-US" dirty="0"/>
              <a:t>take a random/stratified </a:t>
            </a:r>
            <a:r>
              <a:rPr lang="en-US" dirty="0" smtClean="0"/>
              <a:t>sample text </a:t>
            </a:r>
            <a:r>
              <a:rPr lang="en-US" dirty="0"/>
              <a:t>to build a dictionary.</a:t>
            </a:r>
          </a:p>
          <a:p>
            <a:r>
              <a:rPr lang="en-US" b="1" dirty="0"/>
              <a:t>Step 2</a:t>
            </a:r>
            <a:r>
              <a:rPr lang="en-US" dirty="0"/>
              <a:t> </a:t>
            </a:r>
            <a:r>
              <a:rPr lang="en-US" dirty="0" smtClean="0"/>
              <a:t>: Clean </a:t>
            </a:r>
            <a:r>
              <a:rPr lang="en-US" dirty="0"/>
              <a:t>the </a:t>
            </a:r>
            <a:r>
              <a:rPr lang="en-US" dirty="0" smtClean="0"/>
              <a:t>data</a:t>
            </a:r>
            <a:endParaRPr lang="en-US" dirty="0"/>
          </a:p>
          <a:p>
            <a:r>
              <a:rPr lang="en-US" b="1" dirty="0"/>
              <a:t>Step 3</a:t>
            </a:r>
            <a:r>
              <a:rPr lang="en-US" dirty="0"/>
              <a:t> : </a:t>
            </a:r>
            <a:r>
              <a:rPr lang="en-US" dirty="0" smtClean="0"/>
              <a:t>Extract the </a:t>
            </a:r>
            <a:r>
              <a:rPr lang="en-US" dirty="0"/>
              <a:t>most frequently occurring </a:t>
            </a:r>
            <a:r>
              <a:rPr lang="en-US" dirty="0" smtClean="0"/>
              <a:t>words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UNSTRUCTURED DATA MINING 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647231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UNSTRUCTURED DATA MINING </a:t>
            </a:r>
            <a:endParaRPr lang="en-US" sz="4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658869"/>
            <a:ext cx="4403725" cy="32973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126483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200</Words>
  <Application>Microsoft Office PowerPoint</Application>
  <PresentationFormat>On-screen Show (16:9)</PresentationFormat>
  <Paragraphs>38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Adobe Caslon Pro Bold</vt:lpstr>
      <vt:lpstr>Candara</vt:lpstr>
      <vt:lpstr>Symbol</vt:lpstr>
      <vt:lpstr>Waveform</vt:lpstr>
      <vt:lpstr>Mine-Max</vt:lpstr>
      <vt:lpstr>CONTENTS</vt:lpstr>
      <vt:lpstr>INTRODUCTION</vt:lpstr>
      <vt:lpstr>EXISTING SYSTEM </vt:lpstr>
      <vt:lpstr>PROPOSED SYSTEM </vt:lpstr>
      <vt:lpstr>UNSTRUCTURED DATA </vt:lpstr>
      <vt:lpstr>UNSTRUCTURED DATA MINING  </vt:lpstr>
      <vt:lpstr>UNSTRUCTURED DATA MINING </vt:lpstr>
      <vt:lpstr>UNSTRUCTURED DATA MINING </vt:lpstr>
      <vt:lpstr>UNSTRUCTURED DATA MINING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Mine-Max</dc:title>
  <cp:lastModifiedBy>AFSAL RAHIM</cp:lastModifiedBy>
  <cp:revision>1</cp:revision>
  <dcterms:modified xsi:type="dcterms:W3CDTF">2019-02-24T14:31:19Z</dcterms:modified>
</cp:coreProperties>
</file>