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0A21031-2D24-44D2-9DB1-F4783AFB3FA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4/08/understanding-analyzing-hidden-structures-unstructured-dataset/" TargetMode="External"/><Relationship Id="rId2" Type="http://schemas.openxmlformats.org/officeDocument/2006/relationships/hyperlink" Target="https://chapters.theiia.org/topeka/Documents/Topeka%20IIA%20Nov5%20Printabl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opics/unstructured-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885950"/>
            <a:ext cx="5648623" cy="90323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dobe Caslon Pro Bold" pitchFamily="18" charset="0"/>
              </a:rPr>
              <a:t>Mine-Max</a:t>
            </a:r>
          </a:p>
        </p:txBody>
      </p:sp>
    </p:spTree>
    <p:extLst>
      <p:ext uri="{BB962C8B-B14F-4D97-AF65-F5344CB8AC3E}">
        <p14:creationId xmlns:p14="http://schemas.microsoft.com/office/powerpoint/2010/main" val="4216646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Step 4: Clean the entire data-set for make sure that the dictionary we have created in step 3 works on this entire dataset.</a:t>
            </a:r>
          </a:p>
          <a:p>
            <a:r>
              <a:rPr lang="en-US" dirty="0"/>
              <a:t>Step 5 : Using the dictionary, we can categorize each transaction statement.</a:t>
            </a:r>
          </a:p>
          <a:p>
            <a:r>
              <a:rPr lang="en-US" dirty="0"/>
              <a:t>Step 6: Once we have tags of category on each transaction statement, we can summarize the entire dataset to fetch business insights and frame business strategy.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UNSTRUCTURED DATA MINING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8584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B47A92-03FC-4EE2-B287-68E0C2996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https://chapters.theiia.org/topeka/Documents/Topeka%20IIA%20Nov5%20Printable.pdf</a:t>
            </a:r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https://www.analyticsvidhya.com/blog/2014/08/understanding-analyzing-hidden-structures-unstructured-dataset/</a:t>
            </a:r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https://github.com/topics/unstructured-data</a:t>
            </a:r>
            <a:r>
              <a:rPr lang="en-US" sz="1600" dirty="0">
                <a:solidFill>
                  <a:schemeClr val="accent1"/>
                </a:solidFill>
              </a:rPr>
              <a:t>  </a:t>
            </a:r>
          </a:p>
          <a:p>
            <a:r>
              <a:rPr lang="en-US" sz="1600" dirty="0">
                <a:solidFill>
                  <a:schemeClr val="accent1"/>
                </a:solidFill>
                <a:latin typeface="+mj-lt"/>
              </a:rPr>
              <a:t>The Text Mining Handbook: Advanced Approaches in Analyzing Unstructured Data By Ronen Feldman, James Sanger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DBC77F-A66B-4973-8687-9B2CA44B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165880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276" y="1809750"/>
            <a:ext cx="8229600" cy="3657600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EXISTING SYSTEM</a:t>
            </a:r>
          </a:p>
          <a:p>
            <a:r>
              <a:rPr lang="en-US" dirty="0"/>
              <a:t>PROPOSED SYSTEM</a:t>
            </a:r>
          </a:p>
          <a:p>
            <a:r>
              <a:rPr lang="en-US" dirty="0"/>
              <a:t>UNSTRUCTURED DATA </a:t>
            </a:r>
          </a:p>
          <a:p>
            <a:r>
              <a:rPr lang="en-US" dirty="0"/>
              <a:t>UNSTRUCTURED DATA MINING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96546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62150"/>
            <a:ext cx="7408333" cy="2588022"/>
          </a:xfrm>
        </p:spPr>
        <p:txBody>
          <a:bodyPr>
            <a:normAutofit/>
          </a:bodyPr>
          <a:lstStyle/>
          <a:p>
            <a:r>
              <a:rPr lang="en-US" sz="2000" dirty="0"/>
              <a:t>Mine-Max is a framework for handling any kind of unstructured data.</a:t>
            </a:r>
          </a:p>
          <a:p>
            <a:r>
              <a:rPr lang="en-US" sz="2000" dirty="0"/>
              <a:t>It performs unstructured data mining, storage, analysis and visualization of the data.</a:t>
            </a:r>
          </a:p>
          <a:p>
            <a:r>
              <a:rPr lang="en-US" sz="2000" dirty="0"/>
              <a:t>The system takes unstructured data from various sources as input.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86279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1"/>
          <p:cNvSpPr txBox="1">
            <a:spLocks noGrp="1"/>
          </p:cNvSpPr>
          <p:nvPr>
            <p:ph type="body" idx="1"/>
          </p:nvPr>
        </p:nvSpPr>
        <p:spPr>
          <a:xfrm>
            <a:off x="872068" y="2006600"/>
            <a:ext cx="7509900" cy="29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000"/>
              <a:buChar char="∗"/>
            </a:pPr>
            <a:r>
              <a:rPr lang="en-US" sz="2000"/>
              <a:t>The existing system is domain oriented, i.e..,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		&gt; Stock exchange data						&gt; Shopping site data						&gt; Medical data, etc.</a:t>
            </a:r>
            <a:endParaRPr sz="2000"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Char char="∗"/>
            </a:pPr>
            <a:r>
              <a:rPr lang="en-US" sz="2000"/>
              <a:t>The existing system have complex user interface  </a:t>
            </a:r>
            <a:endParaRPr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Char char="∗"/>
            </a:pPr>
            <a:r>
              <a:rPr lang="en-US" sz="2000"/>
              <a:t>Only the programmers can handle the system</a:t>
            </a:r>
            <a:endParaRPr/>
          </a:p>
          <a:p>
            <a:pPr marL="274320" lvl="0" indent="-14732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274320" lvl="0" indent="-14732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274320" lvl="0" indent="-14732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		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					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sp>
        <p:nvSpPr>
          <p:cNvPr id="2054" name="Google Shape;2054;p1"/>
          <p:cNvSpPr txBox="1">
            <a:spLocks noGrp="1"/>
          </p:cNvSpPr>
          <p:nvPr>
            <p:ph type="title"/>
          </p:nvPr>
        </p:nvSpPr>
        <p:spPr>
          <a:xfrm>
            <a:off x="0" y="-4"/>
            <a:ext cx="82296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ndara"/>
              <a:buNone/>
            </a:pPr>
            <a:r>
              <a:rPr lang="en-US" sz="4000" b="1"/>
              <a:t>EXISTING SYSTEM </a:t>
            </a:r>
            <a:endParaRPr sz="40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930400"/>
            <a:ext cx="8153400" cy="2927350"/>
          </a:xfrm>
        </p:spPr>
        <p:txBody>
          <a:bodyPr>
            <a:noAutofit/>
          </a:bodyPr>
          <a:lstStyle/>
          <a:p>
            <a:r>
              <a:rPr lang="en-US" sz="2000" dirty="0"/>
              <a:t>The proposed system can handle all kinds of unstructured data.</a:t>
            </a:r>
          </a:p>
          <a:p>
            <a:r>
              <a:rPr lang="en-US" sz="2000" dirty="0"/>
              <a:t>Simple and effective user interface.</a:t>
            </a:r>
          </a:p>
          <a:p>
            <a:r>
              <a:rPr lang="en-US" sz="2000" dirty="0"/>
              <a:t>The system can be handled by anyone.</a:t>
            </a:r>
          </a:p>
          <a:p>
            <a:r>
              <a:rPr lang="en-US" sz="2000" dirty="0"/>
              <a:t>The system can find out the hidden information from the unstructured data.</a:t>
            </a:r>
          </a:p>
          <a:p>
            <a:r>
              <a:rPr lang="en-US" sz="2000" dirty="0"/>
              <a:t>It also provides: Data analysis, storage and visualization using various methods. 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PROPOSED SYSTEM </a:t>
            </a:r>
          </a:p>
        </p:txBody>
      </p:sp>
    </p:spTree>
    <p:extLst>
      <p:ext uri="{BB962C8B-B14F-4D97-AF65-F5344CB8AC3E}">
        <p14:creationId xmlns:p14="http://schemas.microsoft.com/office/powerpoint/2010/main" val="157695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UNSTRUCTURED DATA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5" t="18419" r="18770" b="6855"/>
          <a:stretch/>
        </p:blipFill>
        <p:spPr bwMode="auto">
          <a:xfrm>
            <a:off x="1600200" y="1504950"/>
            <a:ext cx="5486400" cy="342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30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UNSTRUCTURED DATA MINING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33550"/>
            <a:ext cx="4371214" cy="3310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183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1</a:t>
            </a:r>
            <a:r>
              <a:rPr lang="en-US" dirty="0"/>
              <a:t> : We take a random/stratified sample text to build a dictionary.</a:t>
            </a:r>
          </a:p>
          <a:p>
            <a:r>
              <a:rPr lang="en-US" b="1" dirty="0"/>
              <a:t>Step 2</a:t>
            </a:r>
            <a:r>
              <a:rPr lang="en-US" dirty="0"/>
              <a:t> : Clean the data</a:t>
            </a:r>
          </a:p>
          <a:p>
            <a:r>
              <a:rPr lang="en-US" b="1" dirty="0"/>
              <a:t>Step 3</a:t>
            </a:r>
            <a:r>
              <a:rPr lang="en-US" dirty="0"/>
              <a:t> : Extract the most frequently occurring words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UNSTRUCTURED DATA MINING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72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UNSTRUCTURED DATA MINING 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58869"/>
            <a:ext cx="4403725" cy="329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648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262</Words>
  <Application>Microsoft Office PowerPoint</Application>
  <PresentationFormat>On-screen Show (16:9)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Adobe Caslon Pro Bold</vt:lpstr>
      <vt:lpstr>Candara</vt:lpstr>
      <vt:lpstr>Symbol</vt:lpstr>
      <vt:lpstr>Waveform</vt:lpstr>
      <vt:lpstr>Mine-Max</vt:lpstr>
      <vt:lpstr>CONTENTS</vt:lpstr>
      <vt:lpstr>INTRODUCTION</vt:lpstr>
      <vt:lpstr>EXISTING SYSTEM </vt:lpstr>
      <vt:lpstr>PROPOSED SYSTEM </vt:lpstr>
      <vt:lpstr>UNSTRUCTURED DATA </vt:lpstr>
      <vt:lpstr>UNSTRUCTURED DATA MINING  </vt:lpstr>
      <vt:lpstr>UNSTRUCTURED DATA MINING </vt:lpstr>
      <vt:lpstr>UNSTRUCTURED DATA MINING </vt:lpstr>
      <vt:lpstr>UNSTRUCTURED DATA MINING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Mine-Max</dc:title>
  <cp:lastModifiedBy>HP</cp:lastModifiedBy>
  <cp:revision>2</cp:revision>
  <dcterms:modified xsi:type="dcterms:W3CDTF">2019-02-25T04:42:02Z</dcterms:modified>
</cp:coreProperties>
</file>