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4"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8A5E-E172-4E61-96AF-78D797202555}"/>
              </a:ext>
            </a:extLst>
          </p:cNvPr>
          <p:cNvSpPr>
            <a:spLocks noGrp="1"/>
          </p:cNvSpPr>
          <p:nvPr>
            <p:ph type="ctrTitle"/>
          </p:nvPr>
        </p:nvSpPr>
        <p:spPr>
          <a:xfrm>
            <a:off x="2589213" y="2323652"/>
            <a:ext cx="8915399" cy="1420009"/>
          </a:xfrm>
        </p:spPr>
        <p:txBody>
          <a:bodyPr>
            <a:normAutofit fontScale="90000"/>
          </a:bodyPr>
          <a:lstStyle/>
          <a:p>
            <a:r>
              <a:rPr lang="en-IN" dirty="0"/>
              <a:t>RADIATION DETECTION USING ROBOT</a:t>
            </a:r>
          </a:p>
        </p:txBody>
      </p:sp>
      <p:sp>
        <p:nvSpPr>
          <p:cNvPr id="3" name="Subtitle 2">
            <a:extLst>
              <a:ext uri="{FF2B5EF4-FFF2-40B4-BE49-F238E27FC236}">
                <a16:creationId xmlns:a16="http://schemas.microsoft.com/office/drawing/2014/main" id="{7DF1370D-2A51-487F-B83F-A3B4F07DE46C}"/>
              </a:ext>
            </a:extLst>
          </p:cNvPr>
          <p:cNvSpPr>
            <a:spLocks noGrp="1"/>
          </p:cNvSpPr>
          <p:nvPr>
            <p:ph type="subTitle" idx="1"/>
          </p:nvPr>
        </p:nvSpPr>
        <p:spPr/>
        <p:txBody>
          <a:bodyPr/>
          <a:lstStyle/>
          <a:p>
            <a:r>
              <a:rPr lang="en-IN" dirty="0"/>
              <a:t>Guide: </a:t>
            </a:r>
            <a:r>
              <a:rPr lang="en-IN" dirty="0" err="1"/>
              <a:t>Prof.RahulNath</a:t>
            </a:r>
            <a:r>
              <a:rPr lang="en-IN" dirty="0"/>
              <a:t>                                                 </a:t>
            </a:r>
          </a:p>
          <a:p>
            <a:r>
              <a:rPr lang="en-IN" dirty="0"/>
              <a:t>                                                                                                    Viji Krishna</a:t>
            </a:r>
          </a:p>
        </p:txBody>
      </p:sp>
    </p:spTree>
    <p:extLst>
      <p:ext uri="{BB962C8B-B14F-4D97-AF65-F5344CB8AC3E}">
        <p14:creationId xmlns:p14="http://schemas.microsoft.com/office/powerpoint/2010/main" val="130108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9D9-9FA9-41F0-A5D7-55F2E9E0F4A5}"/>
              </a:ext>
            </a:extLst>
          </p:cNvPr>
          <p:cNvSpPr>
            <a:spLocks noGrp="1"/>
          </p:cNvSpPr>
          <p:nvPr>
            <p:ph type="title"/>
          </p:nvPr>
        </p:nvSpPr>
        <p:spPr>
          <a:xfrm>
            <a:off x="2589212" y="1699708"/>
            <a:ext cx="8915399" cy="484094"/>
          </a:xfrm>
        </p:spPr>
        <p:txBody>
          <a:bodyPr>
            <a:normAutofit fontScale="90000"/>
          </a:bodyPr>
          <a:lstStyle/>
          <a:p>
            <a:r>
              <a:rPr lang="en-IN" dirty="0"/>
              <a:t>CONTENTS</a:t>
            </a:r>
          </a:p>
        </p:txBody>
      </p:sp>
      <p:sp>
        <p:nvSpPr>
          <p:cNvPr id="3" name="Text Placeholder 2">
            <a:extLst>
              <a:ext uri="{FF2B5EF4-FFF2-40B4-BE49-F238E27FC236}">
                <a16:creationId xmlns:a16="http://schemas.microsoft.com/office/drawing/2014/main" id="{DB325BAC-92BF-4546-BFA8-D9382A2F95EF}"/>
              </a:ext>
            </a:extLst>
          </p:cNvPr>
          <p:cNvSpPr>
            <a:spLocks noGrp="1"/>
          </p:cNvSpPr>
          <p:nvPr>
            <p:ph type="body" idx="1"/>
          </p:nvPr>
        </p:nvSpPr>
        <p:spPr>
          <a:xfrm>
            <a:off x="2589212" y="2538804"/>
            <a:ext cx="8915399" cy="2936837"/>
          </a:xfrm>
        </p:spPr>
        <p:txBody>
          <a:bodyPr/>
          <a:lstStyle/>
          <a:p>
            <a:pPr marL="342900" indent="-342900">
              <a:buFont typeface="Arial" panose="020B0604020202020204" pitchFamily="34" charset="0"/>
              <a:buChar char="•"/>
            </a:pPr>
            <a:r>
              <a:rPr lang="en-IN" dirty="0"/>
              <a:t>INTRODUCTION</a:t>
            </a:r>
          </a:p>
          <a:p>
            <a:pPr marL="342900" indent="-342900">
              <a:buFont typeface="Arial" panose="020B0604020202020204" pitchFamily="34" charset="0"/>
              <a:buChar char="•"/>
            </a:pPr>
            <a:r>
              <a:rPr lang="en-IN" dirty="0"/>
              <a:t>REVIEW OF LITERATURE</a:t>
            </a:r>
          </a:p>
          <a:p>
            <a:pPr marL="342900" indent="-342900">
              <a:buFont typeface="Arial" panose="020B0604020202020204" pitchFamily="34" charset="0"/>
              <a:buChar char="•"/>
            </a:pPr>
            <a:r>
              <a:rPr lang="en-IN" dirty="0"/>
              <a:t>METHODOLOGIES</a:t>
            </a:r>
          </a:p>
          <a:p>
            <a:pPr marL="342900" indent="-342900">
              <a:buFont typeface="Arial" panose="020B0604020202020204" pitchFamily="34" charset="0"/>
              <a:buChar char="•"/>
            </a:pPr>
            <a:r>
              <a:rPr lang="en-IN" dirty="0"/>
              <a:t>PROPOSED SYSTEM</a:t>
            </a:r>
          </a:p>
          <a:p>
            <a:pPr marL="342900" indent="-342900">
              <a:buFont typeface="Arial" panose="020B0604020202020204" pitchFamily="34" charset="0"/>
              <a:buChar char="•"/>
            </a:pPr>
            <a:r>
              <a:rPr lang="en-IN" dirty="0"/>
              <a:t>CONCLUSION</a:t>
            </a:r>
          </a:p>
          <a:p>
            <a:pPr marL="342900" indent="-342900">
              <a:buFont typeface="Arial" panose="020B0604020202020204" pitchFamily="34" charset="0"/>
              <a:buChar char="•"/>
            </a:pPr>
            <a:r>
              <a:rPr lang="en-IN" dirty="0"/>
              <a:t>REFERENCES</a:t>
            </a:r>
          </a:p>
          <a:p>
            <a:endParaRPr lang="en-IN" dirty="0"/>
          </a:p>
        </p:txBody>
      </p:sp>
    </p:spTree>
    <p:extLst>
      <p:ext uri="{BB962C8B-B14F-4D97-AF65-F5344CB8AC3E}">
        <p14:creationId xmlns:p14="http://schemas.microsoft.com/office/powerpoint/2010/main" val="162418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F425-0E27-4605-AF2F-97E8C2EA34F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228F546-C80F-4DE6-9CAB-3E6EF64D7219}"/>
              </a:ext>
            </a:extLst>
          </p:cNvPr>
          <p:cNvSpPr>
            <a:spLocks noGrp="1"/>
          </p:cNvSpPr>
          <p:nvPr>
            <p:ph idx="1"/>
          </p:nvPr>
        </p:nvSpPr>
        <p:spPr/>
        <p:txBody>
          <a:bodyPr/>
          <a:lstStyle/>
          <a:p>
            <a:r>
              <a:rPr lang="en-IN" dirty="0"/>
              <a:t>Robot Motion planning</a:t>
            </a:r>
          </a:p>
          <a:p>
            <a:pPr>
              <a:buFont typeface="Courier New" panose="02070309020205020404" pitchFamily="49" charset="0"/>
              <a:buChar char="o"/>
            </a:pPr>
            <a:r>
              <a:rPr lang="en-US" dirty="0"/>
              <a:t>Input</a:t>
            </a:r>
          </a:p>
          <a:p>
            <a:pPr marL="0" indent="0">
              <a:buNone/>
            </a:pPr>
            <a:r>
              <a:rPr lang="en-US" dirty="0"/>
              <a:t>             geometric descriptions of obstacles and robot</a:t>
            </a:r>
          </a:p>
          <a:p>
            <a:pPr>
              <a:buFont typeface="Courier New" panose="02070309020205020404" pitchFamily="49" charset="0"/>
              <a:buChar char="o"/>
            </a:pPr>
            <a:r>
              <a:rPr lang="en-US" dirty="0"/>
              <a:t>Output</a:t>
            </a:r>
          </a:p>
          <a:p>
            <a:pPr marL="0" indent="0">
              <a:buNone/>
            </a:pPr>
            <a:r>
              <a:rPr lang="en-US" dirty="0"/>
              <a:t>             continuous sequence of collision free configuration</a:t>
            </a:r>
            <a:endParaRPr lang="en-IN" dirty="0"/>
          </a:p>
        </p:txBody>
      </p:sp>
      <p:pic>
        <p:nvPicPr>
          <p:cNvPr id="7" name="Picture 6">
            <a:extLst>
              <a:ext uri="{FF2B5EF4-FFF2-40B4-BE49-F238E27FC236}">
                <a16:creationId xmlns:a16="http://schemas.microsoft.com/office/drawing/2014/main" id="{A0A22623-CB74-4E5A-97B5-5CBE17CA6D5F}"/>
              </a:ext>
            </a:extLst>
          </p:cNvPr>
          <p:cNvPicPr>
            <a:picLocks noChangeAspect="1"/>
          </p:cNvPicPr>
          <p:nvPr/>
        </p:nvPicPr>
        <p:blipFill>
          <a:blip r:embed="rId2"/>
          <a:stretch>
            <a:fillRect/>
          </a:stretch>
        </p:blipFill>
        <p:spPr>
          <a:xfrm>
            <a:off x="4127500" y="4611631"/>
            <a:ext cx="3937000" cy="1873250"/>
          </a:xfrm>
          <a:prstGeom prst="rect">
            <a:avLst/>
          </a:prstGeom>
        </p:spPr>
      </p:pic>
    </p:spTree>
    <p:extLst>
      <p:ext uri="{BB962C8B-B14F-4D97-AF65-F5344CB8AC3E}">
        <p14:creationId xmlns:p14="http://schemas.microsoft.com/office/powerpoint/2010/main" val="200881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9B92-70B0-4A82-9607-DC564348C769}"/>
              </a:ext>
            </a:extLst>
          </p:cNvPr>
          <p:cNvSpPr>
            <a:spLocks noGrp="1"/>
          </p:cNvSpPr>
          <p:nvPr>
            <p:ph type="title"/>
          </p:nvPr>
        </p:nvSpPr>
        <p:spPr>
          <a:xfrm>
            <a:off x="2589212" y="1032734"/>
            <a:ext cx="8915399" cy="860400"/>
          </a:xfrm>
        </p:spPr>
        <p:txBody>
          <a:bodyPr/>
          <a:lstStyle/>
          <a:p>
            <a:r>
              <a:rPr lang="en-IN" dirty="0"/>
              <a:t>Nuclear Radiation</a:t>
            </a:r>
          </a:p>
        </p:txBody>
      </p:sp>
      <p:sp>
        <p:nvSpPr>
          <p:cNvPr id="3" name="Text Placeholder 2">
            <a:extLst>
              <a:ext uri="{FF2B5EF4-FFF2-40B4-BE49-F238E27FC236}">
                <a16:creationId xmlns:a16="http://schemas.microsoft.com/office/drawing/2014/main" id="{06530145-2902-467A-8A07-F9EAF999F62F}"/>
              </a:ext>
            </a:extLst>
          </p:cNvPr>
          <p:cNvSpPr>
            <a:spLocks noGrp="1"/>
          </p:cNvSpPr>
          <p:nvPr>
            <p:ph type="body" idx="1"/>
          </p:nvPr>
        </p:nvSpPr>
        <p:spPr>
          <a:xfrm>
            <a:off x="2750577" y="2475880"/>
            <a:ext cx="8915399" cy="860400"/>
          </a:xfrm>
        </p:spPr>
        <p:txBody>
          <a:bodyPr/>
          <a:lstStyle/>
          <a:p>
            <a:r>
              <a:rPr lang="en-US" dirty="0"/>
              <a:t>Nuclear radiation refers to the particles and photons emitted during reactions that involve the nucleus of an atom</a:t>
            </a:r>
            <a:endParaRPr lang="en-IN" dirty="0"/>
          </a:p>
        </p:txBody>
      </p:sp>
      <p:pic>
        <p:nvPicPr>
          <p:cNvPr id="4" name="Picture 3">
            <a:extLst>
              <a:ext uri="{FF2B5EF4-FFF2-40B4-BE49-F238E27FC236}">
                <a16:creationId xmlns:a16="http://schemas.microsoft.com/office/drawing/2014/main" id="{C70DB062-3178-40CD-8C3D-4B51D93228D6}"/>
              </a:ext>
            </a:extLst>
          </p:cNvPr>
          <p:cNvPicPr>
            <a:picLocks noChangeAspect="1"/>
          </p:cNvPicPr>
          <p:nvPr/>
        </p:nvPicPr>
        <p:blipFill>
          <a:blip r:embed="rId2"/>
          <a:stretch>
            <a:fillRect/>
          </a:stretch>
        </p:blipFill>
        <p:spPr>
          <a:xfrm>
            <a:off x="4243387" y="3429000"/>
            <a:ext cx="3705225" cy="2111188"/>
          </a:xfrm>
          <a:prstGeom prst="rect">
            <a:avLst/>
          </a:prstGeom>
        </p:spPr>
      </p:pic>
    </p:spTree>
    <p:extLst>
      <p:ext uri="{BB962C8B-B14F-4D97-AF65-F5344CB8AC3E}">
        <p14:creationId xmlns:p14="http://schemas.microsoft.com/office/powerpoint/2010/main" val="368788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71A-6A35-4CEF-AB40-50843D60743E}"/>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0A4CAE7E-B09F-4E6B-8E36-659F1833C692}"/>
              </a:ext>
            </a:extLst>
          </p:cNvPr>
          <p:cNvSpPr>
            <a:spLocks noGrp="1"/>
          </p:cNvSpPr>
          <p:nvPr>
            <p:ph idx="1"/>
          </p:nvPr>
        </p:nvSpPr>
        <p:spPr/>
        <p:txBody>
          <a:bodyPr/>
          <a:lstStyle/>
          <a:p>
            <a:pPr lvl="1"/>
            <a:r>
              <a:rPr lang="en-IN" dirty="0"/>
              <a:t>Ab. </a:t>
            </a:r>
            <a:r>
              <a:rPr lang="en-IN" dirty="0" err="1"/>
              <a:t>HafizZakaria</a:t>
            </a:r>
            <a:r>
              <a:rPr lang="en-IN" baseline="30000" dirty="0"/>
              <a:t> </a:t>
            </a:r>
            <a:r>
              <a:rPr lang="en-IN" dirty="0"/>
              <a:t>Yasir </a:t>
            </a:r>
            <a:r>
              <a:rPr lang="en-IN" dirty="0" err="1"/>
              <a:t>MandEt</a:t>
            </a:r>
            <a:r>
              <a:rPr lang="en-IN" dirty="0"/>
              <a:t> al…1</a:t>
            </a:r>
          </a:p>
          <a:p>
            <a:pPr marL="457200" lvl="1" indent="0">
              <a:buNone/>
            </a:pPr>
            <a:r>
              <a:rPr lang="en-US" dirty="0"/>
              <a:t>        The development of a spatial radiation map by an autonomous mobile robot     that is equipped with Geiger Muller sensor. Mapping of gamma radiation autonomously using robot as agents will help to prevent harm to human especially when radiation related disaster occur.</a:t>
            </a:r>
            <a:endParaRPr lang="en-IN" dirty="0"/>
          </a:p>
          <a:p>
            <a:pPr lvl="1"/>
            <a:r>
              <a:rPr lang="en-IN" dirty="0"/>
              <a:t>Mohammed I </a:t>
            </a:r>
            <a:r>
              <a:rPr lang="en-IN" dirty="0" err="1"/>
              <a:t>Alfraheed</a:t>
            </a:r>
            <a:r>
              <a:rPr lang="en-IN" dirty="0"/>
              <a:t>  and Et al….2</a:t>
            </a:r>
          </a:p>
          <a:p>
            <a:pPr marL="457200" lvl="1" indent="0">
              <a:buNone/>
            </a:pPr>
            <a:r>
              <a:rPr lang="en-IN" dirty="0"/>
              <a:t>       Radiation is measured by detecting the levels of </a:t>
            </a:r>
            <a:r>
              <a:rPr lang="en-IN" dirty="0" err="1"/>
              <a:t>alpha,beta</a:t>
            </a:r>
            <a:r>
              <a:rPr lang="en-IN" dirty="0"/>
              <a:t> and gamma</a:t>
            </a:r>
          </a:p>
          <a:p>
            <a:pPr marL="457200" lvl="1" indent="0">
              <a:buNone/>
            </a:pPr>
            <a:r>
              <a:rPr lang="en-IN" dirty="0"/>
              <a:t>rays</a:t>
            </a:r>
          </a:p>
        </p:txBody>
      </p:sp>
    </p:spTree>
    <p:extLst>
      <p:ext uri="{BB962C8B-B14F-4D97-AF65-F5344CB8AC3E}">
        <p14:creationId xmlns:p14="http://schemas.microsoft.com/office/powerpoint/2010/main" val="356921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E56A-C5E4-432D-96FE-B9160CC34D5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CB4A2A07-EE11-4E0B-AFF9-223274F1A08B}"/>
              </a:ext>
            </a:extLst>
          </p:cNvPr>
          <p:cNvSpPr>
            <a:spLocks noGrp="1"/>
          </p:cNvSpPr>
          <p:nvPr>
            <p:ph idx="1"/>
          </p:nvPr>
        </p:nvSpPr>
        <p:spPr/>
        <p:txBody>
          <a:bodyPr/>
          <a:lstStyle/>
          <a:p>
            <a:r>
              <a:rPr lang="en-IN" dirty="0"/>
              <a:t>To detect nuclear  radiations using robot</a:t>
            </a:r>
          </a:p>
        </p:txBody>
      </p:sp>
    </p:spTree>
    <p:extLst>
      <p:ext uri="{BB962C8B-B14F-4D97-AF65-F5344CB8AC3E}">
        <p14:creationId xmlns:p14="http://schemas.microsoft.com/office/powerpoint/2010/main" val="352119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4989-1D19-4523-8725-5FFB7D99A54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91BA5C5-DA2F-4A72-8E7F-40EEEB0459D4}"/>
              </a:ext>
            </a:extLst>
          </p:cNvPr>
          <p:cNvSpPr>
            <a:spLocks noGrp="1"/>
          </p:cNvSpPr>
          <p:nvPr>
            <p:ph idx="1"/>
          </p:nvPr>
        </p:nvSpPr>
        <p:spPr/>
        <p:txBody>
          <a:bodyPr/>
          <a:lstStyle/>
          <a:p>
            <a:endParaRPr lang="en-IN" dirty="0"/>
          </a:p>
          <a:p>
            <a:r>
              <a:rPr lang="en-IN" dirty="0"/>
              <a:t>An algorithm is designed to automatically detect obstacles</a:t>
            </a:r>
          </a:p>
          <a:p>
            <a:r>
              <a:rPr lang="en-IN" dirty="0"/>
              <a:t>Project helps to detect nuclear radiations using robots that can protect us from many disasters</a:t>
            </a:r>
          </a:p>
        </p:txBody>
      </p:sp>
    </p:spTree>
    <p:extLst>
      <p:ext uri="{BB962C8B-B14F-4D97-AF65-F5344CB8AC3E}">
        <p14:creationId xmlns:p14="http://schemas.microsoft.com/office/powerpoint/2010/main" val="273055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D0CB-E491-46E9-9588-AB7B6864A48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2E6463A-2D98-4FEF-B0F8-896A687A6651}"/>
              </a:ext>
            </a:extLst>
          </p:cNvPr>
          <p:cNvSpPr>
            <a:spLocks noGrp="1"/>
          </p:cNvSpPr>
          <p:nvPr>
            <p:ph idx="1"/>
          </p:nvPr>
        </p:nvSpPr>
        <p:spPr/>
        <p:txBody>
          <a:bodyPr/>
          <a:lstStyle/>
          <a:p>
            <a:r>
              <a:rPr lang="en-IN" dirty="0"/>
              <a:t>1.Development of autonomous radiation mapping robot</a:t>
            </a:r>
          </a:p>
          <a:p>
            <a:r>
              <a:rPr lang="en-IN" dirty="0"/>
              <a:t>2.A robot for real time detection of nuclear radiation levels</a:t>
            </a:r>
          </a:p>
        </p:txBody>
      </p:sp>
    </p:spTree>
    <p:extLst>
      <p:ext uri="{BB962C8B-B14F-4D97-AF65-F5344CB8AC3E}">
        <p14:creationId xmlns:p14="http://schemas.microsoft.com/office/powerpoint/2010/main" val="25897034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192</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Courier New</vt:lpstr>
      <vt:lpstr>Wingdings 3</vt:lpstr>
      <vt:lpstr>Wisp</vt:lpstr>
      <vt:lpstr>RADIATION DETECTION USING ROBOT</vt:lpstr>
      <vt:lpstr>CONTENTS</vt:lpstr>
      <vt:lpstr>INTRODUCTION</vt:lpstr>
      <vt:lpstr>Nuclear Radiation</vt:lpstr>
      <vt:lpstr>LITERATURE REVIEW</vt:lpstr>
      <vt:lpstr>PROPOSED SYSTEM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RADIATION DETECTION USING ROBOT</dc:title>
  <dc:creator>salman faris</dc:creator>
  <cp:lastModifiedBy>salman faris</cp:lastModifiedBy>
  <cp:revision>11</cp:revision>
  <dcterms:created xsi:type="dcterms:W3CDTF">2019-02-25T08:13:24Z</dcterms:created>
  <dcterms:modified xsi:type="dcterms:W3CDTF">2019-02-25T10:01:28Z</dcterms:modified>
</cp:coreProperties>
</file>