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2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44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9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7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8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5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0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6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AEFE0A-63C6-443C-8068-D0A2A8B8D85A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A4F3-26C2-468E-B4F5-AD566CC5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54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key.org/" TargetMode="External"/><Relationship Id="rId7" Type="http://schemas.openxmlformats.org/officeDocument/2006/relationships/hyperlink" Target="https://www.youtube.com/watch?v=HLkyORh7vKk" TargetMode="External"/><Relationship Id="rId2" Type="http://schemas.openxmlformats.org/officeDocument/2006/relationships/hyperlink" Target="https://www.disabled-world.com/assistivedevices/computer/optikey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tiKey/OptiKey" TargetMode="External"/><Relationship Id="rId5" Type="http://schemas.openxmlformats.org/officeDocument/2006/relationships/hyperlink" Target="https://www.youtube.com/watch?v=03NFUMlXrf8" TargetMode="External"/><Relationship Id="rId4" Type="http://schemas.openxmlformats.org/officeDocument/2006/relationships/hyperlink" Target="https://sourceforge.net/projects/optikey.mirr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47039-EE2A-4A73-9692-7A00FDD3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476500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A75A-0C7C-4FA8-999F-B1F04073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OPTIKEY???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DD3E-88B1-4133-A604-0514081F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 Key is an assistive on-screen keyboard developed by Julius Sweetland</a:t>
            </a:r>
          </a:p>
          <a:p>
            <a:r>
              <a:rPr lang="en-US" dirty="0"/>
              <a:t> It is designed to help Motor Neuron Disease (MND) patients interact with Windows computers.</a:t>
            </a:r>
          </a:p>
          <a:p>
            <a:r>
              <a:rPr lang="en-US" dirty="0"/>
              <a:t>it is a great alternative to often expensive and complicated AAC (alternative and augmentative communication) products.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C6E7-DD5C-4BEB-93B8-DA11686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E1AB-2E58-4D0C-BFD0-48C7A8AC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Allows selections via dwell selection, physical buttons and assistive devices</a:t>
            </a:r>
          </a:p>
          <a:p>
            <a:r>
              <a:rPr lang="en-US" dirty="0"/>
              <a:t>Can be used with eye-tracking devices</a:t>
            </a:r>
          </a:p>
          <a:p>
            <a:r>
              <a:rPr lang="en-US" dirty="0"/>
              <a:t>Can be used as alternative to physical keyboard or mouse</a:t>
            </a:r>
          </a:p>
          <a:p>
            <a:r>
              <a:rPr lang="en-US" dirty="0"/>
              <a:t>Automatically inserts spaces between words and capitalizes letters to increase typing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9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32D7-3B16-4104-8758-D30579CD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whole words and phrases in a single selection by "swiping" or "auto-complete“.</a:t>
            </a:r>
          </a:p>
          <a:p>
            <a:r>
              <a:rPr lang="en-US" dirty="0"/>
              <a:t>A large mouse cursor will be displayed to show where Opti Key is pointing</a:t>
            </a:r>
          </a:p>
          <a:p>
            <a:r>
              <a:rPr lang="en-US" dirty="0"/>
              <a:t>'Speak' key converts everything typed into speech</a:t>
            </a:r>
          </a:p>
          <a:p>
            <a:r>
              <a:rPr lang="en-US" dirty="0"/>
              <a:t>Can be used to type into any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98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C4C30-E19E-47C5-B248-04EDEBF0A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4447" r="23770" b="4977"/>
          <a:stretch/>
        </p:blipFill>
        <p:spPr>
          <a:xfrm>
            <a:off x="1802674" y="1489164"/>
            <a:ext cx="8586651" cy="37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A2C5C-9E46-460C-AE86-6F1CFDA4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25509"/>
            <a:ext cx="8572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5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F757-375D-4F58-B58A-B1799AC0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do….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CDF7-3006-464B-B6E6-A437BBBA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Change keyboard </a:t>
            </a:r>
            <a:r>
              <a:rPr lang="en-US" dirty="0" err="1"/>
              <a:t>color,set</a:t>
            </a:r>
            <a:r>
              <a:rPr lang="en-US" dirty="0"/>
              <a:t> an option to change color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Setup both male and female voices.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1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6A99-AC8B-4F16-B581-77B81AC9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8DAA-BE27-4985-8863-041FFB37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https://www.disabled-world.com/assistivedevices/computer/optikey.php</a:t>
            </a:r>
            <a:endParaRPr lang="en-IN" dirty="0"/>
          </a:p>
          <a:p>
            <a:r>
              <a:rPr lang="en-US" dirty="0">
                <a:hlinkClick r:id="rId3"/>
              </a:rPr>
              <a:t>w</a:t>
            </a:r>
            <a:r>
              <a:rPr lang="en-IN" dirty="0">
                <a:hlinkClick r:id="rId3"/>
              </a:rPr>
              <a:t>ww.optikey.org</a:t>
            </a:r>
            <a:endParaRPr lang="en-IN" dirty="0"/>
          </a:p>
          <a:p>
            <a:r>
              <a:rPr lang="en-IN" dirty="0">
                <a:hlinkClick r:id="rId4"/>
              </a:rPr>
              <a:t>https://sourceforge.net/projects/optikey.mirror/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https://www.youtube.com/watch?v=03NFUMlXrf8</a:t>
            </a:r>
            <a:endParaRPr lang="en-IN" dirty="0"/>
          </a:p>
          <a:p>
            <a:r>
              <a:rPr lang="en-IN" dirty="0">
                <a:hlinkClick r:id="rId6"/>
              </a:rPr>
              <a:t>https://github.com/OptiKey/OptiKey</a:t>
            </a:r>
            <a:endParaRPr lang="en-IN" dirty="0"/>
          </a:p>
          <a:p>
            <a:r>
              <a:rPr lang="en-IN" dirty="0">
                <a:hlinkClick r:id="rId7"/>
              </a:rPr>
              <a:t>https://www.youtube.com/watch?v=HLkyORh7vKk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12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189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OPTIKEY???</vt:lpstr>
      <vt:lpstr>Features</vt:lpstr>
      <vt:lpstr>PowerPoint Presentation</vt:lpstr>
      <vt:lpstr>PowerPoint Presentation</vt:lpstr>
      <vt:lpstr>PowerPoint Presentation</vt:lpstr>
      <vt:lpstr>To do….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Jesna</dc:creator>
  <cp:lastModifiedBy>Jesna</cp:lastModifiedBy>
  <cp:revision>11</cp:revision>
  <dcterms:created xsi:type="dcterms:W3CDTF">2019-02-06T15:11:05Z</dcterms:created>
  <dcterms:modified xsi:type="dcterms:W3CDTF">2019-02-25T14:56:50Z</dcterms:modified>
</cp:coreProperties>
</file>