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70" r:id="rId4"/>
    <p:sldId id="269" r:id="rId5"/>
    <p:sldId id="271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66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3440" y="1842588"/>
            <a:ext cx="10162903" cy="238760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Talking Book Studio</a:t>
            </a:r>
            <a:endParaRPr lang="en-US" sz="7200" dirty="0">
              <a:latin typeface="Bodoni MT" panose="02070603080606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8583" y="4168095"/>
            <a:ext cx="9144000" cy="16557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4863" cy="44445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Education has always been a strenuous task for visually impaired students.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Courtesy to Braille’s system for being a primary technique for blind education since 1824.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To a great extend Braille’s system of raised dots remains the foundation of many of today’s advanced technology communication devices for the visually impaired students.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Unfortunately the accessibility of Braille materials is very much limited and also quite expensive.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In a country like India, education for a blind will definitely put an extra burden on the parents due to the unavailability of the resources for their child.  </a:t>
            </a:r>
          </a:p>
          <a:p>
            <a:endParaRPr lang="en-US" dirty="0" smtClean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91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Currently the students need the help of a second person to study things.</a:t>
            </a:r>
          </a:p>
          <a:p>
            <a:r>
              <a:rPr lang="en-IN" dirty="0" smtClean="0"/>
              <a:t>The volunteers have to read the notes for these students.</a:t>
            </a:r>
          </a:p>
          <a:p>
            <a:r>
              <a:rPr lang="en-IN" dirty="0" smtClean="0"/>
              <a:t>During the time of examinations, the students say the answer to the volunteers and the volunteers write the exam for them.</a:t>
            </a:r>
          </a:p>
          <a:p>
            <a:r>
              <a:rPr lang="en-IN" dirty="0" smtClean="0"/>
              <a:t>As per the government norms, the volunteer should be studying in lower classes as that of the blind student.</a:t>
            </a:r>
          </a:p>
          <a:p>
            <a:r>
              <a:rPr lang="en-IN" dirty="0" smtClean="0"/>
              <a:t>Because of this, the conveyed idea is not correctly getting written in the answer sheets.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404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4863" cy="4444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The aim of this project is to develop a technology aided system which functions on voice commands specially designed to help visually impaired students in their academics. 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The system also provides a platform that connects blind schools and volunteers. 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The system will also convert the textbooks into audio format(text to speech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coversion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0664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The system will mark a beginning of new hopes and emancipation from the above said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requisites.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932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 idx="4294967295"/>
          </p:nvPr>
        </p:nvSpPr>
        <p:spPr>
          <a:xfrm>
            <a:off x="1219200" y="2655479"/>
            <a:ext cx="10515600" cy="1325563"/>
          </a:xfrm>
        </p:spPr>
        <p:txBody>
          <a:bodyPr/>
          <a:lstStyle/>
          <a:p>
            <a:r>
              <a:rPr lang="en-US" dirty="0" smtClean="0"/>
              <a:t>                        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</a:rPr>
              <a:t>Thank You</a:t>
            </a:r>
            <a:endParaRPr lang="en-US" i="1" dirty="0">
              <a:solidFill>
                <a:schemeClr val="accent1">
                  <a:lumMod val="50000"/>
                </a:schemeClr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60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655</TotalTime>
  <Words>268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Bauhaus 93</vt:lpstr>
      <vt:lpstr>Bodoni MT</vt:lpstr>
      <vt:lpstr>Calibri</vt:lpstr>
      <vt:lpstr>Century Gothic</vt:lpstr>
      <vt:lpstr>Times New Roman</vt:lpstr>
      <vt:lpstr>Melancholy abstract design template</vt:lpstr>
      <vt:lpstr>Talking Book Studio</vt:lpstr>
      <vt:lpstr>Introduction</vt:lpstr>
      <vt:lpstr>Existing System</vt:lpstr>
      <vt:lpstr>Proposed System</vt:lpstr>
      <vt:lpstr>Conclusion</vt:lpstr>
      <vt:lpstr>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Aqua Loom</dc:title>
  <dc:creator>Niyas Ali</dc:creator>
  <cp:lastModifiedBy>Windows User</cp:lastModifiedBy>
  <cp:revision>15</cp:revision>
  <dcterms:created xsi:type="dcterms:W3CDTF">2018-10-30T17:20:51Z</dcterms:created>
  <dcterms:modified xsi:type="dcterms:W3CDTF">2019-02-08T06:17:56Z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