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0" r:id="rId1"/>
  </p:sldMasterIdLst>
  <p:sldIdLst>
    <p:sldId id="257" r:id="rId2"/>
    <p:sldId id="267" r:id="rId3"/>
    <p:sldId id="270" r:id="rId4"/>
    <p:sldId id="269" r:id="rId5"/>
    <p:sldId id="271" r:id="rId6"/>
    <p:sldId id="26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E3FDE45-AF77-4B5C-9715-49D594BDF05E}"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57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665E195-C89C-4871-8AE9-903FDB8B6D9D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7567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667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4267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847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782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975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859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134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010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792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4222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665E195-C89C-4871-8AE9-903FDB8B6D9D}" type="datetimeFigureOut">
              <a:rPr lang="en-US" smtClean="0"/>
              <a:pPr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62D6987-FB6D-4DB8-81B8-AD0F35E3BB5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3235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3803" y="5280340"/>
            <a:ext cx="8397026" cy="1049106"/>
          </a:xfrm>
        </p:spPr>
        <p:txBody>
          <a:bodyPr>
            <a:noAutofit/>
          </a:bodyPr>
          <a:lstStyle/>
          <a:p>
            <a:pPr algn="ctr"/>
            <a:r>
              <a:rPr lang="en-US" sz="8000" dirty="0" smtClean="0"/>
              <a:t>Third eye</a:t>
            </a:r>
            <a:endParaRPr lang="en-US" sz="8000" dirty="0"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613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1024128" y="1864262"/>
            <a:ext cx="10604863" cy="44445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Education has always been a strenuous task for visually impaired students.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Courtesy to Braille’s system for being a primary technique for blind education since 1824.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To a great extend Braille’s system of raised dots remains the foundation of many of today’s advanced technology communication devices for the visually impaired students.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Unfortunately the accessibility of Braille materials is very much limited and also quite expensive.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In a country like India, education for a blind will definitely put an extra burden on the parents due to the unavailability of the resources for their child.  </a:t>
            </a: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691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Currently the students need the help of a second person to study things.</a:t>
            </a:r>
          </a:p>
          <a:p>
            <a:r>
              <a:rPr lang="en-IN" dirty="0" smtClean="0"/>
              <a:t>The volunteers have to read the notes for these students.</a:t>
            </a:r>
          </a:p>
          <a:p>
            <a:r>
              <a:rPr lang="en-IN" dirty="0" smtClean="0"/>
              <a:t>During the time of examinations, the students say the answer to the volunteers and the volunteers write the exam for them.</a:t>
            </a:r>
          </a:p>
          <a:p>
            <a:r>
              <a:rPr lang="en-IN" dirty="0" smtClean="0"/>
              <a:t>As per the government norms, the volunteer should be studying in lower classes as that of the blind student.</a:t>
            </a:r>
          </a:p>
          <a:p>
            <a:r>
              <a:rPr lang="en-IN" dirty="0" smtClean="0"/>
              <a:t>Because of this, the conveyed idea is not correctly getting written in the answer sheets.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404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882461" y="2084832"/>
            <a:ext cx="10604863" cy="444454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The aim of this project is to develop a technology aided system which functions on voice commands specially designed to help visually impaired students in their academics. </a:t>
            </a: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The system also provides a platform that connects blind schools and volunteers. </a:t>
            </a:r>
            <a:endParaRPr lang="en-US" dirty="0" smtClean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The system will also convert the textbooks into audio format (text to speech conversion).</a:t>
            </a:r>
          </a:p>
        </p:txBody>
      </p:sp>
    </p:spTree>
    <p:extLst>
      <p:ext uri="{BB962C8B-B14F-4D97-AF65-F5344CB8AC3E}">
        <p14:creationId xmlns:p14="http://schemas.microsoft.com/office/powerpoint/2010/main" val="110664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This system will be a great help to the visually impaired which will light a spark of hope in their darkness.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932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 idx="4294967295"/>
          </p:nvPr>
        </p:nvSpPr>
        <p:spPr>
          <a:xfrm>
            <a:off x="1676400" y="1532586"/>
            <a:ext cx="9669887" cy="2448864"/>
          </a:xfrm>
        </p:spPr>
        <p:txBody>
          <a:bodyPr/>
          <a:lstStyle/>
          <a:p>
            <a:r>
              <a:rPr lang="en-US" cap="none" spc="0" dirty="0" smtClean="0">
                <a:ln w="0"/>
                <a:solidFill>
                  <a:schemeClr val="tx1"/>
                </a:solidFill>
              </a:rPr>
              <a:t>                         Thank You</a:t>
            </a:r>
            <a:endParaRPr lang="en-US" cap="none" spc="0" dirty="0">
              <a:ln w="0"/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9608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757</TotalTime>
  <Words>274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Bodoni MT</vt:lpstr>
      <vt:lpstr>Calibri</vt:lpstr>
      <vt:lpstr>Times New Roman</vt:lpstr>
      <vt:lpstr>Tw Cen MT</vt:lpstr>
      <vt:lpstr>Tw Cen MT Condensed</vt:lpstr>
      <vt:lpstr>Wingdings 3</vt:lpstr>
      <vt:lpstr>Integral</vt:lpstr>
      <vt:lpstr>Third eye</vt:lpstr>
      <vt:lpstr>Introduction</vt:lpstr>
      <vt:lpstr>Existing System</vt:lpstr>
      <vt:lpstr>Proposed System</vt:lpstr>
      <vt:lpstr>Conclusion</vt:lpstr>
      <vt:lpstr>                         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Aqua Loom</dc:title>
  <dc:creator>Niyas Ali</dc:creator>
  <cp:lastModifiedBy>THERAIN</cp:lastModifiedBy>
  <cp:revision>21</cp:revision>
  <dcterms:created xsi:type="dcterms:W3CDTF">2018-10-30T17:20:51Z</dcterms:created>
  <dcterms:modified xsi:type="dcterms:W3CDTF">2019-02-13T05:08:28Z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74064600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