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7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2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4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21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4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98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8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4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9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5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1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1776549"/>
            <a:ext cx="8386354" cy="442830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Visual Secret Sharing Schemes Encrypting Multiple Images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 smtClean="0">
                <a:latin typeface="Algerian" panose="04020705040A02060702" pitchFamily="82" charset="0"/>
              </a:rPr>
              <a:t/>
            </a:r>
            <a:br>
              <a:rPr lang="en-US" sz="3200" dirty="0" smtClean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/>
            </a: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 smtClean="0">
                <a:latin typeface="Algerian" panose="04020705040A02060702" pitchFamily="82" charset="0"/>
              </a:rPr>
              <a:t>                                                  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aysha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mol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n</a:t>
            </a:r>
            <a:b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                                                s6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mca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                                                      no : 40</a:t>
            </a:r>
            <a:b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endParaRPr lang="en-IN" sz="32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057" y="378824"/>
            <a:ext cx="4140926" cy="1907177"/>
          </a:xfrm>
        </p:spPr>
        <p:txBody>
          <a:bodyPr/>
          <a:lstStyle/>
          <a:p>
            <a:r>
              <a:rPr lang="en-IN" sz="4000" u="sng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000" u="sng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629" y="2286000"/>
            <a:ext cx="7302138" cy="30958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cryptography is a cryptographic technique which allows visual information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pictures,text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,) to be encrypted in such a way that the decrypted information appears as a visual image.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best well known technique was ” VISUAL SECRET SHARING SCHEME”.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this paper is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access control of visual secret sharing (VSS) schemes encrypting multiple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000" y="927463"/>
            <a:ext cx="6079851" cy="1384663"/>
          </a:xfrm>
        </p:spPr>
        <p:txBody>
          <a:bodyPr/>
          <a:lstStyle/>
          <a:p>
            <a:r>
              <a:rPr lang="en-IN" sz="4000" u="sng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IDEAS OF THE SYSTEM</a:t>
            </a:r>
            <a:endParaRPr lang="en-IN" sz="4000" u="sng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509" y="2704012"/>
            <a:ext cx="7591339" cy="303083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Binarization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secret sharing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multiple images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495" y="1662126"/>
            <a:ext cx="6815669" cy="702252"/>
          </a:xfrm>
        </p:spPr>
        <p:txBody>
          <a:bodyPr/>
          <a:lstStyle/>
          <a:p>
            <a:r>
              <a:rPr lang="en-IN" sz="40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APPLICATION OF VSS</a:t>
            </a:r>
            <a:endParaRPr lang="en-IN" sz="40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8698" y="2573383"/>
            <a:ext cx="6869370" cy="24050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information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establishment on Smart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 cryptographic keys from loss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Purely Mathematical importance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4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178" y="1527198"/>
            <a:ext cx="7898917" cy="641237"/>
          </a:xfrm>
        </p:spPr>
        <p:txBody>
          <a:bodyPr/>
          <a:lstStyle/>
          <a:p>
            <a:r>
              <a:rPr lang="en-IN" sz="3200" u="sng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IMPLEMENTATION OF THE SYSTEM</a:t>
            </a:r>
            <a:endParaRPr lang="en-IN" sz="3200" u="sng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321" y="2259875"/>
            <a:ext cx="6820630" cy="33963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idea can be made suitable for the police security wing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secure their various case diaries most valuable photographs instead of keep those in traditional way.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Orelse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used to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privitize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identifications ,military related transactions etc….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348" y="1318190"/>
            <a:ext cx="4990012" cy="784929"/>
          </a:xfrm>
        </p:spPr>
        <p:txBody>
          <a:bodyPr/>
          <a:lstStyle/>
          <a:p>
            <a:r>
              <a:rPr lang="en-IN" sz="3600" u="sng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IN" sz="3600" u="sng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2754" y="2197100"/>
            <a:ext cx="7446738" cy="31115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image sharing using visual cryptography.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 is able to encrypt multiple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decrypt them successfully without degrading the quality of the images.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not only achieves the desired goals but also improves the efficiency of visual cryptography for numerous secret images.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scheme is more secure, it can be used in defense, military and commercial applications</a:t>
            </a:r>
            <a:r>
              <a:rPr lang="en-US" dirty="0"/>
              <a:t>. 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726" y="1488009"/>
            <a:ext cx="6165668" cy="667363"/>
          </a:xfrm>
        </p:spPr>
        <p:txBody>
          <a:bodyPr/>
          <a:lstStyle/>
          <a:p>
            <a:r>
              <a:rPr lang="en-IN" sz="4000" u="sng" dirty="0" smtClean="0">
                <a:latin typeface="Algerian" panose="04020705040A02060702" pitchFamily="82" charset="0"/>
              </a:rPr>
              <a:t>REFERENCE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964" y="2258107"/>
            <a:ext cx="6831673" cy="318910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Ateniese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Blundo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D.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R. Stinson, “Extended capabilities for visual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Shamir, “Visual cryptography,” in Proc.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EUROCRYPT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Image Sharing Scheme using Visual Cryptography 1Dr. Ch. Samson, 2Masabattula N 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Durgamba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1Associate Head, Dept. of Information Technology, SNIST, Hyderabad, Telangana,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 (paper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www.ijarcsse.com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320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Garamond</vt:lpstr>
      <vt:lpstr>Times New Roman</vt:lpstr>
      <vt:lpstr>Wingdings</vt:lpstr>
      <vt:lpstr>Organic</vt:lpstr>
      <vt:lpstr>Visual Secret Sharing Schemes Encrypting Multiple Images                                                        aysha mol n                                                  s6 mca                                                        no : 40  </vt:lpstr>
      <vt:lpstr>INTRODUCTION</vt:lpstr>
      <vt:lpstr>IDEAS OF THE SYSTEM</vt:lpstr>
      <vt:lpstr>APPLICATION OF VSS</vt:lpstr>
      <vt:lpstr>IMPLEMENTATION OF THE SYSTEM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ayshamol751@hotmail.com</dc:creator>
  <cp:lastModifiedBy>Rejo R Varghese</cp:lastModifiedBy>
  <cp:revision>16</cp:revision>
  <dcterms:created xsi:type="dcterms:W3CDTF">2019-02-07T06:11:21Z</dcterms:created>
  <dcterms:modified xsi:type="dcterms:W3CDTF">2019-02-25T06:30:56Z</dcterms:modified>
</cp:coreProperties>
</file>