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7D461D-090A-45E4-A50B-DF76703A66B1}" type="datetimeFigureOut">
              <a:rPr lang="en-US" smtClean="0"/>
              <a:pPr/>
              <a:t>2/25/2019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FEE83D-4D0B-44A7-B7A0-4A2551182EF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31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FACIAL EXPRESSION RECOGNITION USING SALIENT FEATURES AND CONVOLUTIONAL NEURAL NETWORK</a:t>
            </a:r>
            <a: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Athira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Manoharan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539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processing : is a method to convert an image into digital form and perform some operations on it, in order to get an enhanced image or to extract some useful information from it.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 deep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neural network (CNN, or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ConvNet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a class of deep neural networks, most commonly applied to analyzing visual imagery.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3017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867401"/>
          </a:xfrm>
        </p:spPr>
        <p:txBody>
          <a:bodyPr/>
          <a:lstStyle/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Facial expression recognition is the most natural way to extract human emotion.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 expression recognition system consist of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Face image acquisition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Feature extraction-LDRHP,LDSP,KPCA,GDA,LDRHP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Training: CNN based deep learning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Recognition: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ADVANTAGES AND DISADVANTAGES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533400" y="1935163"/>
          <a:ext cx="8229600" cy="249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High computational cost.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Pattern matching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dirty="0" smtClean="0"/>
                        <a:t>If you don't have a good GPU they are quite slow to train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kern="1200" smtClean="0"/>
                        <a:t>use to need a lot of training data.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ENHANCEMENT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Edge detectors perform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poorely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corners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Corners provide repeatable points for matching,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so are worth detecting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Exactly at a corner, gradient is ill defined.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However, in the region around a corner,</a:t>
            </a:r>
          </a:p>
          <a:p>
            <a:pPr>
              <a:buNone/>
            </a:pPr>
            <a:r>
              <a:rPr lang="en-US" dirty="0" smtClean="0"/>
              <a:t>     gradient has two or more different values.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305800" cy="12192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123</TotalTime>
  <Words>137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FACIAL EXPRESSION RECOGNITION USING SALIENT FEATURES AND CONVOLUTIONAL NEURAL NETWORK                                           Athira Manoharan                                                        539</vt:lpstr>
      <vt:lpstr>Introduction</vt:lpstr>
      <vt:lpstr>Slide 3</vt:lpstr>
      <vt:lpstr>ADVANTAGES AND DISADVANTAGES</vt:lpstr>
      <vt:lpstr>ENHANCEMENT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Athira Manoharan</dc:creator>
  <cp:lastModifiedBy>Athira Manoharan</cp:lastModifiedBy>
  <cp:revision>15</cp:revision>
  <dcterms:created xsi:type="dcterms:W3CDTF">2019-02-07T15:34:14Z</dcterms:created>
  <dcterms:modified xsi:type="dcterms:W3CDTF">2019-02-25T15:14:27Z</dcterms:modified>
</cp:coreProperties>
</file>