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17-Feb-19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and Analysis of Image detection Algorithm (Deep learning) for Parallel Hardware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Guided By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Prof.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Sheera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Shamsudeen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Biju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(Intel)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1952" y="4169664"/>
            <a:ext cx="2072640" cy="148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By</a:t>
            </a:r>
          </a:p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Aswathy Raj</a:t>
            </a:r>
          </a:p>
          <a:p>
            <a:pPr algn="r">
              <a:lnSpc>
                <a:spcPct val="150000"/>
              </a:lnSpc>
            </a:pP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MCA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S6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7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8656" y="20726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 smtClean="0"/>
          </a:p>
          <a:p>
            <a:r>
              <a:rPr lang="en-US" sz="4000" b="1" dirty="0" smtClean="0"/>
              <a:t>Introduction</a:t>
            </a:r>
          </a:p>
          <a:p>
            <a:pPr algn="ctr"/>
            <a:endParaRPr lang="en-US" dirty="0"/>
          </a:p>
          <a:p>
            <a:r>
              <a:rPr lang="en-US" sz="2400" i="1" u="sng" dirty="0" smtClean="0"/>
              <a:t>1.Parallel processing</a:t>
            </a:r>
            <a:r>
              <a:rPr lang="en-US" sz="2000" dirty="0" smtClean="0"/>
              <a:t>: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mode of operation in which a process is split into parts, which are executed simultaneously on different processors attached to the same computer.</a:t>
            </a:r>
            <a:endParaRPr lang="en-US" sz="20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575" y="3218688"/>
            <a:ext cx="5718049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7152" y="646176"/>
            <a:ext cx="7303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smtClean="0"/>
              <a:t>2.Image detection Algorithm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CNN (Convolutional </a:t>
            </a:r>
            <a:r>
              <a:rPr lang="en-US" sz="2400" dirty="0"/>
              <a:t>Neural </a:t>
            </a:r>
            <a:r>
              <a:rPr lang="en-US" sz="2400" dirty="0" smtClean="0"/>
              <a:t>Networks)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18" y="2190750"/>
            <a:ext cx="75342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7136" y="800576"/>
            <a:ext cx="105216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medium-content-serif-font"/>
              </a:rPr>
              <a:t>Pre Processing Stage</a:t>
            </a:r>
          </a:p>
          <a:p>
            <a:endParaRPr lang="en-US" sz="2400" dirty="0">
              <a:latin typeface="medium-content-serif-font"/>
            </a:endParaRPr>
          </a:p>
          <a:p>
            <a:r>
              <a:rPr lang="en-US" sz="2400" dirty="0" smtClean="0">
                <a:latin typeface="medium-content-serif-font"/>
              </a:rPr>
              <a:t>We’re </a:t>
            </a:r>
            <a:r>
              <a:rPr lang="en-US" sz="2400" dirty="0">
                <a:latin typeface="medium-content-serif-font"/>
              </a:rPr>
              <a:t>going to do a random </a:t>
            </a:r>
            <a:endParaRPr lang="en-US" sz="2400" dirty="0" smtClean="0">
              <a:latin typeface="medium-content-serif-font"/>
            </a:endParaRPr>
          </a:p>
          <a:p>
            <a:r>
              <a:rPr lang="en-US" sz="2400" dirty="0" smtClean="0">
                <a:latin typeface="medium-content-serif-font"/>
              </a:rPr>
              <a:t>combination of the following</a:t>
            </a:r>
          </a:p>
          <a:p>
            <a:r>
              <a:rPr lang="en-US" sz="2400" dirty="0" smtClean="0">
                <a:latin typeface="medium-content-serif-font"/>
              </a:rPr>
              <a:t>to </a:t>
            </a:r>
            <a:r>
              <a:rPr lang="en-US" sz="2400" dirty="0">
                <a:latin typeface="medium-content-serif-font"/>
              </a:rPr>
              <a:t>the images</a:t>
            </a:r>
            <a:r>
              <a:rPr lang="en-US" sz="2400" dirty="0" smtClean="0">
                <a:latin typeface="medium-content-serif-font"/>
              </a:rPr>
              <a:t>:</a:t>
            </a:r>
            <a:endParaRPr lang="en-US" sz="2400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edium-content-serif-font"/>
              </a:rPr>
              <a:t>Crop parts of the </a:t>
            </a:r>
            <a:r>
              <a:rPr lang="en-US" sz="2400" dirty="0" smtClean="0">
                <a:latin typeface="medium-content-serif-font"/>
              </a:rPr>
              <a:t>image</a:t>
            </a:r>
            <a:endParaRPr lang="en-US" sz="2400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edium-content-serif-font"/>
              </a:rPr>
              <a:t>Flip image </a:t>
            </a:r>
            <a:r>
              <a:rPr lang="en-US" sz="2400" dirty="0" smtClean="0">
                <a:latin typeface="medium-content-serif-font"/>
              </a:rPr>
              <a:t>horizontally</a:t>
            </a:r>
            <a:endParaRPr lang="en-US" sz="2400" dirty="0"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medium-content-serif-font"/>
              </a:rPr>
              <a:t>Adjust hue, contrast and </a:t>
            </a:r>
            <a:r>
              <a:rPr lang="en-US" sz="2400" dirty="0" smtClean="0">
                <a:latin typeface="medium-content-serif-font"/>
              </a:rPr>
              <a:t>saturation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medium-content-serif-fon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medium-content-sans-serif-font"/>
                <a:cs typeface="Times New Roman" panose="02020603050405020304" pitchFamily="18" charset="0"/>
              </a:rPr>
              <a:t>Splitting Our 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edium-content-sans-serif-fon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medium-content-sans-serif-font"/>
                <a:cs typeface="Times New Roman" panose="02020603050405020304" pitchFamily="18" charset="0"/>
              </a:rPr>
              <a:t>Building a Convolutional </a:t>
            </a:r>
            <a:endParaRPr lang="en-US" sz="2400" dirty="0" smtClean="0">
              <a:latin typeface="medium-content-sans-serif-fon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medium-content-sans-serif-font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medium-content-sans-serif-font"/>
                <a:cs typeface="Times New Roman" panose="02020603050405020304" pitchFamily="18" charset="0"/>
              </a:rPr>
              <a:t>  Neural</a:t>
            </a:r>
            <a:r>
              <a:rPr lang="en-US" sz="2400" dirty="0">
                <a:latin typeface="medium-content-sans-serif-font"/>
                <a:cs typeface="Times New Roman" panose="02020603050405020304" pitchFamily="18" charset="0"/>
              </a:rPr>
              <a:t> 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medium-content-serif-fon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23" y="800576"/>
            <a:ext cx="5990273" cy="52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2624" y="1085088"/>
            <a:ext cx="103875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latin typeface="medium-content-sans-serif-font"/>
              </a:rPr>
              <a:t>Proposed System</a:t>
            </a:r>
          </a:p>
          <a:p>
            <a:endParaRPr lang="en-US" sz="2800" dirty="0" smtClean="0">
              <a:latin typeface="medium-content-sans-serif-fon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Simple Logistics regression 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Develop a Frame Work for Parallel Implementation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Visualization Tools </a:t>
            </a:r>
            <a:r>
              <a:rPr lang="en-US" sz="2400" dirty="0"/>
              <a:t>U</a:t>
            </a:r>
            <a:r>
              <a:rPr lang="en-US" sz="2400" dirty="0" smtClean="0"/>
              <a:t>sing Python                     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Used to Visualize the number of function calls and Buffer reads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Replace the Algorithm with Image Detection Algorithm which is </a:t>
            </a:r>
            <a:r>
              <a:rPr lang="en-US" sz="2400" smtClean="0"/>
              <a:t>Developed using </a:t>
            </a:r>
            <a:r>
              <a:rPr lang="en-US" sz="2400" dirty="0" smtClean="0"/>
              <a:t>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44438" y="2913888"/>
            <a:ext cx="1856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edium-content-sans-serif-font"/>
              </a:rPr>
              <a:t>Thank you</a:t>
            </a:r>
            <a:endParaRPr lang="en-US" sz="2800" dirty="0"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3251576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</TotalTime>
  <Words>122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medium-content-sans-serif-font</vt:lpstr>
      <vt:lpstr>medium-content-serif-font</vt:lpstr>
      <vt:lpstr>Times New Roman</vt:lpstr>
      <vt:lpstr>Wingdings</vt:lpstr>
      <vt:lpstr>Wingdings 3</vt:lpstr>
      <vt:lpstr>Slice</vt:lpstr>
      <vt:lpstr>Simulation and Analysis of Image detection Algorithm (Deep learning) for Parallel Hardware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Analysis of Image detection Algorithm (Deep learning) for Parallel Hardware Implementation</dc:title>
  <dc:creator>Aswathy</dc:creator>
  <cp:lastModifiedBy>Aswathy</cp:lastModifiedBy>
  <cp:revision>7</cp:revision>
  <dcterms:created xsi:type="dcterms:W3CDTF">2019-02-17T16:52:08Z</dcterms:created>
  <dcterms:modified xsi:type="dcterms:W3CDTF">2019-02-17T17:57:17Z</dcterms:modified>
</cp:coreProperties>
</file>