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71" r:id="rId4"/>
    <p:sldId id="263" r:id="rId5"/>
    <p:sldId id="272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18ED62-0D5B-4502-8BA0-B1540200BB2A}">
          <p14:sldIdLst>
            <p14:sldId id="256"/>
            <p14:sldId id="257"/>
            <p14:sldId id="271"/>
            <p14:sldId id="263"/>
            <p14:sldId id="272"/>
            <p14:sldId id="264"/>
            <p14:sldId id="265"/>
            <p14:sldId id="266"/>
          </p14:sldIdLst>
        </p14:section>
        <p14:section name="Untitled Section" id="{B3C5AF17-7F53-4D6F-B917-5466F59BCA70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>
        <p:scale>
          <a:sx n="81" d="100"/>
          <a:sy n="81" d="100"/>
        </p:scale>
        <p:origin x="-19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9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90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9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14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16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3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7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7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3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9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2DE6-5384-4309-B4C9-3B21B4830FF8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5613" y="2374900"/>
            <a:ext cx="8585200" cy="3492500"/>
          </a:xfrm>
        </p:spPr>
        <p:txBody>
          <a:bodyPr>
            <a:normAutofit fontScale="85000" lnSpcReduction="10000"/>
          </a:bodyPr>
          <a:lstStyle/>
          <a:p>
            <a:r>
              <a:rPr lang="en-IN" sz="3300" b="1" dirty="0"/>
              <a:t>SIMULATION AND ANALYSIS OF DEEP LEARNING NETWORK FOR PARALLEL HARDWARE IMPLEMENTATION</a:t>
            </a:r>
            <a:endParaRPr lang="en-IN" sz="3500" b="1" dirty="0">
              <a:latin typeface="Century" panose="02040604050505020304" pitchFamily="18" charset="0"/>
            </a:endParaRPr>
          </a:p>
          <a:p>
            <a:endParaRPr lang="en-IN" sz="3200" b="1" dirty="0"/>
          </a:p>
          <a:p>
            <a:endParaRPr lang="en-IN" b="1" dirty="0"/>
          </a:p>
          <a:p>
            <a:r>
              <a:rPr lang="en-IN" b="1" dirty="0"/>
              <a:t>                                                                                                   RAHUL SATHEESH S</a:t>
            </a:r>
          </a:p>
          <a:p>
            <a:r>
              <a:rPr lang="en-IN" b="1" dirty="0" smtClean="0"/>
              <a:t>Guide:</a:t>
            </a:r>
          </a:p>
          <a:p>
            <a:r>
              <a:rPr lang="en-IN" b="1" dirty="0" err="1" smtClean="0"/>
              <a:t>Prof.Sheera</a:t>
            </a:r>
            <a:r>
              <a:rPr lang="en-IN" b="1" dirty="0" smtClean="0"/>
              <a:t>  </a:t>
            </a:r>
          </a:p>
          <a:p>
            <a:r>
              <a:rPr lang="en-IN" b="1" dirty="0" err="1" smtClean="0"/>
              <a:t>Dr.Biju</a:t>
            </a:r>
            <a:r>
              <a:rPr lang="en-IN" b="1" smtClean="0"/>
              <a:t> Simon (Intel)</a:t>
            </a:r>
            <a:r>
              <a:rPr lang="en-IN" b="1" smtClean="0"/>
              <a:t>                                                                                                   </a:t>
            </a:r>
            <a:r>
              <a:rPr lang="en-IN" b="1" dirty="0"/>
              <a:t>S6 MCA</a:t>
            </a:r>
          </a:p>
        </p:txBody>
      </p:sp>
    </p:spTree>
    <p:extLst>
      <p:ext uri="{BB962C8B-B14F-4D97-AF65-F5344CB8AC3E}">
        <p14:creationId xmlns:p14="http://schemas.microsoft.com/office/powerpoint/2010/main" val="34190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25" y="649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00" y="1816100"/>
            <a:ext cx="9829800" cy="411480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Clr>
                <a:srgbClr val="4A66AC"/>
              </a:buClr>
              <a:buNone/>
            </a:pPr>
            <a:r>
              <a:rPr lang="en-IN" sz="2000" b="1" dirty="0"/>
              <a:t> </a:t>
            </a:r>
            <a:r>
              <a:rPr lang="en-GB" sz="2000" dirty="0"/>
              <a:t>In this project we describe the implementation of a complete deep learning algorithm </a:t>
            </a:r>
            <a:r>
              <a:rPr lang="en-IN" sz="2000" dirty="0"/>
              <a:t>for speech recognition</a:t>
            </a:r>
            <a:r>
              <a:rPr lang="en-GB" sz="2000" dirty="0"/>
              <a:t>. This project also compare the speed-up obtained and communication statistics implementing the training procedure only taking advantage of the multi-thread capabilities of multi-core processors.</a:t>
            </a:r>
            <a:endParaRPr lang="en-IN" sz="2000" b="1" spc="1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147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3188F-072B-4C45-B17A-781BAF6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b="1" u="sng" dirty="0"/>
              <a:t>Parallel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1F38B-7AA1-461E-8D06-67006E7A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1619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 of operation in which a process is split into parts, which are executed simultaneously on different processors attached to the same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 program instructions by dividing them among multiple processors with the objective of running a program in less time.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0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513" y="5860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Systolic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412" y="2603500"/>
            <a:ext cx="8915400" cy="3777622"/>
          </a:xfrm>
        </p:spPr>
        <p:txBody>
          <a:bodyPr>
            <a:normAutofit/>
          </a:bodyPr>
          <a:lstStyle/>
          <a:p>
            <a:r>
              <a:rPr lang="en-GB" dirty="0"/>
              <a:t>Replace single processor with an array of regular processing </a:t>
            </a:r>
            <a:r>
              <a:rPr lang="en-GB" dirty="0" smtClean="0"/>
              <a:t>elements</a:t>
            </a:r>
            <a:endParaRPr lang="en-IN" dirty="0"/>
          </a:p>
          <a:p>
            <a:r>
              <a:rPr lang="en-GB" dirty="0" smtClean="0"/>
              <a:t>Orchestrate </a:t>
            </a:r>
            <a:r>
              <a:rPr lang="en-GB" dirty="0"/>
              <a:t>data flow for high throughput with </a:t>
            </a:r>
            <a:r>
              <a:rPr lang="en-IN" dirty="0"/>
              <a:t>less memory access</a:t>
            </a:r>
          </a:p>
          <a:p>
            <a:r>
              <a:rPr lang="en-IN" dirty="0"/>
              <a:t>Different from pi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GB" dirty="0"/>
              <a:t>Nonlinear array structure, </a:t>
            </a:r>
            <a:r>
              <a:rPr lang="en-GB" dirty="0" err="1"/>
              <a:t>multidirection</a:t>
            </a:r>
            <a:r>
              <a:rPr lang="en-GB" dirty="0"/>
              <a:t> data flow, each PE may 		have (small) local instruction and data </a:t>
            </a:r>
            <a:r>
              <a:rPr lang="en-IN" dirty="0"/>
              <a:t>memory</a:t>
            </a:r>
          </a:p>
          <a:p>
            <a:r>
              <a:rPr lang="en-GB" dirty="0"/>
              <a:t>Different from SIMD: each PE may do something different</a:t>
            </a:r>
          </a:p>
          <a:p>
            <a:r>
              <a:rPr lang="en-GB" dirty="0"/>
              <a:t>Initial motivation: VLSI enables inexpensive special-purpose chips</a:t>
            </a:r>
          </a:p>
          <a:p>
            <a:r>
              <a:rPr lang="en-GB" dirty="0"/>
              <a:t>Represent algorithms directly by chips connected in regular pattern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854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5B3B29-1506-42BC-94D3-58B0BE73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3" y="1856232"/>
            <a:ext cx="6891129" cy="36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1" y="609600"/>
            <a:ext cx="7850190" cy="723900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1333500"/>
            <a:ext cx="9234489" cy="3378200"/>
          </a:xfrm>
        </p:spPr>
        <p:txBody>
          <a:bodyPr>
            <a:noAutofit/>
          </a:bodyPr>
          <a:lstStyle/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 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structured learning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subfield of machine learning concerned with algorithms inspired by the structure and function of the brain called artificial neural networks.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AA423D-0AA4-4333-8FC9-3469812EE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1179442"/>
            <a:ext cx="8694605" cy="53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ANN-HMM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training databases usually include utterances of sentences or words collected from many different speakers, transcribed in terms of their corresponding phonetic units.</a:t>
            </a:r>
            <a:endParaRPr lang="en-IN" sz="2000" b="1" dirty="0"/>
          </a:p>
          <a:p>
            <a:r>
              <a:rPr lang="en-GB" sz="2000" dirty="0"/>
              <a:t>requires these two alternate steps: </a:t>
            </a:r>
          </a:p>
          <a:p>
            <a:pPr marL="0" indent="0">
              <a:buNone/>
            </a:pPr>
            <a:r>
              <a:rPr lang="en-GB" sz="2000" b="1" dirty="0"/>
              <a:t>	1)</a:t>
            </a:r>
            <a:r>
              <a:rPr lang="en-GB" sz="2000" dirty="0"/>
              <a:t> Find the best alignment of the 			utterance frames to the 	states of the 	corresponding phonetic units. </a:t>
            </a:r>
          </a:p>
          <a:p>
            <a:pPr marL="0" indent="0">
              <a:buNone/>
            </a:pPr>
            <a:r>
              <a:rPr lang="en-GB" sz="2000" b="1" dirty="0"/>
              <a:t>	2)</a:t>
            </a:r>
            <a:r>
              <a:rPr lang="en-GB" sz="2000" dirty="0"/>
              <a:t> Find the weights of the network that better 	discriminate 	among the states, by producing for 	each state an estimate of the 	posterior probability 	P(</a:t>
            </a:r>
            <a:r>
              <a:rPr lang="en-GB" sz="2000" dirty="0" err="1"/>
              <a:t>state|x</a:t>
            </a:r>
            <a:r>
              <a:rPr lang="en-GB" sz="2000" dirty="0"/>
              <a:t>), where x is the input pattern.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257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0100" y="14859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		</a:t>
            </a:r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86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</TotalTime>
  <Words>160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PowerPoint Presentation</vt:lpstr>
      <vt:lpstr>ABSTRACT</vt:lpstr>
      <vt:lpstr>   Parallel Processing</vt:lpstr>
      <vt:lpstr>Systolic Architectures</vt:lpstr>
      <vt:lpstr>PowerPoint Presentation</vt:lpstr>
      <vt:lpstr>Deep Learning</vt:lpstr>
      <vt:lpstr>PowerPoint Presentation</vt:lpstr>
      <vt:lpstr>ANN-HMM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Thaslima Latheef</dc:creator>
  <cp:lastModifiedBy>Akhila</cp:lastModifiedBy>
  <cp:revision>41</cp:revision>
  <dcterms:created xsi:type="dcterms:W3CDTF">2018-07-24T14:40:44Z</dcterms:created>
  <dcterms:modified xsi:type="dcterms:W3CDTF">2019-02-13T05:56:14Z</dcterms:modified>
</cp:coreProperties>
</file>