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8" r:id="rId8"/>
    <p:sldId id="263" r:id="rId9"/>
    <p:sldId id="262" r:id="rId10"/>
    <p:sldId id="269" r:id="rId11"/>
    <p:sldId id="264" r:id="rId12"/>
    <p:sldId id="270" r:id="rId13"/>
    <p:sldId id="271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 lIns="0" tIns="0" rIns="0" bIns="0">
            <a:normAutofit/>
          </a:bodyPr>
          <a:lstStyle>
            <a:lvl1pPr algn="ctr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database management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List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In list partitioning, rows are assigned to partitions based on a set of predefined values.</a:t>
            </a:r>
            <a:endParaRPr lang="en-US" sz="2400"/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CREATE TABLE Employees (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emp_id INT,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emp_name VARCHAR(100),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department VARCHAR(50)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)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PARTITION BY LIST(department) (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PARTITION p_sales VALUES IN ('Sales'),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PARTITION p_hr VALUES IN ('HR'),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PARTITION p_finance VALUES IN ('Finance'),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PARTITION p_others VALUES IN ('Marketing', 'Support')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);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/>
              <a:t>This query partitions the Employees table based on the department column. Employees in the 'Sales' department go into the p_sales partition, and so on.</a:t>
            </a:r>
            <a:endParaRPr 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List Partitioning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69715" y="1174750"/>
            <a:ext cx="3368040" cy="5506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List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500"/>
              <a:t>Manual Effort: Requires careful manual configuration to define the list of values, and adding new values may require schema changes.</a:t>
            </a:r>
            <a:endParaRPr lang="en-US" sz="2500"/>
          </a:p>
          <a:p>
            <a:endParaRPr lang="en-US" sz="2500"/>
          </a:p>
          <a:p>
            <a:r>
              <a:rPr lang="en-US" sz="2500"/>
              <a:t>Limited Use Cases: Best suited for categorical data with a finite set of known values. It doesn’t work well for data that doesn’t fit into predefined categories or when the number of distinct values increases over time.</a:t>
            </a:r>
            <a:endParaRPr lang="en-US" sz="2500"/>
          </a:p>
          <a:p>
            <a:endParaRPr lang="en-US" sz="2500"/>
          </a:p>
          <a:p>
            <a:r>
              <a:rPr lang="en-US" sz="2500"/>
              <a:t>Inefficient for Large Lists: If the list of values grows too large, it becomes cumbersome and less efficient to manage.</a:t>
            </a:r>
            <a:endParaRPr lang="en-US"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revise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8680" y="1174750"/>
            <a:ext cx="791400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Hybrid partition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002665"/>
            <a:ext cx="11460480" cy="5532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Distributed and ORDBMS Concepts (CO1)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Distributed Databases: These are databases where data is distributed across different locations (nodes). Partitions in distributed databases improve performance and scalability.</a:t>
            </a:r>
            <a:endParaRPr lang="en-US" sz="2000"/>
          </a:p>
          <a:p>
            <a:endParaRPr lang="en-US" sz="2000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353945" y="2009775"/>
            <a:ext cx="758190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Hash Partitioning: Distribute rows based on a hash function.</a:t>
            </a:r>
            <a:endParaRPr lang="en-US"/>
          </a:p>
          <a:p>
            <a:r>
              <a:rPr lang="en-US"/>
              <a:t>Range Partitioning: Data is distributed by specifying a range of values.</a:t>
            </a:r>
            <a:endParaRPr lang="en-US"/>
          </a:p>
          <a:p>
            <a:r>
              <a:rPr lang="en-US"/>
              <a:t>List Partitioning: Data is partitioned based on a list of predefined values.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Hash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US" sz="2400"/>
              <a:t>In hash partitioning, rows are distributed across partitions based on the value of a hash function applied to a column. This ensures a uniform distribution of data.</a:t>
            </a:r>
            <a:endParaRPr lang="en-US" sz="2400"/>
          </a:p>
          <a:p>
            <a:pPr>
              <a:lnSpc>
                <a:spcPct val="90000"/>
              </a:lnSpc>
            </a:pPr>
            <a:endParaRPr lang="en-US" sz="24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CREATE TABLE Orders (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order_id INT,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customer_id INT,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order_date DATE,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total_amount DECIMAL(10, 2)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)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PARTITION BY HASH(customer_id) PARTITIONS 4;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r>
              <a:rPr lang="en-US" sz="1800"/>
              <a:t>he above query partitions the Orders table into 4 partitions based on a hash of the customer_id. This ensures that each partition holds a roughly equal number of rows.</a:t>
            </a:r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Hash Partitioning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2415" y="1526540"/>
            <a:ext cx="9105900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Disadvantages of hash partition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500"/>
              <a:t>Non-Sequential Data Retrieval: Since data is distributed randomly based on the hash function, retrieving sequential data (e.g., for date ranges) can be inefficient because it may span multiple partitions.</a:t>
            </a:r>
            <a:endParaRPr lang="en-US" sz="2500"/>
          </a:p>
          <a:p>
            <a:endParaRPr lang="en-US" sz="2500"/>
          </a:p>
          <a:p>
            <a:r>
              <a:rPr lang="en-US" sz="2500"/>
              <a:t>Load Balancing: If the hash function isn't well-chosen, partitions may end up unevenly loaded, leading to performance bottlenecks.</a:t>
            </a:r>
            <a:endParaRPr lang="en-US" sz="2500"/>
          </a:p>
          <a:p>
            <a:endParaRPr lang="en-US" sz="2500"/>
          </a:p>
          <a:p>
            <a:r>
              <a:rPr lang="en-US" sz="2500"/>
              <a:t>Hard to Predict: It is difficult to predict which partition will hold a particular piece of data without evaluating the hash function, making manual partition management tricky.</a:t>
            </a:r>
            <a:endParaRPr lang="en-US"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Range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US" sz="2400"/>
              <a:t>Range partitioning divides data based on specific ranges of a column's values. This is useful when your data naturally falls into continuous ranges.</a:t>
            </a:r>
            <a:endParaRPr lang="en-US" sz="2400"/>
          </a:p>
          <a:p>
            <a:pPr>
              <a:lnSpc>
                <a:spcPct val="90000"/>
              </a:lnSpc>
            </a:pPr>
            <a:endParaRPr lang="en-US" sz="24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CREATE TABLE Sales (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sale_id INT,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sale_date DATE,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amount DECIMAL(10, 2)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)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PARTITION BY RANGE(YEAR(sale_date)) (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PARTITION p0 VALUES LESS THAN (2010),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PARTITION p1 VALUES LESS THAN (2015),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PARTITION p2 VALUES LESS THAN (2020),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    PARTITION p3 VALUES LESS THAN MAXVALUE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);</a:t>
            </a: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r>
              <a:rPr lang="en-US" sz="1800"/>
              <a:t>This query creates partitions of the Sales table, dividing sales records based on the year of sale_date. For example, data from 2010–2014 goes to p1, and so on.</a:t>
            </a:r>
            <a:endParaRPr 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Range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1174750"/>
            <a:ext cx="5479415" cy="5322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Range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500"/>
              <a:t>Skewed Data Distribution: If data isn't evenly distributed across the range, certain partitions may become overloaded while others remain underutilized (e.g., if most of the data falls in a small date range).</a:t>
            </a:r>
            <a:endParaRPr lang="en-US" sz="2500"/>
          </a:p>
          <a:p>
            <a:endParaRPr lang="en-US" sz="2500"/>
          </a:p>
          <a:p>
            <a:r>
              <a:rPr lang="en-US" sz="2500"/>
              <a:t>Complex Maintenance: Adding new ranges may require repartitioning the entire dataset, which can be complex and time-consuming.</a:t>
            </a:r>
            <a:endParaRPr lang="en-US" sz="2500"/>
          </a:p>
          <a:p>
            <a:endParaRPr lang="en-US" sz="2500"/>
          </a:p>
          <a:p>
            <a:r>
              <a:rPr lang="en-US" sz="2500"/>
              <a:t>Poor Scalability: As the data grows, maintaining an optimal range setup becomes more challenging, especially if the ranges need frequent adjustments.</a:t>
            </a:r>
            <a:endParaRPr lang="en-US" sz="25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3742</Words>
  <Application>WPS Presentation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Advanced database management systems</vt:lpstr>
      <vt:lpstr>1. Distributed and ORDBMS Concepts (CO1)</vt:lpstr>
      <vt:lpstr>PowerPoint 演示文稿</vt:lpstr>
      <vt:lpstr>PowerPoint 演示文稿</vt:lpstr>
      <vt:lpstr>PowerPoint 演示文稿</vt:lpstr>
      <vt:lpstr>PowerPoint 演示文稿</vt:lpstr>
      <vt:lpstr>Hash Partitioning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database management systems</dc:title>
  <dc:creator/>
  <cp:lastModifiedBy>Mohansai Veeravalli</cp:lastModifiedBy>
  <cp:revision>3</cp:revision>
  <dcterms:created xsi:type="dcterms:W3CDTF">2024-09-16T18:42:00Z</dcterms:created>
  <dcterms:modified xsi:type="dcterms:W3CDTF">2024-09-21T09:03:31Z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A92FA2919AC54C2DADA4D775FCDCD8A6_11</vt:lpwstr>
  </property>
  <property fmtid="{D5CDD505-2E9C-101B-9397-08002B2CF9AE}" pid="3" name="KSOProductBuildVer">
    <vt:lpwstr>1033-12.2.0.18283</vt:lpwstr>
  </property>
</Properties>
</file>