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 Implementation and Analysis of Data Mining Algorithms in R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Linear Regression, Naïve Bayes, KNN, and Decision Trees (ID3, C4.5)</a:t>
            </a:r>
            <a:br>
              <a:rPr lang="en-US" altLang="en-US"/>
            </a:br>
            <a:r>
              <a:rPr lang="en-US" altLang="en-US"/>
              <a:t>Mohansai Veeravalli</a:t>
            </a:r>
            <a:endParaRPr lang="en-US" altLang="en-US"/>
          </a:p>
          <a:p>
            <a:r>
              <a:rPr lang="en-US" altLang="en-US"/>
              <a:t>Hiray college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Example Data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4850" y="1125855"/>
            <a:ext cx="8197215" cy="41713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 Implementation in R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4870" y="1137920"/>
            <a:ext cx="6986270" cy="617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70" y="2120265"/>
            <a:ext cx="7807325" cy="43827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Decision Trees (ID3 and C4.5)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Introduction to Decision Trees</a:t>
            </a:r>
            <a:endParaRPr lang="en-US" altLang="en-US"/>
          </a:p>
          <a:p>
            <a:pPr lvl="1"/>
            <a:r>
              <a:rPr lang="en-US" altLang="en-US"/>
              <a:t>    Definition: Splits data based on feature values to classify data.</a:t>
            </a:r>
            <a:endParaRPr lang="en-US" altLang="en-US"/>
          </a:p>
          <a:p>
            <a:pPr lvl="1"/>
            <a:r>
              <a:rPr lang="en-US" altLang="en-US"/>
              <a:t>    ID3: Uses information gain.</a:t>
            </a:r>
            <a:endParaRPr lang="en-US" altLang="en-US"/>
          </a:p>
          <a:p>
            <a:pPr lvl="1"/>
            <a:r>
              <a:rPr lang="en-US" altLang="en-US"/>
              <a:t>    C4.5: Improvement of ID3, handles continuous features.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Example Data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0420" y="1200150"/>
            <a:ext cx="3999230" cy="24326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 Implementation in R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6455" y="1060450"/>
            <a:ext cx="8317230" cy="1137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55" y="2198370"/>
            <a:ext cx="831723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Agenda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Introduction to Linear Regression</a:t>
            </a:r>
            <a:endParaRPr lang="en-US" altLang="en-US"/>
          </a:p>
          <a:p>
            <a:r>
              <a:rPr lang="en-US" altLang="en-US"/>
              <a:t>Implementation of Naïve Bayes</a:t>
            </a:r>
            <a:endParaRPr lang="en-US" altLang="en-US"/>
          </a:p>
          <a:p>
            <a:r>
              <a:rPr lang="en-US" altLang="en-US"/>
              <a:t>Classification with K-Nearest Neighbor</a:t>
            </a:r>
            <a:endParaRPr lang="en-US" altLang="en-US"/>
          </a:p>
          <a:p>
            <a:r>
              <a:rPr lang="en-US" altLang="en-US"/>
              <a:t>Decision Trees (ID3 and C4.5)</a:t>
            </a:r>
            <a:endParaRPr lang="en-US" altLang="en-US"/>
          </a:p>
          <a:p>
            <a:r>
              <a:rPr lang="en-US" altLang="en-US"/>
              <a:t>Summary and Key Takeaways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Linear Regression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Introduction to Linear Regression</a:t>
            </a:r>
            <a:endParaRPr lang="en-US" altLang="en-US"/>
          </a:p>
          <a:p>
            <a:pPr lvl="1"/>
            <a:r>
              <a:rPr lang="en-US" altLang="en-US"/>
              <a:t>    Definition: </a:t>
            </a:r>
            <a:endParaRPr lang="en-US" altLang="en-US"/>
          </a:p>
          <a:p>
            <a:pPr lvl="2"/>
            <a:r>
              <a:rPr lang="en-US" altLang="en-US"/>
              <a:t>Linear regression is a method to predict a continuous value based on the relationship between input variables (also called independent variables) and the output variable (dependent variable).</a:t>
            </a:r>
            <a:endParaRPr lang="en-US" altLang="en-US"/>
          </a:p>
          <a:p>
            <a:pPr lvl="1"/>
            <a:r>
              <a:rPr lang="en-US" altLang="en-US"/>
              <a:t>    Formula: Y=β0+β1X+</a:t>
            </a:r>
            <a:r>
              <a:rPr lang="en-US" altLang="en-US"/>
              <a:t>ϵ</a:t>
            </a:r>
            <a:endParaRPr lang="en-US" altLang="en-US"/>
          </a:p>
          <a:p>
            <a:pPr lvl="1"/>
            <a:r>
              <a:rPr lang="en-US" altLang="en-US"/>
              <a:t>    Example: </a:t>
            </a:r>
            <a:endParaRPr lang="en-US" altLang="en-US"/>
          </a:p>
          <a:p>
            <a:pPr lvl="2"/>
            <a:r>
              <a:rPr lang="en-US" altLang="en-US"/>
              <a:t>Predict house prices based on square footage.</a:t>
            </a:r>
            <a:endParaRPr lang="en-US" altLang="en-US"/>
          </a:p>
          <a:p>
            <a:pPr lvl="2"/>
            <a:r>
              <a:rPr lang="en-US" altLang="en-US"/>
              <a:t>Imagine you are trying to predict the price of a house based on its size. Larger houses typically cost more, so there is a relationship between size and price. Linear regression helps us find the best straight line that describes this relationship.</a:t>
            </a:r>
            <a:endParaRPr lang="en-US" altLang="en-US"/>
          </a:p>
          <a:p>
            <a:pPr lvl="2"/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Example Data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6275" y="1325880"/>
            <a:ext cx="3805555" cy="324548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40410" y="4662805"/>
            <a:ext cx="9592945" cy="1640205"/>
          </a:xfrm>
          <a:prstGeom prst="rect">
            <a:avLst/>
          </a:prstGeom>
        </p:spPr>
        <p:txBody>
          <a:bodyPr>
            <a:noAutofit/>
          </a:bodyPr>
          <a:p>
            <a:r>
              <a:rPr sz="2500"/>
              <a:t>Linear regression models the relationship as a straight line:</a:t>
            </a:r>
            <a:endParaRPr sz="2500"/>
          </a:p>
          <a:p>
            <a:pPr indent="457200"/>
            <a:r>
              <a:rPr sz="2500"/>
              <a:t>y=m</a:t>
            </a:r>
            <a:r>
              <a:rPr lang="en-US" sz="2500"/>
              <a:t>*</a:t>
            </a:r>
            <a:r>
              <a:rPr sz="2500"/>
              <a:t>x+b</a:t>
            </a:r>
            <a:br>
              <a:rPr sz="2500"/>
            </a:br>
            <a:r>
              <a:rPr lang="en-US" sz="2500"/>
              <a:t>	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Implementation in R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2000" y="1306195"/>
            <a:ext cx="5436870" cy="9848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87930"/>
            <a:ext cx="9070975" cy="40716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Naïve Bayes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Introduction to Naïve Bayes</a:t>
            </a:r>
            <a:endParaRPr lang="en-US" altLang="en-US"/>
          </a:p>
          <a:p>
            <a:pPr lvl="1"/>
            <a:r>
              <a:rPr lang="en-US" altLang="en-US"/>
              <a:t>    Definition: Probabilistic classifier based on Bayes' theorem.</a:t>
            </a:r>
            <a:endParaRPr lang="en-US" altLang="en-US"/>
          </a:p>
          <a:p>
            <a:pPr lvl="1"/>
            <a:r>
              <a:rPr lang="en-US" altLang="en-US"/>
              <a:t>    Assumption: Features are independent.</a:t>
            </a:r>
            <a:endParaRPr lang="en-US" altLang="en-US"/>
          </a:p>
          <a:p>
            <a:pPr lvl="1"/>
            <a:r>
              <a:rPr lang="en-US" altLang="en-US"/>
              <a:t>    Example: Classify fruits as "Apple" or "Orange" based on color and size.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Example Data</a:t>
            </a:r>
            <a:endParaRPr lang="en-US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3090" y="1190625"/>
            <a:ext cx="3673475" cy="35090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Implementation in R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1995" y="1108710"/>
            <a:ext cx="8709025" cy="11957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95" y="2530475"/>
            <a:ext cx="8220075" cy="3667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K-Nearest Neighbor (KNN)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Introduction to KNN</a:t>
            </a:r>
            <a:endParaRPr lang="en-US" altLang="en-US"/>
          </a:p>
          <a:p>
            <a:pPr lvl="1"/>
            <a:r>
              <a:rPr lang="en-US" altLang="en-US"/>
              <a:t>    Definition: </a:t>
            </a:r>
            <a:endParaRPr lang="en-US" altLang="en-US"/>
          </a:p>
          <a:p>
            <a:pPr lvl="2"/>
            <a:r>
              <a:rPr lang="en-US" altLang="en-US"/>
              <a:t>Classifies data by majority voting of nearest neighbors.</a:t>
            </a:r>
            <a:endParaRPr lang="en-US" altLang="en-US"/>
          </a:p>
          <a:p>
            <a:pPr lvl="1"/>
            <a:r>
              <a:rPr lang="en-US" altLang="en-US"/>
              <a:t>    Key Parameter: </a:t>
            </a:r>
            <a:endParaRPr lang="en-US" altLang="en-US"/>
          </a:p>
          <a:p>
            <a:pPr lvl="2"/>
            <a:r>
              <a:rPr lang="en-US" altLang="en-US"/>
              <a:t>Value of kk (number of neighbors).</a:t>
            </a:r>
            <a:endParaRPr lang="en-US" altLang="en-US"/>
          </a:p>
          <a:p>
            <a:pPr lvl="1"/>
            <a:r>
              <a:rPr lang="en-US" altLang="en-US"/>
              <a:t>    Example: </a:t>
            </a:r>
            <a:endParaRPr lang="en-US" altLang="en-US"/>
          </a:p>
          <a:p>
            <a:pPr lvl="2"/>
            <a:r>
              <a:rPr lang="en-US" altLang="en-US"/>
              <a:t>Classify flowers based on petal length and width.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1768</Words>
  <Application>WPS Presentation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 Implementation and Analysis of Data Mining Algorithms in R</vt:lpstr>
      <vt:lpstr>Agenda</vt:lpstr>
      <vt:lpstr>Linear Regression</vt:lpstr>
      <vt:lpstr>Example Data</vt:lpstr>
      <vt:lpstr>Implementation in R</vt:lpstr>
      <vt:lpstr>Naïve Bayes</vt:lpstr>
      <vt:lpstr>Example Data</vt:lpstr>
      <vt:lpstr>Implementation in R</vt:lpstr>
      <vt:lpstr>K-Nearest Neighbor (KNN)</vt:lpstr>
      <vt:lpstr>Example Data</vt:lpstr>
      <vt:lpstr> Implementation in R</vt:lpstr>
      <vt:lpstr>Decision Trees (ID3 and C4.5)</vt:lpstr>
      <vt:lpstr>Example Data</vt:lpstr>
      <vt:lpstr> Implementation in 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Implementation and Analysis of Data Mining Algorithms in R</dc:title>
  <dc:creator/>
  <cp:lastModifiedBy>Mohansai Veeravalli</cp:lastModifiedBy>
  <cp:revision>2</cp:revision>
  <dcterms:created xsi:type="dcterms:W3CDTF">2024-11-20T11:33:00Z</dcterms:created>
  <dcterms:modified xsi:type="dcterms:W3CDTF">2024-11-24T07:06:38Z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2B7B5B3C5D6F46338A7C17196CD514F6_11</vt:lpwstr>
  </property>
  <property fmtid="{D5CDD505-2E9C-101B-9397-08002B2CF9AE}" pid="3" name="KSOProductBuildVer">
    <vt:lpwstr>1033-12.2.0.18911</vt:lpwstr>
  </property>
</Properties>
</file>