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ORDBMS Concepts: ADT, Object Tables, and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Exploring Object-Relational Database Management Systems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 to ORDBMS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Definition: </a:t>
            </a:r>
            <a:endParaRPr lang="en-US"/>
          </a:p>
          <a:p>
            <a:pPr lvl="1"/>
            <a:r>
              <a:rPr lang="en-US"/>
              <a:t>ORDBMS is a database management system that combines features of both relational and object-oriented databases.</a:t>
            </a:r>
            <a:endParaRPr lang="en-US"/>
          </a:p>
          <a:p>
            <a:endParaRPr lang="en-US"/>
          </a:p>
          <a:p>
            <a:r>
              <a:rPr lang="en-US"/>
              <a:t>Key Concepts:</a:t>
            </a:r>
            <a:endParaRPr lang="en-US"/>
          </a:p>
          <a:p>
            <a:pPr lvl="1"/>
            <a:r>
              <a:rPr lang="en-US"/>
              <a:t>    Abstract Data Types (ADT)</a:t>
            </a:r>
            <a:endParaRPr lang="en-US"/>
          </a:p>
          <a:p>
            <a:pPr lvl="1"/>
            <a:r>
              <a:rPr lang="en-US"/>
              <a:t>    Object Tables</a:t>
            </a:r>
            <a:endParaRPr lang="en-US"/>
          </a:p>
          <a:p>
            <a:pPr lvl="1"/>
            <a:r>
              <a:rPr lang="en-US"/>
              <a:t>    Inheritance in Databases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Abstract Data Types (ADT)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ADTs are user-defined types that model real-world entities.</a:t>
            </a:r>
            <a:endParaRPr lang="en-US"/>
          </a:p>
          <a:p>
            <a:r>
              <a:rPr lang="en-US"/>
              <a:t>Can include methods and attributes.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385" y="2435860"/>
            <a:ext cx="6525895" cy="23221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45820" y="4758055"/>
            <a:ext cx="7790180" cy="161480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sz="1600"/>
              <a:t>Person is an ADT representing an object with a name and age.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 Tables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Object tables store objects created using ADTs.</a:t>
            </a:r>
            <a:endParaRPr lang="en-US"/>
          </a:p>
          <a:p>
            <a:r>
              <a:rPr lang="en-US"/>
              <a:t>Each row is an instance of an object type.</a:t>
            </a:r>
            <a:endParaRPr lang="en-US"/>
          </a:p>
          <a:p>
            <a:endParaRPr lang="en-US"/>
          </a:p>
          <a:p>
            <a:r>
              <a:rPr lang="en-US"/>
              <a:t>The person_table stores instances of the Person ADT.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2428875"/>
            <a:ext cx="3781425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Inheritance in ORDBMS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Inheritance allows objects to inherit attributes and methods from a parent type.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Employee inherits from Person but has additional attributes like employee_id and dept.	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" y="2347595"/>
            <a:ext cx="5172710" cy="17284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Queries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1680" y="1129665"/>
            <a:ext cx="4679950" cy="1327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2992755"/>
            <a:ext cx="4679950" cy="1189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Summary: </a:t>
            </a:r>
            <a:endParaRPr lang="en-US"/>
          </a:p>
          <a:p>
            <a:pPr lvl="1"/>
            <a:r>
              <a:rPr lang="en-US"/>
              <a:t>ORDBMS blends the best of relational and object-oriented databases by using ADTs, object tables, and inheritance.</a:t>
            </a:r>
            <a:endParaRPr lang="en-US"/>
          </a:p>
          <a:p>
            <a:r>
              <a:rPr lang="en-US"/>
              <a:t>Future Learning: </a:t>
            </a:r>
            <a:endParaRPr lang="en-US"/>
          </a:p>
          <a:p>
            <a:pPr lvl="1"/>
            <a:r>
              <a:rPr lang="en-US"/>
              <a:t>Explore more complex features like nested tables, references, and object views.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</Words>
  <Application>WPS Presentation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ORDBMS Concepts: ADT, Object Tables, and Inheritance</dc:title>
  <dc:creator/>
  <cp:lastModifiedBy>Mohansai Veeravalli</cp:lastModifiedBy>
  <cp:revision>1</cp:revision>
  <dcterms:created xsi:type="dcterms:W3CDTF">2024-10-12T10:36:47Z</dcterms:created>
  <dcterms:modified xsi:type="dcterms:W3CDTF">2024-10-12T10:36:47Z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4CF42C6DC0184A04B236024E18FCD6F9_11</vt:lpwstr>
  </property>
  <property fmtid="{D5CDD505-2E9C-101B-9397-08002B2CF9AE}" pid="3" name="KSOProductBuildVer">
    <vt:lpwstr>1033-12.2.0.18586</vt:lpwstr>
  </property>
</Properties>
</file>