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E54"/>
    <a:srgbClr val="1B48AB"/>
    <a:srgbClr val="FFFFFF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015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85D6A-095F-4046-9FD3-ED0C9C49984C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71E92-AC75-4A65-A518-09D49C49A95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63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psystem-my.sharepoint.com/:p:/g/personal/macabanlit_outlook_up_edu_ph/ET0Eu47aIlZCqAUbnSU5Sp0B4_kQznmd2_izgCSTEzi3-w?e=PgQt8V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u="none" strike="noStrike" dirty="0">
                <a:effectLst/>
                <a:latin typeface="Slack-Lato"/>
                <a:hlinkClick r:id="rId3"/>
              </a:rPr>
              <a:t>https://upsystem-my.sharepoint.com/:p:/g/personal/macabanlit_outlook_up_edu_ph/ET0Eu47aIlZCqAUbnSU5Sp0B4_kQznmd2_izgCSTEzi3-w?e=PgQt8V</a:t>
            </a:r>
            <a:br>
              <a:rPr lang="it-IT" dirty="0"/>
            </a:br>
            <a:r>
              <a:rPr lang="it-IT" b="0" i="0" dirty="0">
                <a:solidFill>
                  <a:srgbClr val="D1D2D3"/>
                </a:solidFill>
                <a:effectLst/>
                <a:latin typeface="Slack-Lato"/>
              </a:rPr>
              <a:t>PW: lanex-ai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690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https://unsplash.com/photos/P5nZwlbTngI</a:t>
            </a:r>
            <a:br>
              <a:rPr lang="en-PH" dirty="0"/>
            </a:br>
            <a:r>
              <a:rPr lang="en-PH" dirty="0"/>
              <a:t>icon-library.com/images/facial-recognition-icon/facial-recognition-icon-23.jpg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71E92-AC75-4A65-A518-09D49C49A95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16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B632-F270-DA79-B4C8-B07ADCACF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768CA-2CEE-3483-1932-5FD40074C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69F18-9AE7-B517-3BC3-77A2899B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9E8A9-9F7B-2CF8-EEEB-CA5A76D6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4A3A-DD3F-4A15-A5E6-C0F09A0C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5324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636D5-8C8B-11EE-379F-52B8912FB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F26DC-FC97-610B-68AC-0AEEC8551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851D-D858-43E0-E891-F5D772A7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4161F-05CE-190E-3AF1-AC60E989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94867-A54F-1AD8-C7B0-23B96CE16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51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FD8B7A-02A1-1713-CC45-7FF60261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96B6-6221-1792-6ECB-9E952B0F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AF791-4574-FFDF-9AA8-18FF822B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6631-5D43-20DB-84FE-BA21B966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5C8A-454C-ACFA-7C70-AFF435C9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2383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F8F3-3481-694A-EBB8-DADFD2C5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246E1-CBD8-7951-37E3-814D0ED19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81AC4-A920-1A02-A0F0-2C9E2042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06D56-C4ED-D8A0-E4D6-132495AB5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923D-7F66-574F-7A07-F30C9FE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203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71C2-C7CD-F37B-2E0D-BA2B1C83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9462A-ADE0-E5DB-3D84-71B50D35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B421-5A7D-4DD7-6370-ACD7A07F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E783B-5B40-6140-082D-27813D49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CD620-BA64-7564-D440-0CD48C1D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8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065-82D5-FF11-89E1-56DDF8F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B60C-ADF3-90D3-561D-0272FD2BA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6EACC-07F6-3B98-2423-F9EAE4C00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02AB-7DBB-6299-0997-A50C1BB0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D27CB-42BF-B9E0-5B89-F2F4B311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86CBC-7A57-8362-AFB8-98756474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13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D2C9-B797-351A-2182-10B899520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79EE9-5F92-26AB-4464-14E5A7642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F3A8E-E7E3-2E0E-B3BC-7E8D171AF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26E3F-987F-6B13-A200-66272A690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60751-07A1-5970-F0DD-741BD9663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A3F15-BCF8-9CEC-EDAD-1D514367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9AB19-AF41-5517-C916-E71AD0FA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5D7E9-54D7-856D-812F-93C79994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010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4267-1342-66FC-DCEF-35CD9834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4CC1C-63B6-C37A-4B22-81F3B636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EBBE1-A4DE-F4E2-F751-EDB41965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98C20-084C-E200-E757-304D9899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58866-2F8D-A7B4-0BA7-F932A859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D0F5-5FC4-B848-D83C-40C48CFD5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0F894-D271-EF89-3AAE-4274A223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04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A670-7B23-848F-8703-AB09D8FD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660F6-D2FA-D81A-4FC0-9D0A2ABAD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B5C1E-4CC4-E12F-9D0D-F2A53CCBB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9B155-DE0B-0E1A-D049-312BFF73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6204-DA82-5C27-ACF4-5FDC8F3B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5C684-1056-7D32-6CA6-85362B48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121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4AE9A-6E42-676B-68E4-CC957ADB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6BC5AE-5DEB-511B-5617-DDF5C1564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B8CF8-1B0E-891C-0A5E-3EB73CE48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DD020-EF2A-96CD-4F8A-8D20B7A76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5278-FFBA-64AC-9C81-D0C0DC5E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477F-0CD5-9B31-966F-9A10D694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230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6626D7-3417-8DCD-2EE9-AF9F4C05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5010-DE35-0883-C21C-0A510686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E336-BB0E-B381-1B2B-E929F547C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D1F90-A2CE-49A8-85E1-0C19236E53E7}" type="datetimeFigureOut">
              <a:rPr lang="en-PH" smtClean="0"/>
              <a:t>03/06/2022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8D047-D844-F25E-3CC5-5AD991A01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5BFB-C9FD-BDA2-CF71-B4D4406E8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678-69A8-4C4E-B6C3-5DEE297B90E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680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upsystem-my.sharepoint.com/:p:/g/personal/macabanlit_outlook_up_edu_ph/ET0Eu47aIlZCqAUbnSU5Sp0B4_kQznmd2_izgCSTEzi3-w?e=PgQt8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DD03-D6FA-1F00-43F4-7A9070772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1855" y="2382982"/>
            <a:ext cx="8672946" cy="1126980"/>
          </a:xfrm>
        </p:spPr>
        <p:txBody>
          <a:bodyPr>
            <a:normAutofit/>
          </a:bodyPr>
          <a:lstStyle/>
          <a:p>
            <a:r>
              <a:rPr lang="en-US" dirty="0">
                <a:latin typeface="Lato Black" panose="020F0A02020204030203" pitchFamily="34" charset="0"/>
                <a:hlinkClick r:id="rId4"/>
              </a:rPr>
              <a:t>MACHINE LEARNING</a:t>
            </a:r>
            <a:endParaRPr lang="en-PH" dirty="0">
              <a:latin typeface="Lato Black" panose="020F0A02020204030203" pitchFamily="34" charset="0"/>
              <a:hlinkClick r:id="rId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D3B90-B094-255D-26B8-79F70C8C1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1854" y="3602038"/>
            <a:ext cx="8488219" cy="152414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  <a:latin typeface="Raleway" pitchFamily="2" charset="0"/>
                <a:hlinkClick r:id="rId4"/>
              </a:rPr>
              <a:t>End-to-end Workflow</a:t>
            </a:r>
            <a:endParaRPr lang="en-PH" sz="4000" dirty="0">
              <a:solidFill>
                <a:schemeClr val="tx2"/>
              </a:solidFill>
              <a:latin typeface="Raleway" pitchFamily="2" charset="0"/>
              <a:hlinkClick r:id="rId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9DF5D-5D61-8652-FE2E-BF6862062DF6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30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1812A6-069D-4573-CC77-C48488975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 b="16776"/>
          <a:stretch/>
        </p:blipFill>
        <p:spPr>
          <a:xfrm>
            <a:off x="7152878" y="-1"/>
            <a:ext cx="4343399" cy="4105275"/>
          </a:xfr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DBB530F5-54C5-4B00-37E9-A3CB8B0BC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66436"/>
            <a:ext cx="5634903" cy="111471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Before we start,</a:t>
            </a:r>
            <a:endParaRPr lang="en-PH" sz="2800" dirty="0">
              <a:solidFill>
                <a:schemeClr val="bg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BA17C82-2CCE-3E90-6099-61874399D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773088"/>
            <a:ext cx="5341936" cy="279891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Raleway" pitchFamily="2" charset="0"/>
              </a:rPr>
              <a:t>What does a machine workflow look like?</a:t>
            </a:r>
            <a:endParaRPr lang="en-PH" sz="4400" b="1" dirty="0">
              <a:solidFill>
                <a:schemeClr val="bg1"/>
              </a:solidFill>
              <a:latin typeface="Raleway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045A1-EBC3-8C6C-A42A-7630F911F1B8}"/>
              </a:ext>
            </a:extLst>
          </p:cNvPr>
          <p:cNvSpPr/>
          <p:nvPr/>
        </p:nvSpPr>
        <p:spPr>
          <a:xfrm>
            <a:off x="961448" y="1581150"/>
            <a:ext cx="1477818" cy="831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arela Round"/>
              <a:ea typeface="+mn-ea"/>
              <a:cs typeface="+mn-cs"/>
            </a:endParaRPr>
          </a:p>
        </p:txBody>
      </p:sp>
      <p:pic>
        <p:nvPicPr>
          <p:cNvPr id="3074" name="Picture 2" descr="denetlemek İsimle Can sıkıcı face detection png - wsue.net">
            <a:extLst>
              <a:ext uri="{FF2B5EF4-FFF2-40B4-BE49-F238E27FC236}">
                <a16:creationId xmlns:a16="http://schemas.microsoft.com/office/drawing/2014/main" id="{2A0F189C-56D1-D664-238E-291C4322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50" y="1612792"/>
            <a:ext cx="1686323" cy="168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15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0F1E54"/>
      </a:dk1>
      <a:lt1>
        <a:srgbClr val="FFFFFF"/>
      </a:lt1>
      <a:dk2>
        <a:srgbClr val="FF5443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 Black"/>
        <a:ea typeface=""/>
        <a:cs typeface=""/>
      </a:majorFont>
      <a:minorFont>
        <a:latin typeface="Varela Rou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76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Lato Black</vt:lpstr>
      <vt:lpstr>Raleway</vt:lpstr>
      <vt:lpstr>Slack-Lato</vt:lpstr>
      <vt:lpstr>Varela Round</vt:lpstr>
      <vt:lpstr>Office Theme</vt:lpstr>
      <vt:lpstr>MACHINE LEARNING</vt:lpstr>
      <vt:lpstr>Before we start,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M. A. Cabanlit</dc:creator>
  <cp:lastModifiedBy>M. A. Cabanlit</cp:lastModifiedBy>
  <cp:revision>7</cp:revision>
  <dcterms:created xsi:type="dcterms:W3CDTF">2022-05-30T06:43:22Z</dcterms:created>
  <dcterms:modified xsi:type="dcterms:W3CDTF">2022-06-03T01:02:34Z</dcterms:modified>
</cp:coreProperties>
</file>