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92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70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91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89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27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37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11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0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74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40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1A42-EF58-4CA8-B4E5-743BBA6B8F22}" type="datetimeFigureOut">
              <a:rPr lang="pt-BR" smtClean="0"/>
              <a:t>18/03/2021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59016-3D93-4F43-806B-71FA72564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5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" y="228266"/>
            <a:ext cx="9144000" cy="636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Resultado de imagem para pão de m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935" y="4043866"/>
            <a:ext cx="28956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283968" y="1316694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Pão de Mel </a:t>
            </a:r>
            <a:r>
              <a:rPr lang="pt-BR" dirty="0" smtClean="0"/>
              <a:t>delicioso e fofinho.  </a:t>
            </a:r>
          </a:p>
          <a:p>
            <a:endParaRPr lang="pt-BR" dirty="0"/>
          </a:p>
          <a:p>
            <a:r>
              <a:rPr lang="pt-BR" dirty="0" smtClean="0"/>
              <a:t>De Mãe e Filha Feito com Amor por </a:t>
            </a:r>
            <a:r>
              <a:rPr lang="pt-BR" b="1" dirty="0" smtClean="0"/>
              <a:t>apenas R$ 5,00 </a:t>
            </a:r>
            <a:r>
              <a:rPr lang="pt-BR" dirty="0" smtClean="0"/>
              <a:t>a unidade.</a:t>
            </a:r>
          </a:p>
          <a:p>
            <a:endParaRPr lang="pt-BR" dirty="0"/>
          </a:p>
          <a:p>
            <a:r>
              <a:rPr lang="pt-BR" dirty="0" smtClean="0"/>
              <a:t>E uma </a:t>
            </a:r>
            <a:r>
              <a:rPr lang="pt-BR" b="1" dirty="0" smtClean="0">
                <a:solidFill>
                  <a:srgbClr val="FF0000"/>
                </a:solidFill>
              </a:rPr>
              <a:t>promoção</a:t>
            </a:r>
            <a:r>
              <a:rPr lang="pt-BR" dirty="0" smtClean="0"/>
              <a:t> muito especial. </a:t>
            </a:r>
            <a:r>
              <a:rPr lang="pt-BR" b="1" dirty="0" smtClean="0"/>
              <a:t>A cada 4 unidades, ganhe 1 de presente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dirty="0" smtClean="0"/>
              <a:t>Faça a sua encomenda que entregamos para você e para quem você ama com todo cuidado e carinho.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76077" y="5608561"/>
            <a:ext cx="446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Envie uma mensagem para a mamãe, peça os seus, e conheça tudo o que fazemos e preparamos para você – </a:t>
            </a:r>
            <a:r>
              <a:rPr lang="pt-BR" sz="2000" b="1" dirty="0" err="1" smtClean="0"/>
              <a:t>Whatsapp</a:t>
            </a:r>
            <a:r>
              <a:rPr lang="pt-BR" sz="2000" b="1" dirty="0" smtClean="0"/>
              <a:t> (31) 9636-1192</a:t>
            </a:r>
            <a:endParaRPr lang="pt-BR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09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" y="228266"/>
            <a:ext cx="9144000" cy="636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Resultado de imagem para pão de m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935" y="4043866"/>
            <a:ext cx="28956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283968" y="1316694"/>
            <a:ext cx="44644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Pão de Mel </a:t>
            </a:r>
            <a:r>
              <a:rPr lang="pt-BR" dirty="0" smtClean="0"/>
              <a:t>delicioso e fofinho.  </a:t>
            </a:r>
          </a:p>
          <a:p>
            <a:endParaRPr lang="pt-BR" dirty="0"/>
          </a:p>
          <a:p>
            <a:r>
              <a:rPr lang="pt-BR" dirty="0" smtClean="0"/>
              <a:t>De Mãe e Filha Feito com Amor por </a:t>
            </a:r>
            <a:r>
              <a:rPr lang="pt-BR" b="1" dirty="0" smtClean="0"/>
              <a:t>apenas R$ </a:t>
            </a:r>
            <a:r>
              <a:rPr lang="pt-BR" b="1" dirty="0" smtClean="0"/>
              <a:t>3,50</a:t>
            </a:r>
            <a:r>
              <a:rPr lang="pt-BR" b="1" dirty="0" smtClean="0"/>
              <a:t> </a:t>
            </a:r>
            <a:r>
              <a:rPr lang="pt-BR" dirty="0" smtClean="0"/>
              <a:t>a unidade.</a:t>
            </a:r>
          </a:p>
          <a:p>
            <a:endParaRPr lang="pt-BR" dirty="0"/>
          </a:p>
          <a:p>
            <a:r>
              <a:rPr lang="pt-BR" dirty="0" smtClean="0"/>
              <a:t>E uma </a:t>
            </a:r>
            <a:r>
              <a:rPr lang="pt-BR" b="1" dirty="0" smtClean="0">
                <a:solidFill>
                  <a:srgbClr val="FF0000"/>
                </a:solidFill>
              </a:rPr>
              <a:t>promoção</a:t>
            </a:r>
            <a:r>
              <a:rPr lang="pt-BR" dirty="0" smtClean="0"/>
              <a:t> muito especial. </a:t>
            </a:r>
            <a:r>
              <a:rPr lang="pt-BR" b="1" dirty="0" smtClean="0"/>
              <a:t>A cada 4 unidades, ganhe 1 de presente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dirty="0" smtClean="0"/>
              <a:t>Faça a sua encomenda que entregamos para você e para quem você ama com todo cuidado e carinho.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576077" y="5608561"/>
            <a:ext cx="44644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Envie uma mensagem para a mamãe, peça os seus, e conheça tudo o que fazemos e preparamos para você – </a:t>
            </a:r>
            <a:r>
              <a:rPr lang="pt-BR" sz="2000" b="1" dirty="0" err="1" smtClean="0"/>
              <a:t>Whatsapp</a:t>
            </a:r>
            <a:r>
              <a:rPr lang="pt-BR" sz="2000" b="1" dirty="0" smtClean="0"/>
              <a:t> </a:t>
            </a:r>
            <a:r>
              <a:rPr lang="pt-BR" sz="2000" b="1" dirty="0" smtClean="0"/>
              <a:t>(</a:t>
            </a:r>
            <a:r>
              <a:rPr lang="pt-BR" sz="2000" b="1" dirty="0" smtClean="0"/>
              <a:t>11</a:t>
            </a:r>
            <a:r>
              <a:rPr lang="pt-BR" sz="2000" b="1" dirty="0" smtClean="0"/>
              <a:t>) 98511-9547</a:t>
            </a:r>
            <a:endParaRPr lang="pt-BR" sz="2000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335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" y="188640"/>
            <a:ext cx="9144000" cy="636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Resultado de imagem para pão de m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37112"/>
            <a:ext cx="28956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283968" y="1196752"/>
            <a:ext cx="4464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Olá, sou Lara e com meus poucos e pequenos 6 anos já tenho muitos grandes sonhos. </a:t>
            </a:r>
          </a:p>
          <a:p>
            <a:endParaRPr lang="pt-BR" dirty="0"/>
          </a:p>
          <a:p>
            <a:r>
              <a:rPr lang="pt-BR" dirty="0" smtClean="0"/>
              <a:t>Para realizá-los já aprendi que é muito importante um plano infalível, pedi ajuda para mamãe e vamos compartilhar um pouquinho do nosso amor com você. </a:t>
            </a:r>
          </a:p>
          <a:p>
            <a:endParaRPr lang="pt-BR" dirty="0"/>
          </a:p>
          <a:p>
            <a:r>
              <a:rPr lang="pt-BR" dirty="0" smtClean="0"/>
              <a:t>Bem juntinhas vamos fazer de tudo um pouquinho do que mais gostamos. Doces deliciosos e artesanatos  muito fofinhos para que você possa adoçar e alegrar um pouquinho o seu dia ou como presente para alguém que você também ama. Começamos com um delicioso Pão de Mel recheado. Está uma delícia, afinal, é de Mãe e Filha Feito com Amor.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086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278</Words>
  <Application>Microsoft Office PowerPoint</Application>
  <PresentationFormat>Apresentação na tela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</dc:creator>
  <cp:lastModifiedBy>Rogerio</cp:lastModifiedBy>
  <cp:revision>7</cp:revision>
  <dcterms:created xsi:type="dcterms:W3CDTF">2021-02-05T01:50:46Z</dcterms:created>
  <dcterms:modified xsi:type="dcterms:W3CDTF">2021-03-18T03:03:45Z</dcterms:modified>
</cp:coreProperties>
</file>