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59" r:id="rId4"/>
    <p:sldId id="272" r:id="rId5"/>
    <p:sldId id="262" r:id="rId6"/>
    <p:sldId id="303" r:id="rId7"/>
    <p:sldId id="299" r:id="rId8"/>
    <p:sldId id="300" r:id="rId9"/>
    <p:sldId id="301" r:id="rId10"/>
    <p:sldId id="297" r:id="rId11"/>
    <p:sldId id="298" r:id="rId12"/>
    <p:sldId id="302" r:id="rId13"/>
    <p:sldId id="307" r:id="rId14"/>
    <p:sldId id="306" r:id="rId15"/>
    <p:sldId id="277" r:id="rId16"/>
    <p:sldId id="291" r:id="rId17"/>
    <p:sldId id="305" r:id="rId18"/>
    <p:sldId id="290" r:id="rId19"/>
    <p:sldId id="293" r:id="rId20"/>
    <p:sldId id="294" r:id="rId21"/>
    <p:sldId id="295" r:id="rId22"/>
    <p:sldId id="273" r:id="rId23"/>
    <p:sldId id="287" r:id="rId24"/>
    <p:sldId id="264" r:id="rId2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9C2D-3D02-AB0E-E8F9-73FE7F8AAF69}" v="821" dt="2023-11-21T02:17:40.060"/>
    <p1510:client id="{29C09CC1-DA52-D2DE-FF0B-0779924300BB}" v="74" dt="2023-11-21T02:10:39.534"/>
    <p1510:client id="{A49D5381-5F6C-4A35-A8B5-F5F92511B91C}" v="129" dt="2023-11-21T02:16:43.641"/>
  </p1510:revLst>
</p1510:revInfo>
</file>

<file path=ppt/tableStyles.xml><?xml version="1.0" encoding="utf-8"?>
<a:tblStyleLst xmlns:a="http://schemas.openxmlformats.org/drawingml/2006/main" def="{EBC90880-DA3E-4F23-BEF6-DD32E6EA9C68}">
  <a:tblStyle styleId="{EBC90880-DA3E-4F23-BEF6-DD32E6EA9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725B9-57F6-4A9A-B096-8EB236CD818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E5C4F9-9A6D-4B3D-80E8-8243E337430B}">
      <dgm:prSet phldr="0" custT="1"/>
      <dgm:spPr/>
      <dgm:t>
        <a:bodyPr/>
        <a:lstStyle/>
        <a:p>
          <a:pPr algn="ctr" rtl="0"/>
          <a:r>
            <a:rPr lang="es-CR" sz="1400" b="0" i="0" u="none" strike="noStrike" cap="none">
              <a:latin typeface="Roboto"/>
              <a:ea typeface="Roboto"/>
              <a:cs typeface="Roboto"/>
              <a:sym typeface="Arial"/>
            </a:rPr>
            <a:t>Datos son del Servicio Geológico de los Estados Unidos (USGS), sección de riesgos de sismos</a:t>
          </a:r>
        </a:p>
      </dgm:t>
    </dgm:pt>
    <dgm:pt modelId="{2EE6A135-6AAB-469D-AB2E-061511F3A7A5}" type="parTrans" cxnId="{CE2EC162-F03B-4B06-AE7D-898001FC7863}">
      <dgm:prSet/>
      <dgm:spPr/>
      <dgm:t>
        <a:bodyPr/>
        <a:lstStyle/>
        <a:p>
          <a:pPr algn="ctr"/>
          <a:endParaRPr lang="es-CR"/>
        </a:p>
      </dgm:t>
    </dgm:pt>
    <dgm:pt modelId="{C791A326-4107-4AA6-AFF4-F2A833E71D1F}" type="sibTrans" cxnId="{CE2EC162-F03B-4B06-AE7D-898001FC7863}">
      <dgm:prSet/>
      <dgm:spPr/>
      <dgm:t>
        <a:bodyPr/>
        <a:lstStyle/>
        <a:p>
          <a:pPr algn="ctr"/>
          <a:endParaRPr lang="es-CR"/>
        </a:p>
      </dgm:t>
    </dgm:pt>
    <dgm:pt modelId="{C4BDB3E6-D54E-44D4-8E17-94A76806ED9C}">
      <dgm:prSet phldr="0" custT="1"/>
      <dgm:spPr/>
      <dgm:t>
        <a:bodyPr/>
        <a:lstStyle/>
        <a:p>
          <a:pPr algn="ctr"/>
          <a:r>
            <a:rPr lang="es-CR" sz="2100" kern="1200">
              <a:latin typeface="Times New Roman"/>
              <a:cs typeface="Times New Roman"/>
            </a:rPr>
            <a:t> </a:t>
          </a:r>
          <a:r>
            <a:rPr lang="es-CR" sz="1400" b="0" i="0" u="none" strike="noStrike" kern="1200" cap="none">
              <a:latin typeface="Roboto"/>
              <a:ea typeface="Roboto"/>
              <a:cs typeface="Roboto"/>
            </a:rPr>
            <a:t>A partir de las coordenadas, fue posible asignar cada evento al cantón correspondiente. </a:t>
          </a:r>
        </a:p>
      </dgm:t>
    </dgm:pt>
    <dgm:pt modelId="{3A612968-4D44-4F09-9559-B472EF9F6579}" type="parTrans" cxnId="{D7D28847-0009-416C-B8FC-154B05B62E1D}">
      <dgm:prSet/>
      <dgm:spPr/>
      <dgm:t>
        <a:bodyPr/>
        <a:lstStyle/>
        <a:p>
          <a:pPr algn="ctr"/>
          <a:endParaRPr lang="es-CR"/>
        </a:p>
      </dgm:t>
    </dgm:pt>
    <dgm:pt modelId="{D9E94E5E-B6DD-4D10-8A7C-0C93202BE85E}" type="sibTrans" cxnId="{D7D28847-0009-416C-B8FC-154B05B62E1D}">
      <dgm:prSet/>
      <dgm:spPr/>
      <dgm:t>
        <a:bodyPr/>
        <a:lstStyle/>
        <a:p>
          <a:pPr algn="ctr"/>
          <a:endParaRPr lang="es-CR"/>
        </a:p>
      </dgm:t>
    </dgm:pt>
    <dgm:pt modelId="{1C943BC2-E5D2-4A41-96C0-9F2BDDBB62F8}">
      <dgm:prSet phldr="0" custT="1"/>
      <dgm:spPr/>
      <dgm:t>
        <a:bodyPr/>
        <a:lstStyle/>
        <a:p>
          <a:pPr algn="ctr"/>
          <a:r>
            <a:rPr lang="es-CR" sz="1400" b="0" i="0" u="none" strike="noStrike" kern="1200" cap="none">
              <a:latin typeface="Roboto"/>
              <a:ea typeface="Roboto"/>
              <a:cs typeface="Roboto"/>
            </a:rPr>
            <a:t>Las variables de análisis: cantidad total de sismos y la magnitud promedio para el periodo 2010-2022 en cada cantón. </a:t>
          </a:r>
        </a:p>
      </dgm:t>
    </dgm:pt>
    <dgm:pt modelId="{BB8A6D79-5FA1-41C1-91A8-DAA1B912FECC}" type="parTrans" cxnId="{6CDA5159-14CA-4E47-B54C-6811494546E3}">
      <dgm:prSet/>
      <dgm:spPr/>
      <dgm:t>
        <a:bodyPr/>
        <a:lstStyle/>
        <a:p>
          <a:pPr algn="ctr"/>
          <a:endParaRPr lang="es-CR"/>
        </a:p>
      </dgm:t>
    </dgm:pt>
    <dgm:pt modelId="{A649E474-AA69-49BD-9314-88480E13E151}" type="sibTrans" cxnId="{6CDA5159-14CA-4E47-B54C-6811494546E3}">
      <dgm:prSet/>
      <dgm:spPr/>
      <dgm:t>
        <a:bodyPr/>
        <a:lstStyle/>
        <a:p>
          <a:pPr algn="ctr"/>
          <a:endParaRPr lang="es-CR"/>
        </a:p>
      </dgm:t>
    </dgm:pt>
    <dgm:pt modelId="{D634F19D-5E7F-479B-8F0F-69466969375B}">
      <dgm:prSet phldr="0" custT="1"/>
      <dgm:spPr/>
      <dgm:t>
        <a:bodyPr/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0" i="0" u="none" strike="noStrike" kern="1200" cap="none">
              <a:latin typeface="Roboto"/>
              <a:ea typeface="Roboto"/>
              <a:cs typeface="Roboto"/>
            </a:rPr>
            <a:t>Solo se tomaron en cuenta aquellos sismos que tuvieran una magnitud de 3 o más</a:t>
          </a:r>
          <a:endParaRPr lang="en-US" sz="1400" b="0" i="0" u="none" strike="noStrike" kern="1200" cap="none">
            <a:latin typeface="Roboto"/>
            <a:ea typeface="Roboto"/>
            <a:cs typeface="Roboto"/>
          </a:endParaRPr>
        </a:p>
      </dgm:t>
    </dgm:pt>
    <dgm:pt modelId="{26F85942-750F-43E7-96E3-097909E4D228}" type="parTrans" cxnId="{CBEF82BD-A3B2-4ED1-B391-398B5C0E59B8}">
      <dgm:prSet/>
      <dgm:spPr/>
      <dgm:t>
        <a:bodyPr/>
        <a:lstStyle/>
        <a:p>
          <a:pPr algn="ctr"/>
          <a:endParaRPr lang="es-CR"/>
        </a:p>
      </dgm:t>
    </dgm:pt>
    <dgm:pt modelId="{D4F520EA-9387-4F75-B963-03B7815A28CC}" type="sibTrans" cxnId="{CBEF82BD-A3B2-4ED1-B391-398B5C0E59B8}">
      <dgm:prSet/>
      <dgm:spPr/>
      <dgm:t>
        <a:bodyPr/>
        <a:lstStyle/>
        <a:p>
          <a:pPr algn="ctr"/>
          <a:endParaRPr lang="es-CR"/>
        </a:p>
      </dgm:t>
    </dgm:pt>
    <dgm:pt modelId="{858C6683-7654-4603-95A5-A0422B512E5A}" type="pres">
      <dgm:prSet presAssocID="{3B1725B9-57F6-4A9A-B096-8EB236CD818A}" presName="linear" presStyleCnt="0">
        <dgm:presLayoutVars>
          <dgm:animLvl val="lvl"/>
          <dgm:resizeHandles val="exact"/>
        </dgm:presLayoutVars>
      </dgm:prSet>
      <dgm:spPr/>
    </dgm:pt>
    <dgm:pt modelId="{95187B8C-4336-4804-912B-3FC8AF041B6E}" type="pres">
      <dgm:prSet presAssocID="{50E5C4F9-9A6D-4B3D-80E8-8243E33743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BFB8FD-565A-4092-92CD-392DB1174C29}" type="pres">
      <dgm:prSet presAssocID="{C791A326-4107-4AA6-AFF4-F2A833E71D1F}" presName="spacer" presStyleCnt="0"/>
      <dgm:spPr/>
    </dgm:pt>
    <dgm:pt modelId="{CD49693B-8192-4D1D-BEBE-E5617750A829}" type="pres">
      <dgm:prSet presAssocID="{D634F19D-5E7F-479B-8F0F-6946696937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22A1CC-258D-46D7-9697-0C7175B7437A}" type="pres">
      <dgm:prSet presAssocID="{D4F520EA-9387-4F75-B963-03B7815A28CC}" presName="spacer" presStyleCnt="0"/>
      <dgm:spPr/>
    </dgm:pt>
    <dgm:pt modelId="{30769A47-E22A-4199-9FC1-9E2F5C609148}" type="pres">
      <dgm:prSet presAssocID="{C4BDB3E6-D54E-44D4-8E17-94A76806ED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8376EE-8E00-4FD6-B3B7-A998C7CE162E}" type="pres">
      <dgm:prSet presAssocID="{D9E94E5E-B6DD-4D10-8A7C-0C93202BE85E}" presName="spacer" presStyleCnt="0"/>
      <dgm:spPr/>
    </dgm:pt>
    <dgm:pt modelId="{36642E4D-1DBA-4142-A648-B11F58E9F829}" type="pres">
      <dgm:prSet presAssocID="{1C943BC2-E5D2-4A41-96C0-9F2BDDBB62F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647D0B-755A-44BB-B4BD-08572A5EB29B}" type="presOf" srcId="{50E5C4F9-9A6D-4B3D-80E8-8243E337430B}" destId="{95187B8C-4336-4804-912B-3FC8AF041B6E}" srcOrd="0" destOrd="0" presId="urn:microsoft.com/office/officeart/2005/8/layout/vList2"/>
    <dgm:cxn modelId="{5BAC2C36-D976-4055-8DF2-4C1CFE33836E}" type="presOf" srcId="{D634F19D-5E7F-479B-8F0F-69466969375B}" destId="{CD49693B-8192-4D1D-BEBE-E5617750A829}" srcOrd="0" destOrd="0" presId="urn:microsoft.com/office/officeart/2005/8/layout/vList2"/>
    <dgm:cxn modelId="{CE2EC162-F03B-4B06-AE7D-898001FC7863}" srcId="{3B1725B9-57F6-4A9A-B096-8EB236CD818A}" destId="{50E5C4F9-9A6D-4B3D-80E8-8243E337430B}" srcOrd="0" destOrd="0" parTransId="{2EE6A135-6AAB-469D-AB2E-061511F3A7A5}" sibTransId="{C791A326-4107-4AA6-AFF4-F2A833E71D1F}"/>
    <dgm:cxn modelId="{D7D28847-0009-416C-B8FC-154B05B62E1D}" srcId="{3B1725B9-57F6-4A9A-B096-8EB236CD818A}" destId="{C4BDB3E6-D54E-44D4-8E17-94A76806ED9C}" srcOrd="2" destOrd="0" parTransId="{3A612968-4D44-4F09-9559-B472EF9F6579}" sibTransId="{D9E94E5E-B6DD-4D10-8A7C-0C93202BE85E}"/>
    <dgm:cxn modelId="{332EE06B-9748-40FD-8BAC-7C5384AF66A9}" type="presOf" srcId="{C4BDB3E6-D54E-44D4-8E17-94A76806ED9C}" destId="{30769A47-E22A-4199-9FC1-9E2F5C609148}" srcOrd="0" destOrd="0" presId="urn:microsoft.com/office/officeart/2005/8/layout/vList2"/>
    <dgm:cxn modelId="{6CDA5159-14CA-4E47-B54C-6811494546E3}" srcId="{3B1725B9-57F6-4A9A-B096-8EB236CD818A}" destId="{1C943BC2-E5D2-4A41-96C0-9F2BDDBB62F8}" srcOrd="3" destOrd="0" parTransId="{BB8A6D79-5FA1-41C1-91A8-DAA1B912FECC}" sibTransId="{A649E474-AA69-49BD-9314-88480E13E151}"/>
    <dgm:cxn modelId="{6FD115A8-6A37-49DA-82AA-A066D12FE340}" type="presOf" srcId="{3B1725B9-57F6-4A9A-B096-8EB236CD818A}" destId="{858C6683-7654-4603-95A5-A0422B512E5A}" srcOrd="0" destOrd="0" presId="urn:microsoft.com/office/officeart/2005/8/layout/vList2"/>
    <dgm:cxn modelId="{CBEF82BD-A3B2-4ED1-B391-398B5C0E59B8}" srcId="{3B1725B9-57F6-4A9A-B096-8EB236CD818A}" destId="{D634F19D-5E7F-479B-8F0F-69466969375B}" srcOrd="1" destOrd="0" parTransId="{26F85942-750F-43E7-96E3-097909E4D228}" sibTransId="{D4F520EA-9387-4F75-B963-03B7815A28CC}"/>
    <dgm:cxn modelId="{E5757AE1-A0EF-4042-BFF7-47BD20365385}" type="presOf" srcId="{1C943BC2-E5D2-4A41-96C0-9F2BDDBB62F8}" destId="{36642E4D-1DBA-4142-A648-B11F58E9F829}" srcOrd="0" destOrd="0" presId="urn:microsoft.com/office/officeart/2005/8/layout/vList2"/>
    <dgm:cxn modelId="{7E1D13D7-69F7-4FF3-874B-65660FD05B14}" type="presParOf" srcId="{858C6683-7654-4603-95A5-A0422B512E5A}" destId="{95187B8C-4336-4804-912B-3FC8AF041B6E}" srcOrd="0" destOrd="0" presId="urn:microsoft.com/office/officeart/2005/8/layout/vList2"/>
    <dgm:cxn modelId="{47B8C1AD-9BF0-45B6-B145-57979516D9AB}" type="presParOf" srcId="{858C6683-7654-4603-95A5-A0422B512E5A}" destId="{61BFB8FD-565A-4092-92CD-392DB1174C29}" srcOrd="1" destOrd="0" presId="urn:microsoft.com/office/officeart/2005/8/layout/vList2"/>
    <dgm:cxn modelId="{2DA119C3-DC81-4291-9B32-8A6711F3A55A}" type="presParOf" srcId="{858C6683-7654-4603-95A5-A0422B512E5A}" destId="{CD49693B-8192-4D1D-BEBE-E5617750A829}" srcOrd="2" destOrd="0" presId="urn:microsoft.com/office/officeart/2005/8/layout/vList2"/>
    <dgm:cxn modelId="{D53E37CA-558A-4437-8BC0-0412AFE4B756}" type="presParOf" srcId="{858C6683-7654-4603-95A5-A0422B512E5A}" destId="{C022A1CC-258D-46D7-9697-0C7175B7437A}" srcOrd="3" destOrd="0" presId="urn:microsoft.com/office/officeart/2005/8/layout/vList2"/>
    <dgm:cxn modelId="{72D025C4-259E-4D81-A481-074810D2B316}" type="presParOf" srcId="{858C6683-7654-4603-95A5-A0422B512E5A}" destId="{30769A47-E22A-4199-9FC1-9E2F5C609148}" srcOrd="4" destOrd="0" presId="urn:microsoft.com/office/officeart/2005/8/layout/vList2"/>
    <dgm:cxn modelId="{239E0741-F6D9-4E07-8D90-5333670482A9}" type="presParOf" srcId="{858C6683-7654-4603-95A5-A0422B512E5A}" destId="{F38376EE-8E00-4FD6-B3B7-A998C7CE162E}" srcOrd="5" destOrd="0" presId="urn:microsoft.com/office/officeart/2005/8/layout/vList2"/>
    <dgm:cxn modelId="{F1AD1859-06F2-415E-9A5D-51A0CDCA4ECB}" type="presParOf" srcId="{858C6683-7654-4603-95A5-A0422B512E5A}" destId="{36642E4D-1DBA-4142-A648-B11F58E9F8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/>
      <dgm:t>
        <a:bodyPr/>
        <a:lstStyle/>
        <a:p>
          <a:r>
            <a:rPr lang="en-US">
              <a:solidFill>
                <a:schemeClr val="tx1"/>
              </a:solidFill>
            </a:rPr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/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/>
      <dgm:t>
        <a:bodyPr/>
        <a:lstStyle/>
        <a:p>
          <a:r>
            <a:rPr lang="en-US">
              <a:solidFill>
                <a:schemeClr val="tx1"/>
              </a:solidFill>
            </a:rPr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/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/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Análisis</a:t>
          </a:r>
          <a:r>
            <a:rPr lang="en-US"/>
            <a:t> </a:t>
          </a:r>
          <a:r>
            <a:rPr lang="en-US" err="1"/>
            <a:t>descriptivo</a:t>
          </a:r>
          <a:r>
            <a:rPr lang="en-US"/>
            <a:t> de </a:t>
          </a:r>
          <a:r>
            <a:rPr lang="en-US" err="1"/>
            <a:t>los</a:t>
          </a:r>
          <a:r>
            <a:rPr lang="en-US"/>
            <a:t> </a:t>
          </a:r>
          <a:r>
            <a:rPr lang="en-US" err="1"/>
            <a:t>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 err="1"/>
            <a:t>Análisis</a:t>
          </a:r>
          <a:r>
            <a:rPr lang="en-US"/>
            <a:t>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Análisis</a:t>
          </a:r>
          <a:r>
            <a:rPr lang="en-US"/>
            <a:t> </a:t>
          </a:r>
          <a:r>
            <a:rPr lang="en-US" err="1"/>
            <a:t>descriptivo</a:t>
          </a:r>
          <a:r>
            <a:rPr lang="en-US"/>
            <a:t> de </a:t>
          </a:r>
          <a:r>
            <a:rPr lang="en-US" err="1"/>
            <a:t>los</a:t>
          </a:r>
          <a:r>
            <a:rPr lang="en-US"/>
            <a:t> </a:t>
          </a:r>
          <a:r>
            <a:rPr lang="en-US" err="1"/>
            <a:t>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/>
      <dgm:t>
        <a:bodyPr/>
        <a:lstStyle/>
        <a:p>
          <a:r>
            <a:rPr lang="en-US" err="1"/>
            <a:t>Análisis</a:t>
          </a:r>
          <a:r>
            <a:rPr lang="en-US"/>
            <a:t>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/>
      <dgm:t>
        <a:bodyPr/>
        <a:lstStyle/>
        <a:p>
          <a:r>
            <a:rPr lang="en-US">
              <a:solidFill>
                <a:schemeClr val="tx1"/>
              </a:solidFill>
            </a:rPr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AACE68-6061-44E6-943F-266C0BC9E165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3D26761-F210-4F35-9444-A810C0223A09}">
      <dgm:prSet phldrT="[Texto]"/>
      <dgm:spPr/>
      <dgm:t>
        <a:bodyPr/>
        <a:lstStyle/>
        <a:p>
          <a:r>
            <a:rPr lang="en-US">
              <a:solidFill>
                <a:schemeClr val="tx1"/>
              </a:solidFill>
            </a:rPr>
            <a:t>Análisis descriptivo de los datos</a:t>
          </a:r>
        </a:p>
      </dgm:t>
    </dgm:pt>
    <dgm:pt modelId="{92CC21B4-8F15-4A6B-9D51-E5AFAB925754}" type="parTrans" cxnId="{41E260B7-36B5-4F29-9D75-DF1DB1A8A5BA}">
      <dgm:prSet/>
      <dgm:spPr/>
      <dgm:t>
        <a:bodyPr/>
        <a:lstStyle/>
        <a:p>
          <a:endParaRPr lang="en-US"/>
        </a:p>
      </dgm:t>
    </dgm:pt>
    <dgm:pt modelId="{980055D3-02A3-47CA-9813-5B55170357B9}" type="sibTrans" cxnId="{41E260B7-36B5-4F29-9D75-DF1DB1A8A5BA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064478EB-4CC0-436A-AF2A-D4887699E51F}">
      <dgm:prSet phldrT="[Texto]"/>
      <dgm:spPr>
        <a:solidFill>
          <a:schemeClr val="tx2"/>
        </a:solidFill>
      </dgm:spPr>
      <dgm:t>
        <a:bodyPr/>
        <a:lstStyle/>
        <a:p>
          <a:r>
            <a:rPr lang="en-US" err="1"/>
            <a:t>Estructura</a:t>
          </a:r>
          <a:r>
            <a:rPr lang="en-US"/>
            <a:t> de </a:t>
          </a:r>
          <a:r>
            <a:rPr lang="en-US" err="1"/>
            <a:t>vecinos</a:t>
          </a:r>
          <a:r>
            <a:rPr lang="en-US"/>
            <a:t> y </a:t>
          </a:r>
          <a:r>
            <a:rPr lang="en-US" err="1"/>
            <a:t>matriz</a:t>
          </a:r>
          <a:r>
            <a:rPr lang="en-US"/>
            <a:t> de pesos</a:t>
          </a:r>
        </a:p>
      </dgm:t>
    </dgm:pt>
    <dgm:pt modelId="{3832425D-29FC-4896-B394-CDD11DAAC90F}" type="parTrans" cxnId="{3B16C19F-B5E4-4EE2-94E3-2DFE66810CEE}">
      <dgm:prSet/>
      <dgm:spPr/>
      <dgm:t>
        <a:bodyPr/>
        <a:lstStyle/>
        <a:p>
          <a:endParaRPr lang="en-US"/>
        </a:p>
      </dgm:t>
    </dgm:pt>
    <dgm:pt modelId="{0B6571CE-1817-4C1A-B711-C814C7B492CC}" type="sibTrans" cxnId="{3B16C19F-B5E4-4EE2-94E3-2DFE66810CEE}">
      <dgm:prSet/>
      <dgm:spPr>
        <a:solidFill>
          <a:schemeClr val="tx2"/>
        </a:solidFill>
      </dgm:spPr>
      <dgm:t>
        <a:bodyPr/>
        <a:lstStyle/>
        <a:p>
          <a:endParaRPr lang="en-US"/>
        </a:p>
      </dgm:t>
    </dgm:pt>
    <dgm:pt modelId="{87E3EF24-4F4C-46FF-820F-43E2BEA2B55B}">
      <dgm:prSet phldrT="[Texto]"/>
      <dgm:spPr>
        <a:solidFill>
          <a:schemeClr val="tx2"/>
        </a:solidFill>
      </dgm:spPr>
      <dgm:t>
        <a:bodyPr/>
        <a:lstStyle/>
        <a:p>
          <a:r>
            <a:rPr lang="en-US"/>
            <a:t>Análisis de </a:t>
          </a:r>
          <a:r>
            <a:rPr lang="en-US" err="1"/>
            <a:t>autocorrelación</a:t>
          </a:r>
          <a:r>
            <a:rPr lang="en-US"/>
            <a:t> </a:t>
          </a:r>
          <a:r>
            <a:rPr lang="en-US" err="1"/>
            <a:t>espacial</a:t>
          </a:r>
          <a:endParaRPr lang="en-US"/>
        </a:p>
      </dgm:t>
    </dgm:pt>
    <dgm:pt modelId="{00ECFE96-DE47-4A5B-9E69-701868080569}" type="parTrans" cxnId="{51DCA797-3923-4BB1-A6F5-3DD1BB4746DC}">
      <dgm:prSet/>
      <dgm:spPr/>
      <dgm:t>
        <a:bodyPr/>
        <a:lstStyle/>
        <a:p>
          <a:endParaRPr lang="en-US"/>
        </a:p>
      </dgm:t>
    </dgm:pt>
    <dgm:pt modelId="{6BC7AB8D-3BE9-40CE-9896-28F864CC3C76}" type="sibTrans" cxnId="{51DCA797-3923-4BB1-A6F5-3DD1BB4746DC}">
      <dgm:prSet/>
      <dgm:spPr/>
      <dgm:t>
        <a:bodyPr/>
        <a:lstStyle/>
        <a:p>
          <a:endParaRPr lang="en-US"/>
        </a:p>
      </dgm:t>
    </dgm:pt>
    <dgm:pt modelId="{DDD7F812-17C4-4353-BB41-A1BEBEACDD9C}" type="pres">
      <dgm:prSet presAssocID="{61AACE68-6061-44E6-943F-266C0BC9E165}" presName="linearFlow" presStyleCnt="0">
        <dgm:presLayoutVars>
          <dgm:resizeHandles val="exact"/>
        </dgm:presLayoutVars>
      </dgm:prSet>
      <dgm:spPr/>
    </dgm:pt>
    <dgm:pt modelId="{E70591E3-A9A5-48F6-BEDB-ED29BE5A2AEA}" type="pres">
      <dgm:prSet presAssocID="{03D26761-F210-4F35-9444-A810C0223A09}" presName="node" presStyleLbl="node1" presStyleIdx="0" presStyleCnt="3">
        <dgm:presLayoutVars>
          <dgm:bulletEnabled val="1"/>
        </dgm:presLayoutVars>
      </dgm:prSet>
      <dgm:spPr/>
    </dgm:pt>
    <dgm:pt modelId="{725D5B06-32DA-4D3E-996A-712D240E0757}" type="pres">
      <dgm:prSet presAssocID="{980055D3-02A3-47CA-9813-5B55170357B9}" presName="sibTrans" presStyleLbl="sibTrans2D1" presStyleIdx="0" presStyleCnt="2"/>
      <dgm:spPr/>
    </dgm:pt>
    <dgm:pt modelId="{6C09B8FF-7C58-4D42-AC50-1D85A5920424}" type="pres">
      <dgm:prSet presAssocID="{980055D3-02A3-47CA-9813-5B55170357B9}" presName="connectorText" presStyleLbl="sibTrans2D1" presStyleIdx="0" presStyleCnt="2"/>
      <dgm:spPr/>
    </dgm:pt>
    <dgm:pt modelId="{AD08054C-528C-4B59-8053-8161537C1CD1}" type="pres">
      <dgm:prSet presAssocID="{064478EB-4CC0-436A-AF2A-D4887699E51F}" presName="node" presStyleLbl="node1" presStyleIdx="1" presStyleCnt="3">
        <dgm:presLayoutVars>
          <dgm:bulletEnabled val="1"/>
        </dgm:presLayoutVars>
      </dgm:prSet>
      <dgm:spPr/>
    </dgm:pt>
    <dgm:pt modelId="{1D246FF9-6B64-4E3B-92F8-25E9EC081587}" type="pres">
      <dgm:prSet presAssocID="{0B6571CE-1817-4C1A-B711-C814C7B492CC}" presName="sibTrans" presStyleLbl="sibTrans2D1" presStyleIdx="1" presStyleCnt="2"/>
      <dgm:spPr/>
    </dgm:pt>
    <dgm:pt modelId="{9A30ED1D-DD2D-4CD1-803A-DFECABA7381F}" type="pres">
      <dgm:prSet presAssocID="{0B6571CE-1817-4C1A-B711-C814C7B492CC}" presName="connectorText" presStyleLbl="sibTrans2D1" presStyleIdx="1" presStyleCnt="2"/>
      <dgm:spPr/>
    </dgm:pt>
    <dgm:pt modelId="{885B69A6-889A-4321-AFEE-DDE21F3A48C0}" type="pres">
      <dgm:prSet presAssocID="{87E3EF24-4F4C-46FF-820F-43E2BEA2B55B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A140C-BB12-44DB-BA91-EB1FEA22FE9C}" type="presOf" srcId="{61AACE68-6061-44E6-943F-266C0BC9E165}" destId="{DDD7F812-17C4-4353-BB41-A1BEBEACDD9C}" srcOrd="0" destOrd="0" presId="urn:microsoft.com/office/officeart/2005/8/layout/process2"/>
    <dgm:cxn modelId="{AFD6853D-4D4F-4A98-8ADD-BBBA3450EA24}" type="presOf" srcId="{87E3EF24-4F4C-46FF-820F-43E2BEA2B55B}" destId="{885B69A6-889A-4321-AFEE-DDE21F3A48C0}" srcOrd="0" destOrd="0" presId="urn:microsoft.com/office/officeart/2005/8/layout/process2"/>
    <dgm:cxn modelId="{EDD27A6B-D3D0-4007-A8B7-BBF8B9FCA08B}" type="presOf" srcId="{980055D3-02A3-47CA-9813-5B55170357B9}" destId="{725D5B06-32DA-4D3E-996A-712D240E0757}" srcOrd="0" destOrd="0" presId="urn:microsoft.com/office/officeart/2005/8/layout/process2"/>
    <dgm:cxn modelId="{B0EFCE70-2295-4447-9B7D-E20F9D34BF45}" type="presOf" srcId="{980055D3-02A3-47CA-9813-5B55170357B9}" destId="{6C09B8FF-7C58-4D42-AC50-1D85A5920424}" srcOrd="1" destOrd="0" presId="urn:microsoft.com/office/officeart/2005/8/layout/process2"/>
    <dgm:cxn modelId="{51DCA797-3923-4BB1-A6F5-3DD1BB4746DC}" srcId="{61AACE68-6061-44E6-943F-266C0BC9E165}" destId="{87E3EF24-4F4C-46FF-820F-43E2BEA2B55B}" srcOrd="2" destOrd="0" parTransId="{00ECFE96-DE47-4A5B-9E69-701868080569}" sibTransId="{6BC7AB8D-3BE9-40CE-9896-28F864CC3C76}"/>
    <dgm:cxn modelId="{3B16C19F-B5E4-4EE2-94E3-2DFE66810CEE}" srcId="{61AACE68-6061-44E6-943F-266C0BC9E165}" destId="{064478EB-4CC0-436A-AF2A-D4887699E51F}" srcOrd="1" destOrd="0" parTransId="{3832425D-29FC-4896-B394-CDD11DAAC90F}" sibTransId="{0B6571CE-1817-4C1A-B711-C814C7B492CC}"/>
    <dgm:cxn modelId="{9650B4A5-0757-4D6C-9CC1-F0CB07672D1A}" type="presOf" srcId="{03D26761-F210-4F35-9444-A810C0223A09}" destId="{E70591E3-A9A5-48F6-BEDB-ED29BE5A2AEA}" srcOrd="0" destOrd="0" presId="urn:microsoft.com/office/officeart/2005/8/layout/process2"/>
    <dgm:cxn modelId="{CF5D85B6-8153-4B52-BFC6-C9E6C8EB4AC4}" type="presOf" srcId="{0B6571CE-1817-4C1A-B711-C814C7B492CC}" destId="{9A30ED1D-DD2D-4CD1-803A-DFECABA7381F}" srcOrd="1" destOrd="0" presId="urn:microsoft.com/office/officeart/2005/8/layout/process2"/>
    <dgm:cxn modelId="{41E260B7-36B5-4F29-9D75-DF1DB1A8A5BA}" srcId="{61AACE68-6061-44E6-943F-266C0BC9E165}" destId="{03D26761-F210-4F35-9444-A810C0223A09}" srcOrd="0" destOrd="0" parTransId="{92CC21B4-8F15-4A6B-9D51-E5AFAB925754}" sibTransId="{980055D3-02A3-47CA-9813-5B55170357B9}"/>
    <dgm:cxn modelId="{7AA65DBF-DE3E-4474-BA5D-926FF71AA1D6}" type="presOf" srcId="{0B6571CE-1817-4C1A-B711-C814C7B492CC}" destId="{1D246FF9-6B64-4E3B-92F8-25E9EC081587}" srcOrd="0" destOrd="0" presId="urn:microsoft.com/office/officeart/2005/8/layout/process2"/>
    <dgm:cxn modelId="{12B011C2-8CC3-4E11-9FC0-356C962B8A11}" type="presOf" srcId="{064478EB-4CC0-436A-AF2A-D4887699E51F}" destId="{AD08054C-528C-4B59-8053-8161537C1CD1}" srcOrd="0" destOrd="0" presId="urn:microsoft.com/office/officeart/2005/8/layout/process2"/>
    <dgm:cxn modelId="{D5517F0B-D113-40A9-A2E4-1DBA7D74B860}" type="presParOf" srcId="{DDD7F812-17C4-4353-BB41-A1BEBEACDD9C}" destId="{E70591E3-A9A5-48F6-BEDB-ED29BE5A2AEA}" srcOrd="0" destOrd="0" presId="urn:microsoft.com/office/officeart/2005/8/layout/process2"/>
    <dgm:cxn modelId="{0AF451E5-F9F1-4580-9525-2795A007D543}" type="presParOf" srcId="{DDD7F812-17C4-4353-BB41-A1BEBEACDD9C}" destId="{725D5B06-32DA-4D3E-996A-712D240E0757}" srcOrd="1" destOrd="0" presId="urn:microsoft.com/office/officeart/2005/8/layout/process2"/>
    <dgm:cxn modelId="{0239206C-35E7-421B-9351-07AFB6995F75}" type="presParOf" srcId="{725D5B06-32DA-4D3E-996A-712D240E0757}" destId="{6C09B8FF-7C58-4D42-AC50-1D85A5920424}" srcOrd="0" destOrd="0" presId="urn:microsoft.com/office/officeart/2005/8/layout/process2"/>
    <dgm:cxn modelId="{D53A24FF-8C09-48BE-9C82-356F7BB00CC1}" type="presParOf" srcId="{DDD7F812-17C4-4353-BB41-A1BEBEACDD9C}" destId="{AD08054C-528C-4B59-8053-8161537C1CD1}" srcOrd="2" destOrd="0" presId="urn:microsoft.com/office/officeart/2005/8/layout/process2"/>
    <dgm:cxn modelId="{CF2992DF-9BEB-4220-825D-7A60BDCD46BE}" type="presParOf" srcId="{DDD7F812-17C4-4353-BB41-A1BEBEACDD9C}" destId="{1D246FF9-6B64-4E3B-92F8-25E9EC081587}" srcOrd="3" destOrd="0" presId="urn:microsoft.com/office/officeart/2005/8/layout/process2"/>
    <dgm:cxn modelId="{E276217C-3743-4BE4-96F4-B1B09E0C7464}" type="presParOf" srcId="{1D246FF9-6B64-4E3B-92F8-25E9EC081587}" destId="{9A30ED1D-DD2D-4CD1-803A-DFECABA7381F}" srcOrd="0" destOrd="0" presId="urn:microsoft.com/office/officeart/2005/8/layout/process2"/>
    <dgm:cxn modelId="{9289AB83-8537-4B0A-B89A-E1AF70CCD8E9}" type="presParOf" srcId="{DDD7F812-17C4-4353-BB41-A1BEBEACDD9C}" destId="{885B69A6-889A-4321-AFEE-DDE21F3A48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87B8C-4336-4804-912B-3FC8AF041B6E}">
      <dsp:nvSpPr>
        <dsp:cNvPr id="0" name=""/>
        <dsp:cNvSpPr/>
      </dsp:nvSpPr>
      <dsp:spPr>
        <a:xfrm>
          <a:off x="0" y="243"/>
          <a:ext cx="4539958" cy="7668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0" i="0" u="none" strike="noStrike" kern="1200" cap="none">
              <a:latin typeface="Roboto"/>
              <a:ea typeface="Roboto"/>
              <a:cs typeface="Roboto"/>
              <a:sym typeface="Arial"/>
            </a:rPr>
            <a:t>Datos son del Servicio Geológico de los Estados Unidos (USGS), sección de riesgos de sismos</a:t>
          </a:r>
        </a:p>
      </dsp:txBody>
      <dsp:txXfrm>
        <a:off x="37434" y="37677"/>
        <a:ext cx="4465090" cy="691981"/>
      </dsp:txXfrm>
    </dsp:sp>
    <dsp:sp modelId="{CD49693B-8192-4D1D-BEBE-E5617750A829}">
      <dsp:nvSpPr>
        <dsp:cNvPr id="0" name=""/>
        <dsp:cNvSpPr/>
      </dsp:nvSpPr>
      <dsp:spPr>
        <a:xfrm>
          <a:off x="0" y="781422"/>
          <a:ext cx="4539958" cy="766849"/>
        </a:xfrm>
        <a:prstGeom prst="roundRect">
          <a:avLst/>
        </a:prstGeom>
        <a:solidFill>
          <a:schemeClr val="accent4">
            <a:hueOff val="456185"/>
            <a:satOff val="-7477"/>
            <a:lumOff val="89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0" i="0" u="none" strike="noStrike" kern="1200" cap="none">
              <a:latin typeface="Roboto"/>
              <a:ea typeface="Roboto"/>
              <a:cs typeface="Roboto"/>
            </a:rPr>
            <a:t>Solo se tomaron en cuenta aquellos sismos que tuvieran una magnitud de 3 o más</a:t>
          </a:r>
          <a:endParaRPr lang="en-US" sz="1400" b="0" i="0" u="none" strike="noStrike" kern="1200" cap="none">
            <a:latin typeface="Roboto"/>
            <a:ea typeface="Roboto"/>
            <a:cs typeface="Roboto"/>
          </a:endParaRPr>
        </a:p>
      </dsp:txBody>
      <dsp:txXfrm>
        <a:off x="37434" y="818856"/>
        <a:ext cx="4465090" cy="691981"/>
      </dsp:txXfrm>
    </dsp:sp>
    <dsp:sp modelId="{30769A47-E22A-4199-9FC1-9E2F5C609148}">
      <dsp:nvSpPr>
        <dsp:cNvPr id="0" name=""/>
        <dsp:cNvSpPr/>
      </dsp:nvSpPr>
      <dsp:spPr>
        <a:xfrm>
          <a:off x="0" y="1562601"/>
          <a:ext cx="4539958" cy="766849"/>
        </a:xfrm>
        <a:prstGeom prst="roundRect">
          <a:avLst/>
        </a:prstGeom>
        <a:solidFill>
          <a:schemeClr val="accent4">
            <a:hueOff val="912369"/>
            <a:satOff val="-14953"/>
            <a:lumOff val="179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100" kern="1200">
              <a:latin typeface="Times New Roman"/>
              <a:cs typeface="Times New Roman"/>
            </a:rPr>
            <a:t> </a:t>
          </a:r>
          <a:r>
            <a:rPr lang="es-CR" sz="1400" b="0" i="0" u="none" strike="noStrike" kern="1200" cap="none">
              <a:latin typeface="Roboto"/>
              <a:ea typeface="Roboto"/>
              <a:cs typeface="Roboto"/>
            </a:rPr>
            <a:t>A partir de las coordenadas, fue posible asignar cada evento al cantón correspondiente. </a:t>
          </a:r>
        </a:p>
      </dsp:txBody>
      <dsp:txXfrm>
        <a:off x="37434" y="1600035"/>
        <a:ext cx="4465090" cy="691981"/>
      </dsp:txXfrm>
    </dsp:sp>
    <dsp:sp modelId="{36642E4D-1DBA-4142-A648-B11F58E9F829}">
      <dsp:nvSpPr>
        <dsp:cNvPr id="0" name=""/>
        <dsp:cNvSpPr/>
      </dsp:nvSpPr>
      <dsp:spPr>
        <a:xfrm>
          <a:off x="0" y="2343780"/>
          <a:ext cx="4539958" cy="766849"/>
        </a:xfrm>
        <a:prstGeom prst="roundRect">
          <a:avLst/>
        </a:prstGeom>
        <a:solidFill>
          <a:schemeClr val="accent4">
            <a:hueOff val="1368554"/>
            <a:satOff val="-22430"/>
            <a:lumOff val="268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400" b="0" i="0" u="none" strike="noStrike" kern="1200" cap="none">
              <a:latin typeface="Roboto"/>
              <a:ea typeface="Roboto"/>
              <a:cs typeface="Roboto"/>
            </a:rPr>
            <a:t>Las variables de análisis: cantidad total de sismos y la magnitud promedio para el periodo 2010-2022 en cada cantón. </a:t>
          </a:r>
        </a:p>
      </dsp:txBody>
      <dsp:txXfrm>
        <a:off x="37434" y="2381214"/>
        <a:ext cx="4465090" cy="69198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1920720"/>
            <a:satOff val="-15043"/>
            <a:lumOff val="-11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1920720"/>
            <a:satOff val="-15043"/>
            <a:lumOff val="-11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1920720"/>
            <a:satOff val="-15043"/>
            <a:lumOff val="-11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Análisis</a:t>
          </a:r>
          <a:r>
            <a:rPr lang="en-US" sz="1800" kern="1200"/>
            <a:t> </a:t>
          </a:r>
          <a:r>
            <a:rPr lang="en-US" sz="1800" kern="1200" err="1"/>
            <a:t>descriptivo</a:t>
          </a:r>
          <a:r>
            <a:rPr lang="en-US" sz="1800" kern="1200"/>
            <a:t> de </a:t>
          </a:r>
          <a:r>
            <a:rPr lang="en-US" sz="1800" kern="1200" err="1"/>
            <a:t>los</a:t>
          </a:r>
          <a:r>
            <a:rPr lang="en-US" sz="1800" kern="1200"/>
            <a:t> </a:t>
          </a:r>
          <a:r>
            <a:rPr lang="en-US" sz="1800" kern="1200" err="1"/>
            <a:t>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Análisis</a:t>
          </a:r>
          <a:r>
            <a:rPr lang="en-US" sz="1800" kern="1200"/>
            <a:t>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Análisis</a:t>
          </a:r>
          <a:r>
            <a:rPr lang="en-US" sz="1800" kern="1200"/>
            <a:t> </a:t>
          </a:r>
          <a:r>
            <a:rPr lang="en-US" sz="1800" kern="1200" err="1"/>
            <a:t>descriptivo</a:t>
          </a:r>
          <a:r>
            <a:rPr lang="en-US" sz="1800" kern="1200"/>
            <a:t> de </a:t>
          </a:r>
          <a:r>
            <a:rPr lang="en-US" sz="1800" kern="1200" err="1"/>
            <a:t>los</a:t>
          </a:r>
          <a:r>
            <a:rPr lang="en-US" sz="1800" kern="1200"/>
            <a:t> </a:t>
          </a:r>
          <a:r>
            <a:rPr lang="en-US" sz="1800" kern="1200" err="1"/>
            <a:t>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3841440"/>
            <a:satOff val="-30087"/>
            <a:lumOff val="-22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Análisis</a:t>
          </a:r>
          <a:r>
            <a:rPr lang="en-US" sz="1800" kern="1200"/>
            <a:t>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591E3-A9A5-48F6-BEDB-ED29BE5A2AEA}">
      <dsp:nvSpPr>
        <dsp:cNvPr id="0" name=""/>
        <dsp:cNvSpPr/>
      </dsp:nvSpPr>
      <dsp:spPr>
        <a:xfrm>
          <a:off x="591620" y="0"/>
          <a:ext cx="1845184" cy="1025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Análisis descriptivo de los datos</a:t>
          </a:r>
        </a:p>
      </dsp:txBody>
      <dsp:txXfrm>
        <a:off x="621644" y="30024"/>
        <a:ext cx="1785136" cy="965054"/>
      </dsp:txXfrm>
    </dsp:sp>
    <dsp:sp modelId="{725D5B06-32DA-4D3E-996A-712D240E0757}">
      <dsp:nvSpPr>
        <dsp:cNvPr id="0" name=""/>
        <dsp:cNvSpPr/>
      </dsp:nvSpPr>
      <dsp:spPr>
        <a:xfrm rot="5400000">
          <a:off x="1322006" y="1050730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1089171"/>
        <a:ext cx="276778" cy="269089"/>
      </dsp:txXfrm>
    </dsp:sp>
    <dsp:sp modelId="{AD08054C-528C-4B59-8053-8161537C1CD1}">
      <dsp:nvSpPr>
        <dsp:cNvPr id="0" name=""/>
        <dsp:cNvSpPr/>
      </dsp:nvSpPr>
      <dsp:spPr>
        <a:xfrm>
          <a:off x="591620" y="1537653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/>
            <a:t>Estructura</a:t>
          </a:r>
          <a:r>
            <a:rPr lang="en-US" sz="1800" kern="1200"/>
            <a:t> de </a:t>
          </a:r>
          <a:r>
            <a:rPr lang="en-US" sz="1800" kern="1200" err="1"/>
            <a:t>vecinos</a:t>
          </a:r>
          <a:r>
            <a:rPr lang="en-US" sz="1800" kern="1200"/>
            <a:t> y </a:t>
          </a:r>
          <a:r>
            <a:rPr lang="en-US" sz="1800" kern="1200" err="1"/>
            <a:t>matriz</a:t>
          </a:r>
          <a:r>
            <a:rPr lang="en-US" sz="1800" kern="1200"/>
            <a:t> de pesos</a:t>
          </a:r>
        </a:p>
      </dsp:txBody>
      <dsp:txXfrm>
        <a:off x="621644" y="1567677"/>
        <a:ext cx="1785136" cy="965054"/>
      </dsp:txXfrm>
    </dsp:sp>
    <dsp:sp modelId="{1D246FF9-6B64-4E3B-92F8-25E9EC081587}">
      <dsp:nvSpPr>
        <dsp:cNvPr id="0" name=""/>
        <dsp:cNvSpPr/>
      </dsp:nvSpPr>
      <dsp:spPr>
        <a:xfrm rot="5400000">
          <a:off x="1322006" y="2588383"/>
          <a:ext cx="384413" cy="461296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375824" y="2626824"/>
        <a:ext cx="276778" cy="269089"/>
      </dsp:txXfrm>
    </dsp:sp>
    <dsp:sp modelId="{885B69A6-889A-4321-AFEE-DDE21F3A48C0}">
      <dsp:nvSpPr>
        <dsp:cNvPr id="0" name=""/>
        <dsp:cNvSpPr/>
      </dsp:nvSpPr>
      <dsp:spPr>
        <a:xfrm>
          <a:off x="591620" y="3075307"/>
          <a:ext cx="1845184" cy="1025102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Análisis de </a:t>
          </a:r>
          <a:r>
            <a:rPr lang="en-US" sz="1800" kern="1200" err="1"/>
            <a:t>autocorrelación</a:t>
          </a:r>
          <a:r>
            <a:rPr lang="en-US" sz="1800" kern="1200"/>
            <a:t> </a:t>
          </a:r>
          <a:r>
            <a:rPr lang="en-US" sz="1800" kern="1200" err="1"/>
            <a:t>espacial</a:t>
          </a:r>
          <a:endParaRPr lang="en-US" sz="1800" kern="1200"/>
        </a:p>
      </dsp:txBody>
      <dsp:txXfrm>
        <a:off x="621644" y="3105331"/>
        <a:ext cx="1785136" cy="965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655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803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87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0380be19e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e0380be19e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89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0380be19e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e0380be19e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69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e0380be19e_0_1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e0380be19e_0_1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723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0380be19e_0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0380be19e_0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527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df1c579ea3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df1c579ea3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e0380be19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e0380be19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0380be19e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0380be19e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59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bb46ecbb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bb46ecbb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e0380be19e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e0380be19e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28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0380be19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0380be19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179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36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95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05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f1c579ea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f1c579ea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17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88" y="946875"/>
            <a:ext cx="3610500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793625"/>
            <a:ext cx="3739500" cy="4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0.emf"/><Relationship Id="rId7" Type="http://schemas.openxmlformats.org/officeDocument/2006/relationships/diagramColors" Target="../diagrams/colors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6419" y="694759"/>
            <a:ext cx="3985929" cy="1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800"/>
              <a:t>ANÁLISIS ESPACIAL DE SISMOS EN LOS CANTONES DE COSTA RICA DURANTE EL PERIODO 2010-2022 </a:t>
            </a:r>
            <a:endParaRPr sz="280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57199" y="2793624"/>
            <a:ext cx="3741775" cy="1116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Camila Aguilar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Brenda Fonseca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Héctor Ramírez</a:t>
            </a:r>
            <a:endParaRPr/>
          </a:p>
        </p:txBody>
      </p:sp>
      <p:sp>
        <p:nvSpPr>
          <p:cNvPr id="48" name="Google Shape;48;p15"/>
          <p:cNvSpPr/>
          <p:nvPr/>
        </p:nvSpPr>
        <p:spPr>
          <a:xfrm>
            <a:off x="5373050" y="5386200"/>
            <a:ext cx="9875" cy="10150"/>
          </a:xfrm>
          <a:custGeom>
            <a:avLst/>
            <a:gdLst/>
            <a:ahLst/>
            <a:cxnLst/>
            <a:rect l="l" t="t" r="r" b="b"/>
            <a:pathLst>
              <a:path w="395" h="406" extrusionOk="0">
                <a:moveTo>
                  <a:pt x="219" y="0"/>
                </a:moveTo>
                <a:lnTo>
                  <a:pt x="175" y="11"/>
                </a:lnTo>
                <a:lnTo>
                  <a:pt x="132" y="33"/>
                </a:lnTo>
                <a:lnTo>
                  <a:pt x="88" y="55"/>
                </a:lnTo>
                <a:lnTo>
                  <a:pt x="55" y="88"/>
                </a:lnTo>
                <a:lnTo>
                  <a:pt x="22" y="132"/>
                </a:lnTo>
                <a:lnTo>
                  <a:pt x="11" y="175"/>
                </a:lnTo>
                <a:lnTo>
                  <a:pt x="0" y="219"/>
                </a:lnTo>
                <a:lnTo>
                  <a:pt x="0" y="274"/>
                </a:lnTo>
                <a:lnTo>
                  <a:pt x="0" y="296"/>
                </a:lnTo>
                <a:lnTo>
                  <a:pt x="22" y="318"/>
                </a:lnTo>
                <a:lnTo>
                  <a:pt x="66" y="373"/>
                </a:lnTo>
                <a:lnTo>
                  <a:pt x="121" y="406"/>
                </a:lnTo>
                <a:lnTo>
                  <a:pt x="175" y="406"/>
                </a:lnTo>
                <a:lnTo>
                  <a:pt x="219" y="395"/>
                </a:lnTo>
                <a:lnTo>
                  <a:pt x="263" y="373"/>
                </a:lnTo>
                <a:lnTo>
                  <a:pt x="307" y="351"/>
                </a:lnTo>
                <a:lnTo>
                  <a:pt x="340" y="307"/>
                </a:lnTo>
                <a:lnTo>
                  <a:pt x="362" y="274"/>
                </a:lnTo>
                <a:lnTo>
                  <a:pt x="384" y="230"/>
                </a:lnTo>
                <a:lnTo>
                  <a:pt x="395" y="175"/>
                </a:lnTo>
                <a:lnTo>
                  <a:pt x="395" y="132"/>
                </a:lnTo>
                <a:lnTo>
                  <a:pt x="395" y="110"/>
                </a:lnTo>
                <a:lnTo>
                  <a:pt x="373" y="77"/>
                </a:lnTo>
                <a:lnTo>
                  <a:pt x="329" y="33"/>
                </a:lnTo>
                <a:lnTo>
                  <a:pt x="274" y="0"/>
                </a:lnTo>
                <a:close/>
              </a:path>
            </a:pathLst>
          </a:custGeom>
          <a:solidFill>
            <a:srgbClr val="4C27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5356050" y="5393050"/>
            <a:ext cx="7975" cy="8225"/>
          </a:xfrm>
          <a:custGeom>
            <a:avLst/>
            <a:gdLst/>
            <a:ahLst/>
            <a:cxnLst/>
            <a:rect l="l" t="t" r="r" b="b"/>
            <a:pathLst>
              <a:path w="319" h="329" extrusionOk="0">
                <a:moveTo>
                  <a:pt x="165" y="0"/>
                </a:moveTo>
                <a:lnTo>
                  <a:pt x="132" y="11"/>
                </a:lnTo>
                <a:lnTo>
                  <a:pt x="99" y="22"/>
                </a:lnTo>
                <a:lnTo>
                  <a:pt x="66" y="44"/>
                </a:lnTo>
                <a:lnTo>
                  <a:pt x="34" y="66"/>
                </a:lnTo>
                <a:lnTo>
                  <a:pt x="12" y="99"/>
                </a:lnTo>
                <a:lnTo>
                  <a:pt x="1" y="142"/>
                </a:lnTo>
                <a:lnTo>
                  <a:pt x="1" y="175"/>
                </a:lnTo>
                <a:lnTo>
                  <a:pt x="1" y="219"/>
                </a:lnTo>
                <a:lnTo>
                  <a:pt x="23" y="252"/>
                </a:lnTo>
                <a:lnTo>
                  <a:pt x="45" y="285"/>
                </a:lnTo>
                <a:lnTo>
                  <a:pt x="66" y="318"/>
                </a:lnTo>
                <a:lnTo>
                  <a:pt x="99" y="329"/>
                </a:lnTo>
                <a:lnTo>
                  <a:pt x="132" y="329"/>
                </a:lnTo>
                <a:lnTo>
                  <a:pt x="165" y="318"/>
                </a:lnTo>
                <a:lnTo>
                  <a:pt x="209" y="307"/>
                </a:lnTo>
                <a:lnTo>
                  <a:pt x="242" y="285"/>
                </a:lnTo>
                <a:lnTo>
                  <a:pt x="275" y="252"/>
                </a:lnTo>
                <a:lnTo>
                  <a:pt x="297" y="219"/>
                </a:lnTo>
                <a:lnTo>
                  <a:pt x="308" y="186"/>
                </a:lnTo>
                <a:lnTo>
                  <a:pt x="319" y="153"/>
                </a:lnTo>
                <a:lnTo>
                  <a:pt x="319" y="121"/>
                </a:lnTo>
                <a:lnTo>
                  <a:pt x="297" y="66"/>
                </a:lnTo>
                <a:lnTo>
                  <a:pt x="253" y="22"/>
                </a:lnTo>
                <a:lnTo>
                  <a:pt x="231" y="11"/>
                </a:lnTo>
                <a:lnTo>
                  <a:pt x="209" y="0"/>
                </a:lnTo>
                <a:close/>
              </a:path>
            </a:pathLst>
          </a:custGeom>
          <a:solidFill>
            <a:srgbClr val="4C27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5331950" y="5402075"/>
            <a:ext cx="7975" cy="8800"/>
          </a:xfrm>
          <a:custGeom>
            <a:avLst/>
            <a:gdLst/>
            <a:ahLst/>
            <a:cxnLst/>
            <a:rect l="l" t="t" r="r" b="b"/>
            <a:pathLst>
              <a:path w="319" h="352" extrusionOk="0">
                <a:moveTo>
                  <a:pt x="176" y="1"/>
                </a:moveTo>
                <a:lnTo>
                  <a:pt x="143" y="12"/>
                </a:lnTo>
                <a:lnTo>
                  <a:pt x="110" y="23"/>
                </a:lnTo>
                <a:lnTo>
                  <a:pt x="77" y="44"/>
                </a:lnTo>
                <a:lnTo>
                  <a:pt x="44" y="77"/>
                </a:lnTo>
                <a:lnTo>
                  <a:pt x="22" y="110"/>
                </a:lnTo>
                <a:lnTo>
                  <a:pt x="0" y="143"/>
                </a:lnTo>
                <a:lnTo>
                  <a:pt x="0" y="187"/>
                </a:lnTo>
                <a:lnTo>
                  <a:pt x="0" y="242"/>
                </a:lnTo>
                <a:lnTo>
                  <a:pt x="22" y="286"/>
                </a:lnTo>
                <a:lnTo>
                  <a:pt x="66" y="318"/>
                </a:lnTo>
                <a:lnTo>
                  <a:pt x="121" y="340"/>
                </a:lnTo>
                <a:lnTo>
                  <a:pt x="154" y="351"/>
                </a:lnTo>
                <a:lnTo>
                  <a:pt x="187" y="340"/>
                </a:lnTo>
                <a:lnTo>
                  <a:pt x="220" y="329"/>
                </a:lnTo>
                <a:lnTo>
                  <a:pt x="252" y="307"/>
                </a:lnTo>
                <a:lnTo>
                  <a:pt x="285" y="286"/>
                </a:lnTo>
                <a:lnTo>
                  <a:pt x="296" y="242"/>
                </a:lnTo>
                <a:lnTo>
                  <a:pt x="318" y="198"/>
                </a:lnTo>
                <a:lnTo>
                  <a:pt x="318" y="154"/>
                </a:lnTo>
                <a:lnTo>
                  <a:pt x="274" y="77"/>
                </a:lnTo>
                <a:lnTo>
                  <a:pt x="241" y="34"/>
                </a:lnTo>
                <a:lnTo>
                  <a:pt x="209" y="12"/>
                </a:lnTo>
                <a:lnTo>
                  <a:pt x="176" y="1"/>
                </a:lnTo>
                <a:close/>
              </a:path>
            </a:pathLst>
          </a:custGeom>
          <a:solidFill>
            <a:srgbClr val="4C27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15"/>
          <p:cNvGrpSpPr/>
          <p:nvPr/>
        </p:nvGrpSpPr>
        <p:grpSpPr>
          <a:xfrm>
            <a:off x="-1162007" y="411484"/>
            <a:ext cx="11073527" cy="4795971"/>
            <a:chOff x="238125" y="1310500"/>
            <a:chExt cx="7143750" cy="3093975"/>
          </a:xfrm>
        </p:grpSpPr>
        <p:sp>
          <p:nvSpPr>
            <p:cNvPr id="52" name="Google Shape;52;p15"/>
            <p:cNvSpPr/>
            <p:nvPr/>
          </p:nvSpPr>
          <p:spPr>
            <a:xfrm>
              <a:off x="3468225" y="3753225"/>
              <a:ext cx="3256850" cy="651250"/>
            </a:xfrm>
            <a:custGeom>
              <a:avLst/>
              <a:gdLst/>
              <a:ahLst/>
              <a:cxnLst/>
              <a:rect l="l" t="t" r="r" b="b"/>
              <a:pathLst>
                <a:path w="130274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130274" y="26050"/>
                  </a:lnTo>
                  <a:lnTo>
                    <a:pt x="130274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921750" y="3753225"/>
              <a:ext cx="1386250" cy="651250"/>
            </a:xfrm>
            <a:custGeom>
              <a:avLst/>
              <a:gdLst/>
              <a:ahLst/>
              <a:cxnLst/>
              <a:rect l="l" t="t" r="r" b="b"/>
              <a:pathLst>
                <a:path w="55450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55450" y="26050"/>
                  </a:lnTo>
                  <a:lnTo>
                    <a:pt x="55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051400" y="3818050"/>
              <a:ext cx="685350" cy="586425"/>
            </a:xfrm>
            <a:custGeom>
              <a:avLst/>
              <a:gdLst/>
              <a:ahLst/>
              <a:cxnLst/>
              <a:rect l="l" t="t" r="r" b="b"/>
              <a:pathLst>
                <a:path w="27414" h="23457" extrusionOk="0">
                  <a:moveTo>
                    <a:pt x="1" y="1"/>
                  </a:moveTo>
                  <a:lnTo>
                    <a:pt x="1" y="23457"/>
                  </a:lnTo>
                  <a:lnTo>
                    <a:pt x="27414" y="23457"/>
                  </a:lnTo>
                  <a:lnTo>
                    <a:pt x="27414" y="1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4977450" y="3910525"/>
              <a:ext cx="1142300" cy="493950"/>
            </a:xfrm>
            <a:custGeom>
              <a:avLst/>
              <a:gdLst/>
              <a:ahLst/>
              <a:cxnLst/>
              <a:rect l="l" t="t" r="r" b="b"/>
              <a:pathLst>
                <a:path w="45692" h="19758" extrusionOk="0">
                  <a:moveTo>
                    <a:pt x="0" y="0"/>
                  </a:moveTo>
                  <a:lnTo>
                    <a:pt x="0" y="19758"/>
                  </a:lnTo>
                  <a:lnTo>
                    <a:pt x="45691" y="19758"/>
                  </a:lnTo>
                  <a:lnTo>
                    <a:pt x="45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369575" y="4129750"/>
              <a:ext cx="788725" cy="274725"/>
            </a:xfrm>
            <a:custGeom>
              <a:avLst/>
              <a:gdLst/>
              <a:ahLst/>
              <a:cxnLst/>
              <a:rect l="l" t="t" r="r" b="b"/>
              <a:pathLst>
                <a:path w="31549" h="10989" extrusionOk="0">
                  <a:moveTo>
                    <a:pt x="0" y="1"/>
                  </a:moveTo>
                  <a:lnTo>
                    <a:pt x="0" y="10989"/>
                  </a:lnTo>
                  <a:lnTo>
                    <a:pt x="31548" y="10989"/>
                  </a:lnTo>
                  <a:lnTo>
                    <a:pt x="29882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08550" y="4299525"/>
              <a:ext cx="299450" cy="104950"/>
            </a:xfrm>
            <a:custGeom>
              <a:avLst/>
              <a:gdLst/>
              <a:ahLst/>
              <a:cxnLst/>
              <a:rect l="l" t="t" r="r" b="b"/>
              <a:pathLst>
                <a:path w="11978" h="4198" extrusionOk="0">
                  <a:moveTo>
                    <a:pt x="0" y="1"/>
                  </a:moveTo>
                  <a:lnTo>
                    <a:pt x="0" y="4198"/>
                  </a:lnTo>
                  <a:lnTo>
                    <a:pt x="11978" y="4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921750" y="3753225"/>
              <a:ext cx="2460125" cy="651250"/>
            </a:xfrm>
            <a:custGeom>
              <a:avLst/>
              <a:gdLst/>
              <a:ahLst/>
              <a:cxnLst/>
              <a:rect l="l" t="t" r="r" b="b"/>
              <a:pathLst>
                <a:path w="98405" h="26050" extrusionOk="0">
                  <a:moveTo>
                    <a:pt x="0" y="1"/>
                  </a:moveTo>
                  <a:lnTo>
                    <a:pt x="7415" y="1230"/>
                  </a:lnTo>
                  <a:lnTo>
                    <a:pt x="5187" y="2594"/>
                  </a:lnTo>
                  <a:lnTo>
                    <a:pt x="11862" y="2710"/>
                  </a:lnTo>
                  <a:lnTo>
                    <a:pt x="2228" y="6292"/>
                  </a:lnTo>
                  <a:lnTo>
                    <a:pt x="22235" y="9385"/>
                  </a:lnTo>
                  <a:lnTo>
                    <a:pt x="17913" y="15062"/>
                  </a:lnTo>
                  <a:lnTo>
                    <a:pt x="47795" y="16541"/>
                  </a:lnTo>
                  <a:lnTo>
                    <a:pt x="43472" y="21853"/>
                  </a:lnTo>
                  <a:lnTo>
                    <a:pt x="55450" y="26050"/>
                  </a:lnTo>
                  <a:lnTo>
                    <a:pt x="98405" y="26050"/>
                  </a:lnTo>
                  <a:lnTo>
                    <a:pt x="984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309500" y="3802475"/>
              <a:ext cx="608025" cy="602000"/>
            </a:xfrm>
            <a:custGeom>
              <a:avLst/>
              <a:gdLst/>
              <a:ahLst/>
              <a:cxnLst/>
              <a:rect l="l" t="t" r="r" b="b"/>
              <a:pathLst>
                <a:path w="24321" h="24080" extrusionOk="0">
                  <a:moveTo>
                    <a:pt x="0" y="0"/>
                  </a:moveTo>
                  <a:lnTo>
                    <a:pt x="0" y="24080"/>
                  </a:lnTo>
                  <a:lnTo>
                    <a:pt x="24321" y="24080"/>
                  </a:lnTo>
                  <a:lnTo>
                    <a:pt x="24321" y="0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349600" y="3892025"/>
              <a:ext cx="384350" cy="512450"/>
            </a:xfrm>
            <a:custGeom>
              <a:avLst/>
              <a:gdLst/>
              <a:ahLst/>
              <a:cxnLst/>
              <a:rect l="l" t="t" r="r" b="b"/>
              <a:pathLst>
                <a:path w="15374" h="20498" extrusionOk="0">
                  <a:moveTo>
                    <a:pt x="1" y="1"/>
                  </a:moveTo>
                  <a:lnTo>
                    <a:pt x="1" y="20498"/>
                  </a:lnTo>
                  <a:lnTo>
                    <a:pt x="15374" y="20498"/>
                  </a:lnTo>
                  <a:lnTo>
                    <a:pt x="1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500875" y="4274800"/>
              <a:ext cx="864250" cy="129675"/>
            </a:xfrm>
            <a:custGeom>
              <a:avLst/>
              <a:gdLst/>
              <a:ahLst/>
              <a:cxnLst/>
              <a:rect l="l" t="t" r="r" b="b"/>
              <a:pathLst>
                <a:path w="34570" h="5187" extrusionOk="0">
                  <a:moveTo>
                    <a:pt x="1" y="0"/>
                  </a:moveTo>
                  <a:lnTo>
                    <a:pt x="1" y="5187"/>
                  </a:lnTo>
                  <a:lnTo>
                    <a:pt x="34570" y="5187"/>
                  </a:lnTo>
                  <a:lnTo>
                    <a:pt x="34570" y="4153"/>
                  </a:lnTo>
                  <a:lnTo>
                    <a:pt x="34570" y="0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540975" y="4078725"/>
              <a:ext cx="429150" cy="325750"/>
            </a:xfrm>
            <a:custGeom>
              <a:avLst/>
              <a:gdLst/>
              <a:ahLst/>
              <a:cxnLst/>
              <a:rect l="l" t="t" r="r" b="b"/>
              <a:pathLst>
                <a:path w="17166" h="13030" extrusionOk="0">
                  <a:moveTo>
                    <a:pt x="1" y="1"/>
                  </a:moveTo>
                  <a:lnTo>
                    <a:pt x="1" y="13030"/>
                  </a:lnTo>
                  <a:lnTo>
                    <a:pt x="17165" y="13030"/>
                  </a:lnTo>
                  <a:lnTo>
                    <a:pt x="17165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38125" y="3753225"/>
              <a:ext cx="5318400" cy="651250"/>
            </a:xfrm>
            <a:custGeom>
              <a:avLst/>
              <a:gdLst/>
              <a:ahLst/>
              <a:cxnLst/>
              <a:rect l="l" t="t" r="r" b="b"/>
              <a:pathLst>
                <a:path w="212736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212735" y="26050"/>
                  </a:lnTo>
                  <a:lnTo>
                    <a:pt x="199153" y="22842"/>
                  </a:lnTo>
                  <a:lnTo>
                    <a:pt x="205080" y="20863"/>
                  </a:lnTo>
                  <a:lnTo>
                    <a:pt x="179833" y="17290"/>
                  </a:lnTo>
                  <a:lnTo>
                    <a:pt x="189279" y="13021"/>
                  </a:lnTo>
                  <a:lnTo>
                    <a:pt x="174093" y="6542"/>
                  </a:lnTo>
                  <a:lnTo>
                    <a:pt x="179833" y="5553"/>
                  </a:lnTo>
                  <a:lnTo>
                    <a:pt x="175198" y="4073"/>
                  </a:lnTo>
                  <a:lnTo>
                    <a:pt x="187176" y="1970"/>
                  </a:lnTo>
                  <a:lnTo>
                    <a:pt x="183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697925" y="1310500"/>
              <a:ext cx="1011075" cy="604025"/>
            </a:xfrm>
            <a:custGeom>
              <a:avLst/>
              <a:gdLst/>
              <a:ahLst/>
              <a:cxnLst/>
              <a:rect l="l" t="t" r="r" b="b"/>
              <a:pathLst>
                <a:path w="40443" h="24161" extrusionOk="0">
                  <a:moveTo>
                    <a:pt x="19196" y="0"/>
                  </a:moveTo>
                  <a:lnTo>
                    <a:pt x="18831" y="9"/>
                  </a:lnTo>
                  <a:lnTo>
                    <a:pt x="18475" y="36"/>
                  </a:lnTo>
                  <a:lnTo>
                    <a:pt x="18127" y="71"/>
                  </a:lnTo>
                  <a:lnTo>
                    <a:pt x="17771" y="125"/>
                  </a:lnTo>
                  <a:lnTo>
                    <a:pt x="17432" y="187"/>
                  </a:lnTo>
                  <a:lnTo>
                    <a:pt x="17093" y="276"/>
                  </a:lnTo>
                  <a:lnTo>
                    <a:pt x="16755" y="365"/>
                  </a:lnTo>
                  <a:lnTo>
                    <a:pt x="16434" y="481"/>
                  </a:lnTo>
                  <a:lnTo>
                    <a:pt x="16113" y="597"/>
                  </a:lnTo>
                  <a:lnTo>
                    <a:pt x="15792" y="740"/>
                  </a:lnTo>
                  <a:lnTo>
                    <a:pt x="15489" y="882"/>
                  </a:lnTo>
                  <a:lnTo>
                    <a:pt x="15186" y="1043"/>
                  </a:lnTo>
                  <a:lnTo>
                    <a:pt x="14892" y="1221"/>
                  </a:lnTo>
                  <a:lnTo>
                    <a:pt x="14607" y="1399"/>
                  </a:lnTo>
                  <a:lnTo>
                    <a:pt x="14331" y="1595"/>
                  </a:lnTo>
                  <a:lnTo>
                    <a:pt x="14063" y="1800"/>
                  </a:lnTo>
                  <a:lnTo>
                    <a:pt x="13805" y="2023"/>
                  </a:lnTo>
                  <a:lnTo>
                    <a:pt x="13555" y="2246"/>
                  </a:lnTo>
                  <a:lnTo>
                    <a:pt x="13315" y="2486"/>
                  </a:lnTo>
                  <a:lnTo>
                    <a:pt x="13083" y="2727"/>
                  </a:lnTo>
                  <a:lnTo>
                    <a:pt x="12869" y="2985"/>
                  </a:lnTo>
                  <a:lnTo>
                    <a:pt x="12655" y="3253"/>
                  </a:lnTo>
                  <a:lnTo>
                    <a:pt x="12459" y="3529"/>
                  </a:lnTo>
                  <a:lnTo>
                    <a:pt x="12272" y="3805"/>
                  </a:lnTo>
                  <a:lnTo>
                    <a:pt x="12094" y="4099"/>
                  </a:lnTo>
                  <a:lnTo>
                    <a:pt x="11933" y="4394"/>
                  </a:lnTo>
                  <a:lnTo>
                    <a:pt x="11773" y="4697"/>
                  </a:lnTo>
                  <a:lnTo>
                    <a:pt x="11639" y="5008"/>
                  </a:lnTo>
                  <a:lnTo>
                    <a:pt x="11514" y="5329"/>
                  </a:lnTo>
                  <a:lnTo>
                    <a:pt x="11399" y="5659"/>
                  </a:lnTo>
                  <a:lnTo>
                    <a:pt x="11292" y="5989"/>
                  </a:lnTo>
                  <a:lnTo>
                    <a:pt x="11211" y="6327"/>
                  </a:lnTo>
                  <a:lnTo>
                    <a:pt x="10998" y="6194"/>
                  </a:lnTo>
                  <a:lnTo>
                    <a:pt x="10775" y="6078"/>
                  </a:lnTo>
                  <a:lnTo>
                    <a:pt x="10552" y="5962"/>
                  </a:lnTo>
                  <a:lnTo>
                    <a:pt x="10329" y="5855"/>
                  </a:lnTo>
                  <a:lnTo>
                    <a:pt x="10097" y="5757"/>
                  </a:lnTo>
                  <a:lnTo>
                    <a:pt x="9866" y="5659"/>
                  </a:lnTo>
                  <a:lnTo>
                    <a:pt x="9625" y="5579"/>
                  </a:lnTo>
                  <a:lnTo>
                    <a:pt x="9385" y="5508"/>
                  </a:lnTo>
                  <a:lnTo>
                    <a:pt x="9135" y="5436"/>
                  </a:lnTo>
                  <a:lnTo>
                    <a:pt x="8885" y="5374"/>
                  </a:lnTo>
                  <a:lnTo>
                    <a:pt x="8636" y="5329"/>
                  </a:lnTo>
                  <a:lnTo>
                    <a:pt x="8377" y="5285"/>
                  </a:lnTo>
                  <a:lnTo>
                    <a:pt x="8119" y="5249"/>
                  </a:lnTo>
                  <a:lnTo>
                    <a:pt x="7861" y="5231"/>
                  </a:lnTo>
                  <a:lnTo>
                    <a:pt x="7593" y="5213"/>
                  </a:lnTo>
                  <a:lnTo>
                    <a:pt x="7326" y="5213"/>
                  </a:lnTo>
                  <a:lnTo>
                    <a:pt x="6952" y="5222"/>
                  </a:lnTo>
                  <a:lnTo>
                    <a:pt x="6577" y="5249"/>
                  </a:lnTo>
                  <a:lnTo>
                    <a:pt x="6212" y="5294"/>
                  </a:lnTo>
                  <a:lnTo>
                    <a:pt x="5847" y="5356"/>
                  </a:lnTo>
                  <a:lnTo>
                    <a:pt x="5490" y="5445"/>
                  </a:lnTo>
                  <a:lnTo>
                    <a:pt x="5142" y="5543"/>
                  </a:lnTo>
                  <a:lnTo>
                    <a:pt x="4804" y="5659"/>
                  </a:lnTo>
                  <a:lnTo>
                    <a:pt x="4474" y="5784"/>
                  </a:lnTo>
                  <a:lnTo>
                    <a:pt x="4144" y="5935"/>
                  </a:lnTo>
                  <a:lnTo>
                    <a:pt x="3832" y="6096"/>
                  </a:lnTo>
                  <a:lnTo>
                    <a:pt x="3529" y="6274"/>
                  </a:lnTo>
                  <a:lnTo>
                    <a:pt x="3226" y="6461"/>
                  </a:lnTo>
                  <a:lnTo>
                    <a:pt x="2941" y="6666"/>
                  </a:lnTo>
                  <a:lnTo>
                    <a:pt x="2665" y="6889"/>
                  </a:lnTo>
                  <a:lnTo>
                    <a:pt x="2398" y="7112"/>
                  </a:lnTo>
                  <a:lnTo>
                    <a:pt x="2148" y="7361"/>
                  </a:lnTo>
                  <a:lnTo>
                    <a:pt x="1899" y="7611"/>
                  </a:lnTo>
                  <a:lnTo>
                    <a:pt x="1667" y="7878"/>
                  </a:lnTo>
                  <a:lnTo>
                    <a:pt x="1453" y="8154"/>
                  </a:lnTo>
                  <a:lnTo>
                    <a:pt x="1248" y="8440"/>
                  </a:lnTo>
                  <a:lnTo>
                    <a:pt x="1061" y="8743"/>
                  </a:lnTo>
                  <a:lnTo>
                    <a:pt x="883" y="9046"/>
                  </a:lnTo>
                  <a:lnTo>
                    <a:pt x="722" y="9366"/>
                  </a:lnTo>
                  <a:lnTo>
                    <a:pt x="571" y="9687"/>
                  </a:lnTo>
                  <a:lnTo>
                    <a:pt x="446" y="10017"/>
                  </a:lnTo>
                  <a:lnTo>
                    <a:pt x="330" y="10364"/>
                  </a:lnTo>
                  <a:lnTo>
                    <a:pt x="232" y="10712"/>
                  </a:lnTo>
                  <a:lnTo>
                    <a:pt x="143" y="11060"/>
                  </a:lnTo>
                  <a:lnTo>
                    <a:pt x="81" y="11425"/>
                  </a:lnTo>
                  <a:lnTo>
                    <a:pt x="36" y="11790"/>
                  </a:lnTo>
                  <a:lnTo>
                    <a:pt x="9" y="12165"/>
                  </a:lnTo>
                  <a:lnTo>
                    <a:pt x="0" y="12539"/>
                  </a:lnTo>
                  <a:lnTo>
                    <a:pt x="9" y="12913"/>
                  </a:lnTo>
                  <a:lnTo>
                    <a:pt x="36" y="13288"/>
                  </a:lnTo>
                  <a:lnTo>
                    <a:pt x="81" y="13653"/>
                  </a:lnTo>
                  <a:lnTo>
                    <a:pt x="143" y="14018"/>
                  </a:lnTo>
                  <a:lnTo>
                    <a:pt x="232" y="14375"/>
                  </a:lnTo>
                  <a:lnTo>
                    <a:pt x="330" y="14722"/>
                  </a:lnTo>
                  <a:lnTo>
                    <a:pt x="446" y="15061"/>
                  </a:lnTo>
                  <a:lnTo>
                    <a:pt x="571" y="15391"/>
                  </a:lnTo>
                  <a:lnTo>
                    <a:pt x="722" y="15721"/>
                  </a:lnTo>
                  <a:lnTo>
                    <a:pt x="883" y="16032"/>
                  </a:lnTo>
                  <a:lnTo>
                    <a:pt x="1061" y="16335"/>
                  </a:lnTo>
                  <a:lnTo>
                    <a:pt x="1248" y="16638"/>
                  </a:lnTo>
                  <a:lnTo>
                    <a:pt x="1453" y="16924"/>
                  </a:lnTo>
                  <a:lnTo>
                    <a:pt x="1667" y="17200"/>
                  </a:lnTo>
                  <a:lnTo>
                    <a:pt x="1899" y="17467"/>
                  </a:lnTo>
                  <a:lnTo>
                    <a:pt x="2148" y="17726"/>
                  </a:lnTo>
                  <a:lnTo>
                    <a:pt x="2398" y="17966"/>
                  </a:lnTo>
                  <a:lnTo>
                    <a:pt x="2665" y="18198"/>
                  </a:lnTo>
                  <a:lnTo>
                    <a:pt x="2941" y="18412"/>
                  </a:lnTo>
                  <a:lnTo>
                    <a:pt x="3226" y="18617"/>
                  </a:lnTo>
                  <a:lnTo>
                    <a:pt x="3529" y="18804"/>
                  </a:lnTo>
                  <a:lnTo>
                    <a:pt x="3832" y="18982"/>
                  </a:lnTo>
                  <a:lnTo>
                    <a:pt x="4144" y="19143"/>
                  </a:lnTo>
                  <a:lnTo>
                    <a:pt x="4474" y="19294"/>
                  </a:lnTo>
                  <a:lnTo>
                    <a:pt x="4804" y="19419"/>
                  </a:lnTo>
                  <a:lnTo>
                    <a:pt x="5142" y="19535"/>
                  </a:lnTo>
                  <a:lnTo>
                    <a:pt x="5490" y="19642"/>
                  </a:lnTo>
                  <a:lnTo>
                    <a:pt x="5847" y="19722"/>
                  </a:lnTo>
                  <a:lnTo>
                    <a:pt x="6212" y="19784"/>
                  </a:lnTo>
                  <a:lnTo>
                    <a:pt x="6577" y="19829"/>
                  </a:lnTo>
                  <a:lnTo>
                    <a:pt x="6952" y="19856"/>
                  </a:lnTo>
                  <a:lnTo>
                    <a:pt x="7326" y="19865"/>
                  </a:lnTo>
                  <a:lnTo>
                    <a:pt x="7665" y="19865"/>
                  </a:lnTo>
                  <a:lnTo>
                    <a:pt x="7994" y="19838"/>
                  </a:lnTo>
                  <a:lnTo>
                    <a:pt x="8324" y="19802"/>
                  </a:lnTo>
                  <a:lnTo>
                    <a:pt x="8654" y="19749"/>
                  </a:lnTo>
                  <a:lnTo>
                    <a:pt x="8975" y="19677"/>
                  </a:lnTo>
                  <a:lnTo>
                    <a:pt x="9287" y="19597"/>
                  </a:lnTo>
                  <a:lnTo>
                    <a:pt x="9598" y="19508"/>
                  </a:lnTo>
                  <a:lnTo>
                    <a:pt x="9901" y="19401"/>
                  </a:lnTo>
                  <a:lnTo>
                    <a:pt x="10026" y="19660"/>
                  </a:lnTo>
                  <a:lnTo>
                    <a:pt x="10169" y="19918"/>
                  </a:lnTo>
                  <a:lnTo>
                    <a:pt x="10311" y="20168"/>
                  </a:lnTo>
                  <a:lnTo>
                    <a:pt x="10463" y="20417"/>
                  </a:lnTo>
                  <a:lnTo>
                    <a:pt x="10623" y="20649"/>
                  </a:lnTo>
                  <a:lnTo>
                    <a:pt x="10793" y="20880"/>
                  </a:lnTo>
                  <a:lnTo>
                    <a:pt x="10971" y="21112"/>
                  </a:lnTo>
                  <a:lnTo>
                    <a:pt x="11149" y="21335"/>
                  </a:lnTo>
                  <a:lnTo>
                    <a:pt x="11345" y="21549"/>
                  </a:lnTo>
                  <a:lnTo>
                    <a:pt x="11541" y="21754"/>
                  </a:lnTo>
                  <a:lnTo>
                    <a:pt x="11746" y="21950"/>
                  </a:lnTo>
                  <a:lnTo>
                    <a:pt x="11960" y="22146"/>
                  </a:lnTo>
                  <a:lnTo>
                    <a:pt x="12183" y="22324"/>
                  </a:lnTo>
                  <a:lnTo>
                    <a:pt x="12406" y="22502"/>
                  </a:lnTo>
                  <a:lnTo>
                    <a:pt x="12637" y="22672"/>
                  </a:lnTo>
                  <a:lnTo>
                    <a:pt x="12878" y="22832"/>
                  </a:lnTo>
                  <a:lnTo>
                    <a:pt x="13119" y="22993"/>
                  </a:lnTo>
                  <a:lnTo>
                    <a:pt x="13368" y="23135"/>
                  </a:lnTo>
                  <a:lnTo>
                    <a:pt x="13627" y="23269"/>
                  </a:lnTo>
                  <a:lnTo>
                    <a:pt x="13885" y="23394"/>
                  </a:lnTo>
                  <a:lnTo>
                    <a:pt x="14152" y="23518"/>
                  </a:lnTo>
                  <a:lnTo>
                    <a:pt x="14420" y="23625"/>
                  </a:lnTo>
                  <a:lnTo>
                    <a:pt x="14696" y="23723"/>
                  </a:lnTo>
                  <a:lnTo>
                    <a:pt x="14981" y="23812"/>
                  </a:lnTo>
                  <a:lnTo>
                    <a:pt x="15266" y="23893"/>
                  </a:lnTo>
                  <a:lnTo>
                    <a:pt x="15552" y="23964"/>
                  </a:lnTo>
                  <a:lnTo>
                    <a:pt x="15846" y="24026"/>
                  </a:lnTo>
                  <a:lnTo>
                    <a:pt x="16140" y="24071"/>
                  </a:lnTo>
                  <a:lnTo>
                    <a:pt x="16434" y="24115"/>
                  </a:lnTo>
                  <a:lnTo>
                    <a:pt x="16737" y="24142"/>
                  </a:lnTo>
                  <a:lnTo>
                    <a:pt x="17040" y="24160"/>
                  </a:lnTo>
                  <a:lnTo>
                    <a:pt x="17628" y="24160"/>
                  </a:lnTo>
                  <a:lnTo>
                    <a:pt x="17913" y="24142"/>
                  </a:lnTo>
                  <a:lnTo>
                    <a:pt x="18189" y="24124"/>
                  </a:lnTo>
                  <a:lnTo>
                    <a:pt x="18457" y="24089"/>
                  </a:lnTo>
                  <a:lnTo>
                    <a:pt x="18724" y="24044"/>
                  </a:lnTo>
                  <a:lnTo>
                    <a:pt x="18992" y="24000"/>
                  </a:lnTo>
                  <a:lnTo>
                    <a:pt x="19259" y="23937"/>
                  </a:lnTo>
                  <a:lnTo>
                    <a:pt x="19517" y="23875"/>
                  </a:lnTo>
                  <a:lnTo>
                    <a:pt x="19776" y="23795"/>
                  </a:lnTo>
                  <a:lnTo>
                    <a:pt x="20034" y="23714"/>
                  </a:lnTo>
                  <a:lnTo>
                    <a:pt x="20284" y="23625"/>
                  </a:lnTo>
                  <a:lnTo>
                    <a:pt x="20524" y="23527"/>
                  </a:lnTo>
                  <a:lnTo>
                    <a:pt x="20765" y="23420"/>
                  </a:lnTo>
                  <a:lnTo>
                    <a:pt x="21006" y="23305"/>
                  </a:lnTo>
                  <a:lnTo>
                    <a:pt x="21237" y="23189"/>
                  </a:lnTo>
                  <a:lnTo>
                    <a:pt x="21469" y="23055"/>
                  </a:lnTo>
                  <a:lnTo>
                    <a:pt x="21692" y="22921"/>
                  </a:lnTo>
                  <a:lnTo>
                    <a:pt x="21915" y="22779"/>
                  </a:lnTo>
                  <a:lnTo>
                    <a:pt x="22128" y="22627"/>
                  </a:lnTo>
                  <a:lnTo>
                    <a:pt x="22342" y="22476"/>
                  </a:lnTo>
                  <a:lnTo>
                    <a:pt x="22538" y="22315"/>
                  </a:lnTo>
                  <a:lnTo>
                    <a:pt x="22743" y="22146"/>
                  </a:lnTo>
                  <a:lnTo>
                    <a:pt x="22939" y="21968"/>
                  </a:lnTo>
                  <a:lnTo>
                    <a:pt x="23127" y="21790"/>
                  </a:lnTo>
                  <a:lnTo>
                    <a:pt x="23305" y="21602"/>
                  </a:lnTo>
                  <a:lnTo>
                    <a:pt x="23483" y="21406"/>
                  </a:lnTo>
                  <a:lnTo>
                    <a:pt x="23652" y="21210"/>
                  </a:lnTo>
                  <a:lnTo>
                    <a:pt x="23813" y="21014"/>
                  </a:lnTo>
                  <a:lnTo>
                    <a:pt x="23973" y="20800"/>
                  </a:lnTo>
                  <a:lnTo>
                    <a:pt x="24125" y="20586"/>
                  </a:lnTo>
                  <a:lnTo>
                    <a:pt x="24267" y="20373"/>
                  </a:lnTo>
                  <a:lnTo>
                    <a:pt x="24410" y="20150"/>
                  </a:lnTo>
                  <a:lnTo>
                    <a:pt x="24508" y="20319"/>
                  </a:lnTo>
                  <a:lnTo>
                    <a:pt x="24624" y="20488"/>
                  </a:lnTo>
                  <a:lnTo>
                    <a:pt x="24749" y="20640"/>
                  </a:lnTo>
                  <a:lnTo>
                    <a:pt x="24882" y="20791"/>
                  </a:lnTo>
                  <a:lnTo>
                    <a:pt x="25025" y="20925"/>
                  </a:lnTo>
                  <a:lnTo>
                    <a:pt x="25185" y="21059"/>
                  </a:lnTo>
                  <a:lnTo>
                    <a:pt x="25346" y="21175"/>
                  </a:lnTo>
                  <a:lnTo>
                    <a:pt x="25515" y="21290"/>
                  </a:lnTo>
                  <a:lnTo>
                    <a:pt x="25684" y="21388"/>
                  </a:lnTo>
                  <a:lnTo>
                    <a:pt x="25871" y="21469"/>
                  </a:lnTo>
                  <a:lnTo>
                    <a:pt x="26059" y="21549"/>
                  </a:lnTo>
                  <a:lnTo>
                    <a:pt x="26255" y="21611"/>
                  </a:lnTo>
                  <a:lnTo>
                    <a:pt x="26451" y="21656"/>
                  </a:lnTo>
                  <a:lnTo>
                    <a:pt x="26665" y="21691"/>
                  </a:lnTo>
                  <a:lnTo>
                    <a:pt x="26870" y="21718"/>
                  </a:lnTo>
                  <a:lnTo>
                    <a:pt x="27083" y="21727"/>
                  </a:lnTo>
                  <a:lnTo>
                    <a:pt x="27226" y="21718"/>
                  </a:lnTo>
                  <a:lnTo>
                    <a:pt x="27360" y="21709"/>
                  </a:lnTo>
                  <a:lnTo>
                    <a:pt x="27502" y="21700"/>
                  </a:lnTo>
                  <a:lnTo>
                    <a:pt x="27636" y="21674"/>
                  </a:lnTo>
                  <a:lnTo>
                    <a:pt x="27770" y="21647"/>
                  </a:lnTo>
                  <a:lnTo>
                    <a:pt x="27894" y="21611"/>
                  </a:lnTo>
                  <a:lnTo>
                    <a:pt x="28028" y="21576"/>
                  </a:lnTo>
                  <a:lnTo>
                    <a:pt x="28153" y="21531"/>
                  </a:lnTo>
                  <a:lnTo>
                    <a:pt x="28278" y="21486"/>
                  </a:lnTo>
                  <a:lnTo>
                    <a:pt x="28394" y="21433"/>
                  </a:lnTo>
                  <a:lnTo>
                    <a:pt x="28509" y="21371"/>
                  </a:lnTo>
                  <a:lnTo>
                    <a:pt x="28625" y="21308"/>
                  </a:lnTo>
                  <a:lnTo>
                    <a:pt x="28741" y="21237"/>
                  </a:lnTo>
                  <a:lnTo>
                    <a:pt x="28848" y="21166"/>
                  </a:lnTo>
                  <a:lnTo>
                    <a:pt x="28955" y="21085"/>
                  </a:lnTo>
                  <a:lnTo>
                    <a:pt x="29053" y="21005"/>
                  </a:lnTo>
                  <a:lnTo>
                    <a:pt x="29151" y="20916"/>
                  </a:lnTo>
                  <a:lnTo>
                    <a:pt x="29249" y="20827"/>
                  </a:lnTo>
                  <a:lnTo>
                    <a:pt x="29338" y="20738"/>
                  </a:lnTo>
                  <a:lnTo>
                    <a:pt x="29427" y="20640"/>
                  </a:lnTo>
                  <a:lnTo>
                    <a:pt x="29508" y="20533"/>
                  </a:lnTo>
                  <a:lnTo>
                    <a:pt x="29579" y="20426"/>
                  </a:lnTo>
                  <a:lnTo>
                    <a:pt x="29659" y="20319"/>
                  </a:lnTo>
                  <a:lnTo>
                    <a:pt x="29721" y="20212"/>
                  </a:lnTo>
                  <a:lnTo>
                    <a:pt x="29793" y="20096"/>
                  </a:lnTo>
                  <a:lnTo>
                    <a:pt x="29846" y="19980"/>
                  </a:lnTo>
                  <a:lnTo>
                    <a:pt x="29900" y="19856"/>
                  </a:lnTo>
                  <a:lnTo>
                    <a:pt x="29953" y="19731"/>
                  </a:lnTo>
                  <a:lnTo>
                    <a:pt x="29998" y="19606"/>
                  </a:lnTo>
                  <a:lnTo>
                    <a:pt x="30033" y="19481"/>
                  </a:lnTo>
                  <a:lnTo>
                    <a:pt x="30069" y="19348"/>
                  </a:lnTo>
                  <a:lnTo>
                    <a:pt x="30096" y="19214"/>
                  </a:lnTo>
                  <a:lnTo>
                    <a:pt x="30443" y="19365"/>
                  </a:lnTo>
                  <a:lnTo>
                    <a:pt x="30800" y="19490"/>
                  </a:lnTo>
                  <a:lnTo>
                    <a:pt x="31174" y="19606"/>
                  </a:lnTo>
                  <a:lnTo>
                    <a:pt x="31548" y="19695"/>
                  </a:lnTo>
                  <a:lnTo>
                    <a:pt x="31932" y="19775"/>
                  </a:lnTo>
                  <a:lnTo>
                    <a:pt x="32324" y="19829"/>
                  </a:lnTo>
                  <a:lnTo>
                    <a:pt x="32520" y="19847"/>
                  </a:lnTo>
                  <a:lnTo>
                    <a:pt x="32716" y="19856"/>
                  </a:lnTo>
                  <a:lnTo>
                    <a:pt x="32912" y="19865"/>
                  </a:lnTo>
                  <a:lnTo>
                    <a:pt x="33117" y="19865"/>
                  </a:lnTo>
                  <a:lnTo>
                    <a:pt x="33491" y="19856"/>
                  </a:lnTo>
                  <a:lnTo>
                    <a:pt x="33865" y="19829"/>
                  </a:lnTo>
                  <a:lnTo>
                    <a:pt x="34231" y="19784"/>
                  </a:lnTo>
                  <a:lnTo>
                    <a:pt x="34596" y="19722"/>
                  </a:lnTo>
                  <a:lnTo>
                    <a:pt x="34953" y="19642"/>
                  </a:lnTo>
                  <a:lnTo>
                    <a:pt x="35300" y="19535"/>
                  </a:lnTo>
                  <a:lnTo>
                    <a:pt x="35639" y="19419"/>
                  </a:lnTo>
                  <a:lnTo>
                    <a:pt x="35969" y="19294"/>
                  </a:lnTo>
                  <a:lnTo>
                    <a:pt x="36298" y="19143"/>
                  </a:lnTo>
                  <a:lnTo>
                    <a:pt x="36610" y="18982"/>
                  </a:lnTo>
                  <a:lnTo>
                    <a:pt x="36913" y="18804"/>
                  </a:lnTo>
                  <a:lnTo>
                    <a:pt x="37216" y="18617"/>
                  </a:lnTo>
                  <a:lnTo>
                    <a:pt x="37501" y="18412"/>
                  </a:lnTo>
                  <a:lnTo>
                    <a:pt x="37778" y="18198"/>
                  </a:lnTo>
                  <a:lnTo>
                    <a:pt x="38045" y="17966"/>
                  </a:lnTo>
                  <a:lnTo>
                    <a:pt x="38304" y="17726"/>
                  </a:lnTo>
                  <a:lnTo>
                    <a:pt x="38544" y="17467"/>
                  </a:lnTo>
                  <a:lnTo>
                    <a:pt x="38776" y="17200"/>
                  </a:lnTo>
                  <a:lnTo>
                    <a:pt x="38990" y="16924"/>
                  </a:lnTo>
                  <a:lnTo>
                    <a:pt x="39195" y="16638"/>
                  </a:lnTo>
                  <a:lnTo>
                    <a:pt x="39382" y="16335"/>
                  </a:lnTo>
                  <a:lnTo>
                    <a:pt x="39560" y="16032"/>
                  </a:lnTo>
                  <a:lnTo>
                    <a:pt x="39721" y="15721"/>
                  </a:lnTo>
                  <a:lnTo>
                    <a:pt x="39872" y="15391"/>
                  </a:lnTo>
                  <a:lnTo>
                    <a:pt x="40006" y="15061"/>
                  </a:lnTo>
                  <a:lnTo>
                    <a:pt x="40113" y="14722"/>
                  </a:lnTo>
                  <a:lnTo>
                    <a:pt x="40220" y="14375"/>
                  </a:lnTo>
                  <a:lnTo>
                    <a:pt x="40300" y="14018"/>
                  </a:lnTo>
                  <a:lnTo>
                    <a:pt x="40362" y="13653"/>
                  </a:lnTo>
                  <a:lnTo>
                    <a:pt x="40407" y="13288"/>
                  </a:lnTo>
                  <a:lnTo>
                    <a:pt x="40433" y="12913"/>
                  </a:lnTo>
                  <a:lnTo>
                    <a:pt x="40442" y="12539"/>
                  </a:lnTo>
                  <a:lnTo>
                    <a:pt x="40433" y="12165"/>
                  </a:lnTo>
                  <a:lnTo>
                    <a:pt x="40407" y="11790"/>
                  </a:lnTo>
                  <a:lnTo>
                    <a:pt x="40362" y="11425"/>
                  </a:lnTo>
                  <a:lnTo>
                    <a:pt x="40300" y="11060"/>
                  </a:lnTo>
                  <a:lnTo>
                    <a:pt x="40220" y="10712"/>
                  </a:lnTo>
                  <a:lnTo>
                    <a:pt x="40113" y="10364"/>
                  </a:lnTo>
                  <a:lnTo>
                    <a:pt x="40006" y="10017"/>
                  </a:lnTo>
                  <a:lnTo>
                    <a:pt x="39872" y="9687"/>
                  </a:lnTo>
                  <a:lnTo>
                    <a:pt x="39721" y="9366"/>
                  </a:lnTo>
                  <a:lnTo>
                    <a:pt x="39560" y="9046"/>
                  </a:lnTo>
                  <a:lnTo>
                    <a:pt x="39382" y="8743"/>
                  </a:lnTo>
                  <a:lnTo>
                    <a:pt x="39195" y="8440"/>
                  </a:lnTo>
                  <a:lnTo>
                    <a:pt x="38990" y="8154"/>
                  </a:lnTo>
                  <a:lnTo>
                    <a:pt x="38776" y="7878"/>
                  </a:lnTo>
                  <a:lnTo>
                    <a:pt x="38544" y="7611"/>
                  </a:lnTo>
                  <a:lnTo>
                    <a:pt x="38304" y="7361"/>
                  </a:lnTo>
                  <a:lnTo>
                    <a:pt x="38045" y="7112"/>
                  </a:lnTo>
                  <a:lnTo>
                    <a:pt x="37778" y="6889"/>
                  </a:lnTo>
                  <a:lnTo>
                    <a:pt x="37501" y="6666"/>
                  </a:lnTo>
                  <a:lnTo>
                    <a:pt x="37216" y="6461"/>
                  </a:lnTo>
                  <a:lnTo>
                    <a:pt x="36913" y="6274"/>
                  </a:lnTo>
                  <a:lnTo>
                    <a:pt x="36610" y="6096"/>
                  </a:lnTo>
                  <a:lnTo>
                    <a:pt x="36298" y="5935"/>
                  </a:lnTo>
                  <a:lnTo>
                    <a:pt x="35969" y="5784"/>
                  </a:lnTo>
                  <a:lnTo>
                    <a:pt x="35639" y="5659"/>
                  </a:lnTo>
                  <a:lnTo>
                    <a:pt x="35300" y="5543"/>
                  </a:lnTo>
                  <a:lnTo>
                    <a:pt x="34953" y="5445"/>
                  </a:lnTo>
                  <a:lnTo>
                    <a:pt x="34596" y="5356"/>
                  </a:lnTo>
                  <a:lnTo>
                    <a:pt x="34231" y="5294"/>
                  </a:lnTo>
                  <a:lnTo>
                    <a:pt x="33865" y="5249"/>
                  </a:lnTo>
                  <a:lnTo>
                    <a:pt x="33491" y="5222"/>
                  </a:lnTo>
                  <a:lnTo>
                    <a:pt x="33117" y="5213"/>
                  </a:lnTo>
                  <a:lnTo>
                    <a:pt x="32867" y="5213"/>
                  </a:lnTo>
                  <a:lnTo>
                    <a:pt x="32618" y="5231"/>
                  </a:lnTo>
                  <a:lnTo>
                    <a:pt x="32368" y="5249"/>
                  </a:lnTo>
                  <a:lnTo>
                    <a:pt x="32119" y="5276"/>
                  </a:lnTo>
                  <a:lnTo>
                    <a:pt x="31878" y="5320"/>
                  </a:lnTo>
                  <a:lnTo>
                    <a:pt x="31637" y="5365"/>
                  </a:lnTo>
                  <a:lnTo>
                    <a:pt x="31397" y="5418"/>
                  </a:lnTo>
                  <a:lnTo>
                    <a:pt x="31165" y="5481"/>
                  </a:lnTo>
                  <a:lnTo>
                    <a:pt x="31165" y="5481"/>
                  </a:lnTo>
                  <a:lnTo>
                    <a:pt x="31174" y="5311"/>
                  </a:lnTo>
                  <a:lnTo>
                    <a:pt x="31183" y="5142"/>
                  </a:lnTo>
                  <a:lnTo>
                    <a:pt x="31174" y="4991"/>
                  </a:lnTo>
                  <a:lnTo>
                    <a:pt x="31165" y="4830"/>
                  </a:lnTo>
                  <a:lnTo>
                    <a:pt x="31147" y="4679"/>
                  </a:lnTo>
                  <a:lnTo>
                    <a:pt x="31121" y="4527"/>
                  </a:lnTo>
                  <a:lnTo>
                    <a:pt x="31085" y="4385"/>
                  </a:lnTo>
                  <a:lnTo>
                    <a:pt x="31040" y="4233"/>
                  </a:lnTo>
                  <a:lnTo>
                    <a:pt x="30996" y="4091"/>
                  </a:lnTo>
                  <a:lnTo>
                    <a:pt x="30942" y="3957"/>
                  </a:lnTo>
                  <a:lnTo>
                    <a:pt x="30880" y="3814"/>
                  </a:lnTo>
                  <a:lnTo>
                    <a:pt x="30809" y="3690"/>
                  </a:lnTo>
                  <a:lnTo>
                    <a:pt x="30737" y="3556"/>
                  </a:lnTo>
                  <a:lnTo>
                    <a:pt x="30657" y="3431"/>
                  </a:lnTo>
                  <a:lnTo>
                    <a:pt x="30577" y="3315"/>
                  </a:lnTo>
                  <a:lnTo>
                    <a:pt x="30479" y="3199"/>
                  </a:lnTo>
                  <a:lnTo>
                    <a:pt x="30390" y="3084"/>
                  </a:lnTo>
                  <a:lnTo>
                    <a:pt x="30283" y="2985"/>
                  </a:lnTo>
                  <a:lnTo>
                    <a:pt x="30176" y="2879"/>
                  </a:lnTo>
                  <a:lnTo>
                    <a:pt x="30069" y="2781"/>
                  </a:lnTo>
                  <a:lnTo>
                    <a:pt x="29953" y="2691"/>
                  </a:lnTo>
                  <a:lnTo>
                    <a:pt x="29828" y="2611"/>
                  </a:lnTo>
                  <a:lnTo>
                    <a:pt x="29704" y="2531"/>
                  </a:lnTo>
                  <a:lnTo>
                    <a:pt x="29579" y="2451"/>
                  </a:lnTo>
                  <a:lnTo>
                    <a:pt x="29445" y="2388"/>
                  </a:lnTo>
                  <a:lnTo>
                    <a:pt x="29311" y="2326"/>
                  </a:lnTo>
                  <a:lnTo>
                    <a:pt x="29169" y="2273"/>
                  </a:lnTo>
                  <a:lnTo>
                    <a:pt x="29026" y="2219"/>
                  </a:lnTo>
                  <a:lnTo>
                    <a:pt x="28884" y="2183"/>
                  </a:lnTo>
                  <a:lnTo>
                    <a:pt x="28732" y="2148"/>
                  </a:lnTo>
                  <a:lnTo>
                    <a:pt x="28590" y="2121"/>
                  </a:lnTo>
                  <a:lnTo>
                    <a:pt x="28429" y="2103"/>
                  </a:lnTo>
                  <a:lnTo>
                    <a:pt x="28278" y="2085"/>
                  </a:lnTo>
                  <a:lnTo>
                    <a:pt x="27939" y="2085"/>
                  </a:lnTo>
                  <a:lnTo>
                    <a:pt x="27761" y="2103"/>
                  </a:lnTo>
                  <a:lnTo>
                    <a:pt x="27591" y="2130"/>
                  </a:lnTo>
                  <a:lnTo>
                    <a:pt x="27413" y="2166"/>
                  </a:lnTo>
                  <a:lnTo>
                    <a:pt x="27253" y="2210"/>
                  </a:lnTo>
                  <a:lnTo>
                    <a:pt x="27083" y="2264"/>
                  </a:lnTo>
                  <a:lnTo>
                    <a:pt x="26923" y="2326"/>
                  </a:lnTo>
                  <a:lnTo>
                    <a:pt x="26772" y="2397"/>
                  </a:lnTo>
                  <a:lnTo>
                    <a:pt x="26620" y="2477"/>
                  </a:lnTo>
                  <a:lnTo>
                    <a:pt x="26477" y="2567"/>
                  </a:lnTo>
                  <a:lnTo>
                    <a:pt x="26335" y="2656"/>
                  </a:lnTo>
                  <a:lnTo>
                    <a:pt x="26201" y="2763"/>
                  </a:lnTo>
                  <a:lnTo>
                    <a:pt x="26076" y="2870"/>
                  </a:lnTo>
                  <a:lnTo>
                    <a:pt x="25952" y="2985"/>
                  </a:lnTo>
                  <a:lnTo>
                    <a:pt x="25836" y="3110"/>
                  </a:lnTo>
                  <a:lnTo>
                    <a:pt x="25729" y="3235"/>
                  </a:lnTo>
                  <a:lnTo>
                    <a:pt x="25586" y="3057"/>
                  </a:lnTo>
                  <a:lnTo>
                    <a:pt x="25435" y="2879"/>
                  </a:lnTo>
                  <a:lnTo>
                    <a:pt x="25283" y="2700"/>
                  </a:lnTo>
                  <a:lnTo>
                    <a:pt x="25123" y="2531"/>
                  </a:lnTo>
                  <a:lnTo>
                    <a:pt x="24962" y="2371"/>
                  </a:lnTo>
                  <a:lnTo>
                    <a:pt x="24793" y="2210"/>
                  </a:lnTo>
                  <a:lnTo>
                    <a:pt x="24624" y="2050"/>
                  </a:lnTo>
                  <a:lnTo>
                    <a:pt x="24446" y="1898"/>
                  </a:lnTo>
                  <a:lnTo>
                    <a:pt x="24267" y="1756"/>
                  </a:lnTo>
                  <a:lnTo>
                    <a:pt x="24089" y="1613"/>
                  </a:lnTo>
                  <a:lnTo>
                    <a:pt x="23893" y="1479"/>
                  </a:lnTo>
                  <a:lnTo>
                    <a:pt x="23706" y="1346"/>
                  </a:lnTo>
                  <a:lnTo>
                    <a:pt x="23510" y="1221"/>
                  </a:lnTo>
                  <a:lnTo>
                    <a:pt x="23314" y="1105"/>
                  </a:lnTo>
                  <a:lnTo>
                    <a:pt x="23109" y="989"/>
                  </a:lnTo>
                  <a:lnTo>
                    <a:pt x="22904" y="882"/>
                  </a:lnTo>
                  <a:lnTo>
                    <a:pt x="22690" y="775"/>
                  </a:lnTo>
                  <a:lnTo>
                    <a:pt x="22476" y="677"/>
                  </a:lnTo>
                  <a:lnTo>
                    <a:pt x="22262" y="588"/>
                  </a:lnTo>
                  <a:lnTo>
                    <a:pt x="22039" y="508"/>
                  </a:lnTo>
                  <a:lnTo>
                    <a:pt x="21817" y="428"/>
                  </a:lnTo>
                  <a:lnTo>
                    <a:pt x="21594" y="356"/>
                  </a:lnTo>
                  <a:lnTo>
                    <a:pt x="21362" y="285"/>
                  </a:lnTo>
                  <a:lnTo>
                    <a:pt x="21130" y="232"/>
                  </a:lnTo>
                  <a:lnTo>
                    <a:pt x="20899" y="178"/>
                  </a:lnTo>
                  <a:lnTo>
                    <a:pt x="20658" y="134"/>
                  </a:lnTo>
                  <a:lnTo>
                    <a:pt x="20426" y="89"/>
                  </a:lnTo>
                  <a:lnTo>
                    <a:pt x="20186" y="62"/>
                  </a:lnTo>
                  <a:lnTo>
                    <a:pt x="19936" y="36"/>
                  </a:lnTo>
                  <a:lnTo>
                    <a:pt x="19696" y="18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415025" y="1549550"/>
              <a:ext cx="1100850" cy="604025"/>
            </a:xfrm>
            <a:custGeom>
              <a:avLst/>
              <a:gdLst/>
              <a:ahLst/>
              <a:cxnLst/>
              <a:rect l="l" t="t" r="r" b="b"/>
              <a:pathLst>
                <a:path w="44034" h="24161" extrusionOk="0">
                  <a:moveTo>
                    <a:pt x="22574" y="0"/>
                  </a:moveTo>
                  <a:lnTo>
                    <a:pt x="22360" y="9"/>
                  </a:lnTo>
                  <a:lnTo>
                    <a:pt x="22146" y="27"/>
                  </a:lnTo>
                  <a:lnTo>
                    <a:pt x="21941" y="45"/>
                  </a:lnTo>
                  <a:lnTo>
                    <a:pt x="21727" y="63"/>
                  </a:lnTo>
                  <a:lnTo>
                    <a:pt x="21522" y="98"/>
                  </a:lnTo>
                  <a:lnTo>
                    <a:pt x="21112" y="170"/>
                  </a:lnTo>
                  <a:lnTo>
                    <a:pt x="20711" y="268"/>
                  </a:lnTo>
                  <a:lnTo>
                    <a:pt x="20319" y="375"/>
                  </a:lnTo>
                  <a:lnTo>
                    <a:pt x="19936" y="508"/>
                  </a:lnTo>
                  <a:lnTo>
                    <a:pt x="19553" y="660"/>
                  </a:lnTo>
                  <a:lnTo>
                    <a:pt x="19187" y="829"/>
                  </a:lnTo>
                  <a:lnTo>
                    <a:pt x="18831" y="1016"/>
                  </a:lnTo>
                  <a:lnTo>
                    <a:pt x="18483" y="1221"/>
                  </a:lnTo>
                  <a:lnTo>
                    <a:pt x="18154" y="1435"/>
                  </a:lnTo>
                  <a:lnTo>
                    <a:pt x="17824" y="1667"/>
                  </a:lnTo>
                  <a:lnTo>
                    <a:pt x="17512" y="1916"/>
                  </a:lnTo>
                  <a:lnTo>
                    <a:pt x="17218" y="2184"/>
                  </a:lnTo>
                  <a:lnTo>
                    <a:pt x="16933" y="2460"/>
                  </a:lnTo>
                  <a:lnTo>
                    <a:pt x="16745" y="2371"/>
                  </a:lnTo>
                  <a:lnTo>
                    <a:pt x="16549" y="2291"/>
                  </a:lnTo>
                  <a:lnTo>
                    <a:pt x="16353" y="2219"/>
                  </a:lnTo>
                  <a:lnTo>
                    <a:pt x="16148" y="2157"/>
                  </a:lnTo>
                  <a:lnTo>
                    <a:pt x="15943" y="2113"/>
                  </a:lnTo>
                  <a:lnTo>
                    <a:pt x="15730" y="2077"/>
                  </a:lnTo>
                  <a:lnTo>
                    <a:pt x="15507" y="2059"/>
                  </a:lnTo>
                  <a:lnTo>
                    <a:pt x="15293" y="2050"/>
                  </a:lnTo>
                  <a:lnTo>
                    <a:pt x="15132" y="2059"/>
                  </a:lnTo>
                  <a:lnTo>
                    <a:pt x="14972" y="2068"/>
                  </a:lnTo>
                  <a:lnTo>
                    <a:pt x="14821" y="2086"/>
                  </a:lnTo>
                  <a:lnTo>
                    <a:pt x="14669" y="2104"/>
                  </a:lnTo>
                  <a:lnTo>
                    <a:pt x="14518" y="2139"/>
                  </a:lnTo>
                  <a:lnTo>
                    <a:pt x="14375" y="2175"/>
                  </a:lnTo>
                  <a:lnTo>
                    <a:pt x="14232" y="2219"/>
                  </a:lnTo>
                  <a:lnTo>
                    <a:pt x="14090" y="2264"/>
                  </a:lnTo>
                  <a:lnTo>
                    <a:pt x="13947" y="2318"/>
                  </a:lnTo>
                  <a:lnTo>
                    <a:pt x="13813" y="2380"/>
                  </a:lnTo>
                  <a:lnTo>
                    <a:pt x="13680" y="2442"/>
                  </a:lnTo>
                  <a:lnTo>
                    <a:pt x="13555" y="2514"/>
                  </a:lnTo>
                  <a:lnTo>
                    <a:pt x="13421" y="2594"/>
                  </a:lnTo>
                  <a:lnTo>
                    <a:pt x="13305" y="2674"/>
                  </a:lnTo>
                  <a:lnTo>
                    <a:pt x="13181" y="2763"/>
                  </a:lnTo>
                  <a:lnTo>
                    <a:pt x="13065" y="2852"/>
                  </a:lnTo>
                  <a:lnTo>
                    <a:pt x="12958" y="2941"/>
                  </a:lnTo>
                  <a:lnTo>
                    <a:pt x="12851" y="3048"/>
                  </a:lnTo>
                  <a:lnTo>
                    <a:pt x="12744" y="3146"/>
                  </a:lnTo>
                  <a:lnTo>
                    <a:pt x="12646" y="3262"/>
                  </a:lnTo>
                  <a:lnTo>
                    <a:pt x="12557" y="3369"/>
                  </a:lnTo>
                  <a:lnTo>
                    <a:pt x="12468" y="3485"/>
                  </a:lnTo>
                  <a:lnTo>
                    <a:pt x="12379" y="3610"/>
                  </a:lnTo>
                  <a:lnTo>
                    <a:pt x="12298" y="3734"/>
                  </a:lnTo>
                  <a:lnTo>
                    <a:pt x="12227" y="3859"/>
                  </a:lnTo>
                  <a:lnTo>
                    <a:pt x="12156" y="3993"/>
                  </a:lnTo>
                  <a:lnTo>
                    <a:pt x="12093" y="4127"/>
                  </a:lnTo>
                  <a:lnTo>
                    <a:pt x="12040" y="4260"/>
                  </a:lnTo>
                  <a:lnTo>
                    <a:pt x="11987" y="4403"/>
                  </a:lnTo>
                  <a:lnTo>
                    <a:pt x="11942" y="4545"/>
                  </a:lnTo>
                  <a:lnTo>
                    <a:pt x="11897" y="4688"/>
                  </a:lnTo>
                  <a:lnTo>
                    <a:pt x="11871" y="4840"/>
                  </a:lnTo>
                  <a:lnTo>
                    <a:pt x="11630" y="4581"/>
                  </a:lnTo>
                  <a:lnTo>
                    <a:pt x="11372" y="4341"/>
                  </a:lnTo>
                  <a:lnTo>
                    <a:pt x="11113" y="4109"/>
                  </a:lnTo>
                  <a:lnTo>
                    <a:pt x="10837" y="3886"/>
                  </a:lnTo>
                  <a:lnTo>
                    <a:pt x="10543" y="3690"/>
                  </a:lnTo>
                  <a:lnTo>
                    <a:pt x="10249" y="3494"/>
                  </a:lnTo>
                  <a:lnTo>
                    <a:pt x="9937" y="3325"/>
                  </a:lnTo>
                  <a:lnTo>
                    <a:pt x="9616" y="3164"/>
                  </a:lnTo>
                  <a:lnTo>
                    <a:pt x="9295" y="3030"/>
                  </a:lnTo>
                  <a:lnTo>
                    <a:pt x="8956" y="2906"/>
                  </a:lnTo>
                  <a:lnTo>
                    <a:pt x="8609" y="2799"/>
                  </a:lnTo>
                  <a:lnTo>
                    <a:pt x="8261" y="2710"/>
                  </a:lnTo>
                  <a:lnTo>
                    <a:pt x="7896" y="2638"/>
                  </a:lnTo>
                  <a:lnTo>
                    <a:pt x="7531" y="2585"/>
                  </a:lnTo>
                  <a:lnTo>
                    <a:pt x="7165" y="2558"/>
                  </a:lnTo>
                  <a:lnTo>
                    <a:pt x="6782" y="2549"/>
                  </a:lnTo>
                  <a:lnTo>
                    <a:pt x="6434" y="2558"/>
                  </a:lnTo>
                  <a:lnTo>
                    <a:pt x="6087" y="2585"/>
                  </a:lnTo>
                  <a:lnTo>
                    <a:pt x="5748" y="2629"/>
                  </a:lnTo>
                  <a:lnTo>
                    <a:pt x="5418" y="2683"/>
                  </a:lnTo>
                  <a:lnTo>
                    <a:pt x="5089" y="2763"/>
                  </a:lnTo>
                  <a:lnTo>
                    <a:pt x="4768" y="2852"/>
                  </a:lnTo>
                  <a:lnTo>
                    <a:pt x="4456" y="2959"/>
                  </a:lnTo>
                  <a:lnTo>
                    <a:pt x="4144" y="3084"/>
                  </a:lnTo>
                  <a:lnTo>
                    <a:pt x="3841" y="3218"/>
                  </a:lnTo>
                  <a:lnTo>
                    <a:pt x="3547" y="3369"/>
                  </a:lnTo>
                  <a:lnTo>
                    <a:pt x="3262" y="3530"/>
                  </a:lnTo>
                  <a:lnTo>
                    <a:pt x="2994" y="3708"/>
                  </a:lnTo>
                  <a:lnTo>
                    <a:pt x="2727" y="3895"/>
                  </a:lnTo>
                  <a:lnTo>
                    <a:pt x="2469" y="4100"/>
                  </a:lnTo>
                  <a:lnTo>
                    <a:pt x="2219" y="4314"/>
                  </a:lnTo>
                  <a:lnTo>
                    <a:pt x="1987" y="4537"/>
                  </a:lnTo>
                  <a:lnTo>
                    <a:pt x="1765" y="4768"/>
                  </a:lnTo>
                  <a:lnTo>
                    <a:pt x="1551" y="5018"/>
                  </a:lnTo>
                  <a:lnTo>
                    <a:pt x="1346" y="5276"/>
                  </a:lnTo>
                  <a:lnTo>
                    <a:pt x="1159" y="5544"/>
                  </a:lnTo>
                  <a:lnTo>
                    <a:pt x="980" y="5811"/>
                  </a:lnTo>
                  <a:lnTo>
                    <a:pt x="820" y="6096"/>
                  </a:lnTo>
                  <a:lnTo>
                    <a:pt x="668" y="6390"/>
                  </a:lnTo>
                  <a:lnTo>
                    <a:pt x="535" y="6693"/>
                  </a:lnTo>
                  <a:lnTo>
                    <a:pt x="410" y="7005"/>
                  </a:lnTo>
                  <a:lnTo>
                    <a:pt x="303" y="7317"/>
                  </a:lnTo>
                  <a:lnTo>
                    <a:pt x="214" y="7638"/>
                  </a:lnTo>
                  <a:lnTo>
                    <a:pt x="134" y="7968"/>
                  </a:lnTo>
                  <a:lnTo>
                    <a:pt x="80" y="8297"/>
                  </a:lnTo>
                  <a:lnTo>
                    <a:pt x="36" y="8636"/>
                  </a:lnTo>
                  <a:lnTo>
                    <a:pt x="9" y="8984"/>
                  </a:lnTo>
                  <a:lnTo>
                    <a:pt x="0" y="9331"/>
                  </a:lnTo>
                  <a:lnTo>
                    <a:pt x="9" y="9634"/>
                  </a:lnTo>
                  <a:lnTo>
                    <a:pt x="27" y="9937"/>
                  </a:lnTo>
                  <a:lnTo>
                    <a:pt x="54" y="10231"/>
                  </a:lnTo>
                  <a:lnTo>
                    <a:pt x="107" y="10525"/>
                  </a:lnTo>
                  <a:lnTo>
                    <a:pt x="160" y="10811"/>
                  </a:lnTo>
                  <a:lnTo>
                    <a:pt x="232" y="11096"/>
                  </a:lnTo>
                  <a:lnTo>
                    <a:pt x="312" y="11372"/>
                  </a:lnTo>
                  <a:lnTo>
                    <a:pt x="401" y="11648"/>
                  </a:lnTo>
                  <a:lnTo>
                    <a:pt x="508" y="11916"/>
                  </a:lnTo>
                  <a:lnTo>
                    <a:pt x="624" y="12183"/>
                  </a:lnTo>
                  <a:lnTo>
                    <a:pt x="749" y="12432"/>
                  </a:lnTo>
                  <a:lnTo>
                    <a:pt x="882" y="12691"/>
                  </a:lnTo>
                  <a:lnTo>
                    <a:pt x="1034" y="12932"/>
                  </a:lnTo>
                  <a:lnTo>
                    <a:pt x="1185" y="13172"/>
                  </a:lnTo>
                  <a:lnTo>
                    <a:pt x="1355" y="13395"/>
                  </a:lnTo>
                  <a:lnTo>
                    <a:pt x="1524" y="13618"/>
                  </a:lnTo>
                  <a:lnTo>
                    <a:pt x="1435" y="13734"/>
                  </a:lnTo>
                  <a:lnTo>
                    <a:pt x="1355" y="13841"/>
                  </a:lnTo>
                  <a:lnTo>
                    <a:pt x="1274" y="13956"/>
                  </a:lnTo>
                  <a:lnTo>
                    <a:pt x="1194" y="14081"/>
                  </a:lnTo>
                  <a:lnTo>
                    <a:pt x="1132" y="14206"/>
                  </a:lnTo>
                  <a:lnTo>
                    <a:pt x="1061" y="14331"/>
                  </a:lnTo>
                  <a:lnTo>
                    <a:pt x="1007" y="14464"/>
                  </a:lnTo>
                  <a:lnTo>
                    <a:pt x="954" y="14598"/>
                  </a:lnTo>
                  <a:lnTo>
                    <a:pt x="900" y="14732"/>
                  </a:lnTo>
                  <a:lnTo>
                    <a:pt x="865" y="14865"/>
                  </a:lnTo>
                  <a:lnTo>
                    <a:pt x="829" y="15008"/>
                  </a:lnTo>
                  <a:lnTo>
                    <a:pt x="793" y="15151"/>
                  </a:lnTo>
                  <a:lnTo>
                    <a:pt x="775" y="15293"/>
                  </a:lnTo>
                  <a:lnTo>
                    <a:pt x="758" y="15445"/>
                  </a:lnTo>
                  <a:lnTo>
                    <a:pt x="749" y="15596"/>
                  </a:lnTo>
                  <a:lnTo>
                    <a:pt x="740" y="15748"/>
                  </a:lnTo>
                  <a:lnTo>
                    <a:pt x="749" y="15917"/>
                  </a:lnTo>
                  <a:lnTo>
                    <a:pt x="758" y="16077"/>
                  </a:lnTo>
                  <a:lnTo>
                    <a:pt x="784" y="16247"/>
                  </a:lnTo>
                  <a:lnTo>
                    <a:pt x="811" y="16407"/>
                  </a:lnTo>
                  <a:lnTo>
                    <a:pt x="847" y="16568"/>
                  </a:lnTo>
                  <a:lnTo>
                    <a:pt x="891" y="16719"/>
                  </a:lnTo>
                  <a:lnTo>
                    <a:pt x="945" y="16879"/>
                  </a:lnTo>
                  <a:lnTo>
                    <a:pt x="998" y="17022"/>
                  </a:lnTo>
                  <a:lnTo>
                    <a:pt x="1069" y="17174"/>
                  </a:lnTo>
                  <a:lnTo>
                    <a:pt x="1141" y="17316"/>
                  </a:lnTo>
                  <a:lnTo>
                    <a:pt x="1221" y="17450"/>
                  </a:lnTo>
                  <a:lnTo>
                    <a:pt x="1301" y="17584"/>
                  </a:lnTo>
                  <a:lnTo>
                    <a:pt x="1399" y="17708"/>
                  </a:lnTo>
                  <a:lnTo>
                    <a:pt x="1497" y="17833"/>
                  </a:lnTo>
                  <a:lnTo>
                    <a:pt x="1595" y="17958"/>
                  </a:lnTo>
                  <a:lnTo>
                    <a:pt x="1702" y="18074"/>
                  </a:lnTo>
                  <a:lnTo>
                    <a:pt x="1818" y="18181"/>
                  </a:lnTo>
                  <a:lnTo>
                    <a:pt x="1943" y="18279"/>
                  </a:lnTo>
                  <a:lnTo>
                    <a:pt x="2068" y="18377"/>
                  </a:lnTo>
                  <a:lnTo>
                    <a:pt x="2192" y="18475"/>
                  </a:lnTo>
                  <a:lnTo>
                    <a:pt x="2326" y="18555"/>
                  </a:lnTo>
                  <a:lnTo>
                    <a:pt x="2460" y="18635"/>
                  </a:lnTo>
                  <a:lnTo>
                    <a:pt x="2602" y="18706"/>
                  </a:lnTo>
                  <a:lnTo>
                    <a:pt x="2754" y="18778"/>
                  </a:lnTo>
                  <a:lnTo>
                    <a:pt x="2896" y="18831"/>
                  </a:lnTo>
                  <a:lnTo>
                    <a:pt x="3057" y="18885"/>
                  </a:lnTo>
                  <a:lnTo>
                    <a:pt x="3208" y="18929"/>
                  </a:lnTo>
                  <a:lnTo>
                    <a:pt x="3369" y="18965"/>
                  </a:lnTo>
                  <a:lnTo>
                    <a:pt x="3529" y="18992"/>
                  </a:lnTo>
                  <a:lnTo>
                    <a:pt x="3698" y="19018"/>
                  </a:lnTo>
                  <a:lnTo>
                    <a:pt x="3859" y="19027"/>
                  </a:lnTo>
                  <a:lnTo>
                    <a:pt x="4028" y="19036"/>
                  </a:lnTo>
                  <a:lnTo>
                    <a:pt x="4189" y="19027"/>
                  </a:lnTo>
                  <a:lnTo>
                    <a:pt x="4349" y="19018"/>
                  </a:lnTo>
                  <a:lnTo>
                    <a:pt x="4501" y="19001"/>
                  </a:lnTo>
                  <a:lnTo>
                    <a:pt x="4652" y="18974"/>
                  </a:lnTo>
                  <a:lnTo>
                    <a:pt x="4804" y="18938"/>
                  </a:lnTo>
                  <a:lnTo>
                    <a:pt x="4946" y="18902"/>
                  </a:lnTo>
                  <a:lnTo>
                    <a:pt x="5089" y="18858"/>
                  </a:lnTo>
                  <a:lnTo>
                    <a:pt x="5231" y="18804"/>
                  </a:lnTo>
                  <a:lnTo>
                    <a:pt x="5374" y="18742"/>
                  </a:lnTo>
                  <a:lnTo>
                    <a:pt x="5508" y="18680"/>
                  </a:lnTo>
                  <a:lnTo>
                    <a:pt x="5641" y="18608"/>
                  </a:lnTo>
                  <a:lnTo>
                    <a:pt x="5766" y="18537"/>
                  </a:lnTo>
                  <a:lnTo>
                    <a:pt x="5891" y="18457"/>
                  </a:lnTo>
                  <a:lnTo>
                    <a:pt x="6007" y="18368"/>
                  </a:lnTo>
                  <a:lnTo>
                    <a:pt x="6123" y="18270"/>
                  </a:lnTo>
                  <a:lnTo>
                    <a:pt x="6238" y="18181"/>
                  </a:lnTo>
                  <a:lnTo>
                    <a:pt x="6479" y="18368"/>
                  </a:lnTo>
                  <a:lnTo>
                    <a:pt x="6729" y="18555"/>
                  </a:lnTo>
                  <a:lnTo>
                    <a:pt x="6987" y="18724"/>
                  </a:lnTo>
                  <a:lnTo>
                    <a:pt x="7254" y="18885"/>
                  </a:lnTo>
                  <a:lnTo>
                    <a:pt x="7531" y="19036"/>
                  </a:lnTo>
                  <a:lnTo>
                    <a:pt x="7807" y="19179"/>
                  </a:lnTo>
                  <a:lnTo>
                    <a:pt x="8092" y="19304"/>
                  </a:lnTo>
                  <a:lnTo>
                    <a:pt x="8386" y="19419"/>
                  </a:lnTo>
                  <a:lnTo>
                    <a:pt x="8689" y="19517"/>
                  </a:lnTo>
                  <a:lnTo>
                    <a:pt x="8992" y="19607"/>
                  </a:lnTo>
                  <a:lnTo>
                    <a:pt x="9295" y="19687"/>
                  </a:lnTo>
                  <a:lnTo>
                    <a:pt x="9616" y="19749"/>
                  </a:lnTo>
                  <a:lnTo>
                    <a:pt x="9937" y="19803"/>
                  </a:lnTo>
                  <a:lnTo>
                    <a:pt x="10258" y="19838"/>
                  </a:lnTo>
                  <a:lnTo>
                    <a:pt x="10587" y="19856"/>
                  </a:lnTo>
                  <a:lnTo>
                    <a:pt x="10917" y="19865"/>
                  </a:lnTo>
                  <a:lnTo>
                    <a:pt x="11256" y="19856"/>
                  </a:lnTo>
                  <a:lnTo>
                    <a:pt x="11594" y="19838"/>
                  </a:lnTo>
                  <a:lnTo>
                    <a:pt x="11924" y="19803"/>
                  </a:lnTo>
                  <a:lnTo>
                    <a:pt x="12245" y="19749"/>
                  </a:lnTo>
                  <a:lnTo>
                    <a:pt x="12566" y="19678"/>
                  </a:lnTo>
                  <a:lnTo>
                    <a:pt x="12878" y="19598"/>
                  </a:lnTo>
                  <a:lnTo>
                    <a:pt x="13190" y="19508"/>
                  </a:lnTo>
                  <a:lnTo>
                    <a:pt x="13493" y="19402"/>
                  </a:lnTo>
                  <a:lnTo>
                    <a:pt x="13617" y="19660"/>
                  </a:lnTo>
                  <a:lnTo>
                    <a:pt x="13760" y="19918"/>
                  </a:lnTo>
                  <a:lnTo>
                    <a:pt x="13903" y="20168"/>
                  </a:lnTo>
                  <a:lnTo>
                    <a:pt x="14054" y="20409"/>
                  </a:lnTo>
                  <a:lnTo>
                    <a:pt x="14214" y="20649"/>
                  </a:lnTo>
                  <a:lnTo>
                    <a:pt x="14384" y="20881"/>
                  </a:lnTo>
                  <a:lnTo>
                    <a:pt x="14562" y="21113"/>
                  </a:lnTo>
                  <a:lnTo>
                    <a:pt x="14740" y="21327"/>
                  </a:lnTo>
                  <a:lnTo>
                    <a:pt x="14936" y="21540"/>
                  </a:lnTo>
                  <a:lnTo>
                    <a:pt x="15132" y="21754"/>
                  </a:lnTo>
                  <a:lnTo>
                    <a:pt x="15337" y="21950"/>
                  </a:lnTo>
                  <a:lnTo>
                    <a:pt x="15551" y="22146"/>
                  </a:lnTo>
                  <a:lnTo>
                    <a:pt x="15774" y="22325"/>
                  </a:lnTo>
                  <a:lnTo>
                    <a:pt x="15997" y="22503"/>
                  </a:lnTo>
                  <a:lnTo>
                    <a:pt x="16229" y="22672"/>
                  </a:lnTo>
                  <a:lnTo>
                    <a:pt x="16469" y="22833"/>
                  </a:lnTo>
                  <a:lnTo>
                    <a:pt x="16710" y="22984"/>
                  </a:lnTo>
                  <a:lnTo>
                    <a:pt x="16959" y="23136"/>
                  </a:lnTo>
                  <a:lnTo>
                    <a:pt x="17218" y="23269"/>
                  </a:lnTo>
                  <a:lnTo>
                    <a:pt x="17476" y="23394"/>
                  </a:lnTo>
                  <a:lnTo>
                    <a:pt x="17744" y="23519"/>
                  </a:lnTo>
                  <a:lnTo>
                    <a:pt x="18011" y="23626"/>
                  </a:lnTo>
                  <a:lnTo>
                    <a:pt x="18287" y="23724"/>
                  </a:lnTo>
                  <a:lnTo>
                    <a:pt x="18572" y="23813"/>
                  </a:lnTo>
                  <a:lnTo>
                    <a:pt x="18858" y="23893"/>
                  </a:lnTo>
                  <a:lnTo>
                    <a:pt x="19143" y="23964"/>
                  </a:lnTo>
                  <a:lnTo>
                    <a:pt x="19437" y="24027"/>
                  </a:lnTo>
                  <a:lnTo>
                    <a:pt x="19731" y="24071"/>
                  </a:lnTo>
                  <a:lnTo>
                    <a:pt x="20025" y="24116"/>
                  </a:lnTo>
                  <a:lnTo>
                    <a:pt x="20328" y="24143"/>
                  </a:lnTo>
                  <a:lnTo>
                    <a:pt x="20640" y="24160"/>
                  </a:lnTo>
                  <a:lnTo>
                    <a:pt x="21228" y="24160"/>
                  </a:lnTo>
                  <a:lnTo>
                    <a:pt x="21504" y="24143"/>
                  </a:lnTo>
                  <a:lnTo>
                    <a:pt x="21781" y="24125"/>
                  </a:lnTo>
                  <a:lnTo>
                    <a:pt x="22048" y="24089"/>
                  </a:lnTo>
                  <a:lnTo>
                    <a:pt x="22315" y="24045"/>
                  </a:lnTo>
                  <a:lnTo>
                    <a:pt x="22583" y="24000"/>
                  </a:lnTo>
                  <a:lnTo>
                    <a:pt x="22850" y="23938"/>
                  </a:lnTo>
                  <a:lnTo>
                    <a:pt x="23109" y="23875"/>
                  </a:lnTo>
                  <a:lnTo>
                    <a:pt x="23367" y="23795"/>
                  </a:lnTo>
                  <a:lnTo>
                    <a:pt x="23625" y="23715"/>
                  </a:lnTo>
                  <a:lnTo>
                    <a:pt x="23875" y="23626"/>
                  </a:lnTo>
                  <a:lnTo>
                    <a:pt x="24116" y="23528"/>
                  </a:lnTo>
                  <a:lnTo>
                    <a:pt x="24356" y="23421"/>
                  </a:lnTo>
                  <a:lnTo>
                    <a:pt x="24597" y="23305"/>
                  </a:lnTo>
                  <a:lnTo>
                    <a:pt x="24829" y="23180"/>
                  </a:lnTo>
                  <a:lnTo>
                    <a:pt x="25060" y="23055"/>
                  </a:lnTo>
                  <a:lnTo>
                    <a:pt x="25283" y="22922"/>
                  </a:lnTo>
                  <a:lnTo>
                    <a:pt x="25506" y="22779"/>
                  </a:lnTo>
                  <a:lnTo>
                    <a:pt x="25720" y="22628"/>
                  </a:lnTo>
                  <a:lnTo>
                    <a:pt x="25934" y="22476"/>
                  </a:lnTo>
                  <a:lnTo>
                    <a:pt x="26139" y="22316"/>
                  </a:lnTo>
                  <a:lnTo>
                    <a:pt x="26335" y="22146"/>
                  </a:lnTo>
                  <a:lnTo>
                    <a:pt x="26531" y="21968"/>
                  </a:lnTo>
                  <a:lnTo>
                    <a:pt x="26718" y="21790"/>
                  </a:lnTo>
                  <a:lnTo>
                    <a:pt x="26896" y="21603"/>
                  </a:lnTo>
                  <a:lnTo>
                    <a:pt x="27074" y="21407"/>
                  </a:lnTo>
                  <a:lnTo>
                    <a:pt x="27244" y="21211"/>
                  </a:lnTo>
                  <a:lnTo>
                    <a:pt x="27413" y="21006"/>
                  </a:lnTo>
                  <a:lnTo>
                    <a:pt x="27564" y="20801"/>
                  </a:lnTo>
                  <a:lnTo>
                    <a:pt x="27716" y="20587"/>
                  </a:lnTo>
                  <a:lnTo>
                    <a:pt x="27859" y="20373"/>
                  </a:lnTo>
                  <a:lnTo>
                    <a:pt x="28001" y="20150"/>
                  </a:lnTo>
                  <a:lnTo>
                    <a:pt x="28099" y="20319"/>
                  </a:lnTo>
                  <a:lnTo>
                    <a:pt x="28215" y="20480"/>
                  </a:lnTo>
                  <a:lnTo>
                    <a:pt x="28340" y="20640"/>
                  </a:lnTo>
                  <a:lnTo>
                    <a:pt x="28473" y="20792"/>
                  </a:lnTo>
                  <a:lnTo>
                    <a:pt x="28616" y="20925"/>
                  </a:lnTo>
                  <a:lnTo>
                    <a:pt x="28776" y="21059"/>
                  </a:lnTo>
                  <a:lnTo>
                    <a:pt x="28937" y="21175"/>
                  </a:lnTo>
                  <a:lnTo>
                    <a:pt x="29106" y="21291"/>
                  </a:lnTo>
                  <a:lnTo>
                    <a:pt x="29276" y="21389"/>
                  </a:lnTo>
                  <a:lnTo>
                    <a:pt x="29463" y="21469"/>
                  </a:lnTo>
                  <a:lnTo>
                    <a:pt x="29650" y="21549"/>
                  </a:lnTo>
                  <a:lnTo>
                    <a:pt x="29846" y="21612"/>
                  </a:lnTo>
                  <a:lnTo>
                    <a:pt x="30051" y="21656"/>
                  </a:lnTo>
                  <a:lnTo>
                    <a:pt x="30256" y="21692"/>
                  </a:lnTo>
                  <a:lnTo>
                    <a:pt x="30461" y="21719"/>
                  </a:lnTo>
                  <a:lnTo>
                    <a:pt x="30817" y="21719"/>
                  </a:lnTo>
                  <a:lnTo>
                    <a:pt x="30951" y="21710"/>
                  </a:lnTo>
                  <a:lnTo>
                    <a:pt x="31094" y="21692"/>
                  </a:lnTo>
                  <a:lnTo>
                    <a:pt x="31227" y="21674"/>
                  </a:lnTo>
                  <a:lnTo>
                    <a:pt x="31361" y="21647"/>
                  </a:lnTo>
                  <a:lnTo>
                    <a:pt x="31486" y="21612"/>
                  </a:lnTo>
                  <a:lnTo>
                    <a:pt x="31619" y="21576"/>
                  </a:lnTo>
                  <a:lnTo>
                    <a:pt x="31744" y="21531"/>
                  </a:lnTo>
                  <a:lnTo>
                    <a:pt x="31869" y="21478"/>
                  </a:lnTo>
                  <a:lnTo>
                    <a:pt x="31985" y="21425"/>
                  </a:lnTo>
                  <a:lnTo>
                    <a:pt x="32110" y="21371"/>
                  </a:lnTo>
                  <a:lnTo>
                    <a:pt x="32216" y="21309"/>
                  </a:lnTo>
                  <a:lnTo>
                    <a:pt x="32332" y="21237"/>
                  </a:lnTo>
                  <a:lnTo>
                    <a:pt x="32439" y="21166"/>
                  </a:lnTo>
                  <a:lnTo>
                    <a:pt x="32546" y="21086"/>
                  </a:lnTo>
                  <a:lnTo>
                    <a:pt x="32644" y="21006"/>
                  </a:lnTo>
                  <a:lnTo>
                    <a:pt x="32742" y="20917"/>
                  </a:lnTo>
                  <a:lnTo>
                    <a:pt x="32840" y="20827"/>
                  </a:lnTo>
                  <a:lnTo>
                    <a:pt x="32929" y="20729"/>
                  </a:lnTo>
                  <a:lnTo>
                    <a:pt x="33019" y="20631"/>
                  </a:lnTo>
                  <a:lnTo>
                    <a:pt x="33099" y="20533"/>
                  </a:lnTo>
                  <a:lnTo>
                    <a:pt x="33179" y="20426"/>
                  </a:lnTo>
                  <a:lnTo>
                    <a:pt x="33250" y="20319"/>
                  </a:lnTo>
                  <a:lnTo>
                    <a:pt x="33313" y="20204"/>
                  </a:lnTo>
                  <a:lnTo>
                    <a:pt x="33384" y="20097"/>
                  </a:lnTo>
                  <a:lnTo>
                    <a:pt x="33437" y="19972"/>
                  </a:lnTo>
                  <a:lnTo>
                    <a:pt x="33491" y="19856"/>
                  </a:lnTo>
                  <a:lnTo>
                    <a:pt x="33544" y="19731"/>
                  </a:lnTo>
                  <a:lnTo>
                    <a:pt x="33589" y="19607"/>
                  </a:lnTo>
                  <a:lnTo>
                    <a:pt x="33625" y="19473"/>
                  </a:lnTo>
                  <a:lnTo>
                    <a:pt x="33660" y="19348"/>
                  </a:lnTo>
                  <a:lnTo>
                    <a:pt x="33687" y="19214"/>
                  </a:lnTo>
                  <a:lnTo>
                    <a:pt x="34034" y="19366"/>
                  </a:lnTo>
                  <a:lnTo>
                    <a:pt x="34400" y="19491"/>
                  </a:lnTo>
                  <a:lnTo>
                    <a:pt x="34765" y="19607"/>
                  </a:lnTo>
                  <a:lnTo>
                    <a:pt x="35140" y="19696"/>
                  </a:lnTo>
                  <a:lnTo>
                    <a:pt x="35523" y="19767"/>
                  </a:lnTo>
                  <a:lnTo>
                    <a:pt x="35915" y="19820"/>
                  </a:lnTo>
                  <a:lnTo>
                    <a:pt x="36111" y="19838"/>
                  </a:lnTo>
                  <a:lnTo>
                    <a:pt x="36307" y="19856"/>
                  </a:lnTo>
                  <a:lnTo>
                    <a:pt x="36512" y="19865"/>
                  </a:lnTo>
                  <a:lnTo>
                    <a:pt x="36708" y="19865"/>
                  </a:lnTo>
                  <a:lnTo>
                    <a:pt x="37082" y="19856"/>
                  </a:lnTo>
                  <a:lnTo>
                    <a:pt x="37457" y="19829"/>
                  </a:lnTo>
                  <a:lnTo>
                    <a:pt x="37822" y="19785"/>
                  </a:lnTo>
                  <a:lnTo>
                    <a:pt x="38187" y="19722"/>
                  </a:lnTo>
                  <a:lnTo>
                    <a:pt x="38544" y="19633"/>
                  </a:lnTo>
                  <a:lnTo>
                    <a:pt x="38891" y="19535"/>
                  </a:lnTo>
                  <a:lnTo>
                    <a:pt x="39230" y="19419"/>
                  </a:lnTo>
                  <a:lnTo>
                    <a:pt x="39560" y="19295"/>
                  </a:lnTo>
                  <a:lnTo>
                    <a:pt x="39890" y="19143"/>
                  </a:lnTo>
                  <a:lnTo>
                    <a:pt x="40201" y="18983"/>
                  </a:lnTo>
                  <a:lnTo>
                    <a:pt x="40513" y="18804"/>
                  </a:lnTo>
                  <a:lnTo>
                    <a:pt x="40807" y="18617"/>
                  </a:lnTo>
                  <a:lnTo>
                    <a:pt x="41093" y="18412"/>
                  </a:lnTo>
                  <a:lnTo>
                    <a:pt x="41369" y="18190"/>
                  </a:lnTo>
                  <a:lnTo>
                    <a:pt x="41636" y="17967"/>
                  </a:lnTo>
                  <a:lnTo>
                    <a:pt x="41895" y="17717"/>
                  </a:lnTo>
                  <a:lnTo>
                    <a:pt x="42135" y="17468"/>
                  </a:lnTo>
                  <a:lnTo>
                    <a:pt x="42367" y="17200"/>
                  </a:lnTo>
                  <a:lnTo>
                    <a:pt x="42581" y="16924"/>
                  </a:lnTo>
                  <a:lnTo>
                    <a:pt x="42786" y="16639"/>
                  </a:lnTo>
                  <a:lnTo>
                    <a:pt x="42973" y="16336"/>
                  </a:lnTo>
                  <a:lnTo>
                    <a:pt x="43151" y="16033"/>
                  </a:lnTo>
                  <a:lnTo>
                    <a:pt x="43312" y="15712"/>
                  </a:lnTo>
                  <a:lnTo>
                    <a:pt x="43463" y="15391"/>
                  </a:lnTo>
                  <a:lnTo>
                    <a:pt x="43597" y="15061"/>
                  </a:lnTo>
                  <a:lnTo>
                    <a:pt x="43704" y="14714"/>
                  </a:lnTo>
                  <a:lnTo>
                    <a:pt x="43811" y="14366"/>
                  </a:lnTo>
                  <a:lnTo>
                    <a:pt x="43891" y="14019"/>
                  </a:lnTo>
                  <a:lnTo>
                    <a:pt x="43953" y="13653"/>
                  </a:lnTo>
                  <a:lnTo>
                    <a:pt x="43998" y="13288"/>
                  </a:lnTo>
                  <a:lnTo>
                    <a:pt x="44025" y="12914"/>
                  </a:lnTo>
                  <a:lnTo>
                    <a:pt x="44034" y="12539"/>
                  </a:lnTo>
                  <a:lnTo>
                    <a:pt x="44025" y="12165"/>
                  </a:lnTo>
                  <a:lnTo>
                    <a:pt x="43998" y="11791"/>
                  </a:lnTo>
                  <a:lnTo>
                    <a:pt x="43953" y="11425"/>
                  </a:lnTo>
                  <a:lnTo>
                    <a:pt x="43891" y="11060"/>
                  </a:lnTo>
                  <a:lnTo>
                    <a:pt x="43811" y="10704"/>
                  </a:lnTo>
                  <a:lnTo>
                    <a:pt x="43704" y="10356"/>
                  </a:lnTo>
                  <a:lnTo>
                    <a:pt x="43597" y="10017"/>
                  </a:lnTo>
                  <a:lnTo>
                    <a:pt x="43463" y="9688"/>
                  </a:lnTo>
                  <a:lnTo>
                    <a:pt x="43312" y="9358"/>
                  </a:lnTo>
                  <a:lnTo>
                    <a:pt x="43151" y="9046"/>
                  </a:lnTo>
                  <a:lnTo>
                    <a:pt x="42973" y="8734"/>
                  </a:lnTo>
                  <a:lnTo>
                    <a:pt x="42786" y="8440"/>
                  </a:lnTo>
                  <a:lnTo>
                    <a:pt x="42581" y="8155"/>
                  </a:lnTo>
                  <a:lnTo>
                    <a:pt x="42367" y="7879"/>
                  </a:lnTo>
                  <a:lnTo>
                    <a:pt x="42135" y="7611"/>
                  </a:lnTo>
                  <a:lnTo>
                    <a:pt x="41895" y="7353"/>
                  </a:lnTo>
                  <a:lnTo>
                    <a:pt x="41636" y="7112"/>
                  </a:lnTo>
                  <a:lnTo>
                    <a:pt x="41369" y="6880"/>
                  </a:lnTo>
                  <a:lnTo>
                    <a:pt x="41093" y="6667"/>
                  </a:lnTo>
                  <a:lnTo>
                    <a:pt x="40807" y="6462"/>
                  </a:lnTo>
                  <a:lnTo>
                    <a:pt x="40513" y="6274"/>
                  </a:lnTo>
                  <a:lnTo>
                    <a:pt x="40201" y="6096"/>
                  </a:lnTo>
                  <a:lnTo>
                    <a:pt x="39890" y="5936"/>
                  </a:lnTo>
                  <a:lnTo>
                    <a:pt x="39560" y="5784"/>
                  </a:lnTo>
                  <a:lnTo>
                    <a:pt x="39230" y="5651"/>
                  </a:lnTo>
                  <a:lnTo>
                    <a:pt x="38891" y="5544"/>
                  </a:lnTo>
                  <a:lnTo>
                    <a:pt x="38544" y="5437"/>
                  </a:lnTo>
                  <a:lnTo>
                    <a:pt x="38187" y="5356"/>
                  </a:lnTo>
                  <a:lnTo>
                    <a:pt x="37822" y="5294"/>
                  </a:lnTo>
                  <a:lnTo>
                    <a:pt x="37457" y="5250"/>
                  </a:lnTo>
                  <a:lnTo>
                    <a:pt x="37082" y="5223"/>
                  </a:lnTo>
                  <a:lnTo>
                    <a:pt x="36708" y="5214"/>
                  </a:lnTo>
                  <a:lnTo>
                    <a:pt x="36459" y="5214"/>
                  </a:lnTo>
                  <a:lnTo>
                    <a:pt x="36209" y="5232"/>
                  </a:lnTo>
                  <a:lnTo>
                    <a:pt x="35959" y="5250"/>
                  </a:lnTo>
                  <a:lnTo>
                    <a:pt x="35710" y="5276"/>
                  </a:lnTo>
                  <a:lnTo>
                    <a:pt x="35469" y="5312"/>
                  </a:lnTo>
                  <a:lnTo>
                    <a:pt x="35229" y="5365"/>
                  </a:lnTo>
                  <a:lnTo>
                    <a:pt x="34988" y="5419"/>
                  </a:lnTo>
                  <a:lnTo>
                    <a:pt x="34756" y="5472"/>
                  </a:lnTo>
                  <a:lnTo>
                    <a:pt x="34765" y="5312"/>
                  </a:lnTo>
                  <a:lnTo>
                    <a:pt x="34774" y="5143"/>
                  </a:lnTo>
                  <a:lnTo>
                    <a:pt x="34765" y="4991"/>
                  </a:lnTo>
                  <a:lnTo>
                    <a:pt x="34756" y="4831"/>
                  </a:lnTo>
                  <a:lnTo>
                    <a:pt x="34739" y="4679"/>
                  </a:lnTo>
                  <a:lnTo>
                    <a:pt x="34712" y="4528"/>
                  </a:lnTo>
                  <a:lnTo>
                    <a:pt x="34676" y="4376"/>
                  </a:lnTo>
                  <a:lnTo>
                    <a:pt x="34632" y="4234"/>
                  </a:lnTo>
                  <a:lnTo>
                    <a:pt x="34587" y="4091"/>
                  </a:lnTo>
                  <a:lnTo>
                    <a:pt x="34534" y="3957"/>
                  </a:lnTo>
                  <a:lnTo>
                    <a:pt x="34471" y="3815"/>
                  </a:lnTo>
                  <a:lnTo>
                    <a:pt x="34400" y="3690"/>
                  </a:lnTo>
                  <a:lnTo>
                    <a:pt x="34329" y="3556"/>
                  </a:lnTo>
                  <a:lnTo>
                    <a:pt x="34248" y="3431"/>
                  </a:lnTo>
                  <a:lnTo>
                    <a:pt x="34168" y="3316"/>
                  </a:lnTo>
                  <a:lnTo>
                    <a:pt x="34070" y="3200"/>
                  </a:lnTo>
                  <a:lnTo>
                    <a:pt x="33981" y="3084"/>
                  </a:lnTo>
                  <a:lnTo>
                    <a:pt x="33874" y="2977"/>
                  </a:lnTo>
                  <a:lnTo>
                    <a:pt x="33767" y="2879"/>
                  </a:lnTo>
                  <a:lnTo>
                    <a:pt x="33660" y="2781"/>
                  </a:lnTo>
                  <a:lnTo>
                    <a:pt x="33544" y="2692"/>
                  </a:lnTo>
                  <a:lnTo>
                    <a:pt x="33420" y="2603"/>
                  </a:lnTo>
                  <a:lnTo>
                    <a:pt x="33295" y="2522"/>
                  </a:lnTo>
                  <a:lnTo>
                    <a:pt x="33170" y="2451"/>
                  </a:lnTo>
                  <a:lnTo>
                    <a:pt x="33036" y="2389"/>
                  </a:lnTo>
                  <a:lnTo>
                    <a:pt x="32903" y="2326"/>
                  </a:lnTo>
                  <a:lnTo>
                    <a:pt x="32760" y="2273"/>
                  </a:lnTo>
                  <a:lnTo>
                    <a:pt x="32617" y="2219"/>
                  </a:lnTo>
                  <a:lnTo>
                    <a:pt x="32475" y="2184"/>
                  </a:lnTo>
                  <a:lnTo>
                    <a:pt x="32332" y="2148"/>
                  </a:lnTo>
                  <a:lnTo>
                    <a:pt x="32181" y="2121"/>
                  </a:lnTo>
                  <a:lnTo>
                    <a:pt x="32020" y="2104"/>
                  </a:lnTo>
                  <a:lnTo>
                    <a:pt x="31869" y="2086"/>
                  </a:lnTo>
                  <a:lnTo>
                    <a:pt x="31530" y="2086"/>
                  </a:lnTo>
                  <a:lnTo>
                    <a:pt x="31352" y="2104"/>
                  </a:lnTo>
                  <a:lnTo>
                    <a:pt x="31183" y="2130"/>
                  </a:lnTo>
                  <a:lnTo>
                    <a:pt x="31004" y="2166"/>
                  </a:lnTo>
                  <a:lnTo>
                    <a:pt x="30844" y="2211"/>
                  </a:lnTo>
                  <a:lnTo>
                    <a:pt x="30675" y="2264"/>
                  </a:lnTo>
                  <a:lnTo>
                    <a:pt x="30514" y="2326"/>
                  </a:lnTo>
                  <a:lnTo>
                    <a:pt x="30363" y="2398"/>
                  </a:lnTo>
                  <a:lnTo>
                    <a:pt x="30211" y="2478"/>
                  </a:lnTo>
                  <a:lnTo>
                    <a:pt x="30069" y="2567"/>
                  </a:lnTo>
                  <a:lnTo>
                    <a:pt x="29926" y="2656"/>
                  </a:lnTo>
                  <a:lnTo>
                    <a:pt x="29792" y="2763"/>
                  </a:lnTo>
                  <a:lnTo>
                    <a:pt x="29668" y="2870"/>
                  </a:lnTo>
                  <a:lnTo>
                    <a:pt x="29543" y="2986"/>
                  </a:lnTo>
                  <a:lnTo>
                    <a:pt x="29427" y="3111"/>
                  </a:lnTo>
                  <a:lnTo>
                    <a:pt x="29320" y="3235"/>
                  </a:lnTo>
                  <a:lnTo>
                    <a:pt x="29178" y="3057"/>
                  </a:lnTo>
                  <a:lnTo>
                    <a:pt x="29026" y="2879"/>
                  </a:lnTo>
                  <a:lnTo>
                    <a:pt x="28875" y="2701"/>
                  </a:lnTo>
                  <a:lnTo>
                    <a:pt x="28714" y="2531"/>
                  </a:lnTo>
                  <a:lnTo>
                    <a:pt x="28554" y="2371"/>
                  </a:lnTo>
                  <a:lnTo>
                    <a:pt x="28384" y="2211"/>
                  </a:lnTo>
                  <a:lnTo>
                    <a:pt x="28215" y="2050"/>
                  </a:lnTo>
                  <a:lnTo>
                    <a:pt x="28046" y="1899"/>
                  </a:lnTo>
                  <a:lnTo>
                    <a:pt x="27859" y="1756"/>
                  </a:lnTo>
                  <a:lnTo>
                    <a:pt x="27680" y="1613"/>
                  </a:lnTo>
                  <a:lnTo>
                    <a:pt x="27493" y="1480"/>
                  </a:lnTo>
                  <a:lnTo>
                    <a:pt x="27297" y="1346"/>
                  </a:lnTo>
                  <a:lnTo>
                    <a:pt x="27101" y="1221"/>
                  </a:lnTo>
                  <a:lnTo>
                    <a:pt x="26905" y="1105"/>
                  </a:lnTo>
                  <a:lnTo>
                    <a:pt x="26700" y="990"/>
                  </a:lnTo>
                  <a:lnTo>
                    <a:pt x="26495" y="883"/>
                  </a:lnTo>
                  <a:lnTo>
                    <a:pt x="26281" y="776"/>
                  </a:lnTo>
                  <a:lnTo>
                    <a:pt x="26067" y="678"/>
                  </a:lnTo>
                  <a:lnTo>
                    <a:pt x="25853" y="589"/>
                  </a:lnTo>
                  <a:lnTo>
                    <a:pt x="25631" y="508"/>
                  </a:lnTo>
                  <a:lnTo>
                    <a:pt x="25408" y="428"/>
                  </a:lnTo>
                  <a:lnTo>
                    <a:pt x="25185" y="357"/>
                  </a:lnTo>
                  <a:lnTo>
                    <a:pt x="24953" y="286"/>
                  </a:lnTo>
                  <a:lnTo>
                    <a:pt x="24722" y="232"/>
                  </a:lnTo>
                  <a:lnTo>
                    <a:pt x="24490" y="179"/>
                  </a:lnTo>
                  <a:lnTo>
                    <a:pt x="24249" y="125"/>
                  </a:lnTo>
                  <a:lnTo>
                    <a:pt x="24018" y="90"/>
                  </a:lnTo>
                  <a:lnTo>
                    <a:pt x="23777" y="54"/>
                  </a:lnTo>
                  <a:lnTo>
                    <a:pt x="23527" y="36"/>
                  </a:lnTo>
                  <a:lnTo>
                    <a:pt x="23287" y="9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281200" y="2735275"/>
              <a:ext cx="574625" cy="174250"/>
            </a:xfrm>
            <a:custGeom>
              <a:avLst/>
              <a:gdLst/>
              <a:ahLst/>
              <a:cxnLst/>
              <a:rect l="l" t="t" r="r" b="b"/>
              <a:pathLst>
                <a:path w="22985" h="6970" extrusionOk="0">
                  <a:moveTo>
                    <a:pt x="22797" y="0"/>
                  </a:moveTo>
                  <a:lnTo>
                    <a:pt x="3752" y="562"/>
                  </a:lnTo>
                  <a:lnTo>
                    <a:pt x="2585" y="589"/>
                  </a:lnTo>
                  <a:lnTo>
                    <a:pt x="1" y="6969"/>
                  </a:lnTo>
                  <a:lnTo>
                    <a:pt x="20908" y="6355"/>
                  </a:lnTo>
                  <a:lnTo>
                    <a:pt x="21291" y="4670"/>
                  </a:lnTo>
                  <a:lnTo>
                    <a:pt x="22984" y="3841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375000" y="2575525"/>
              <a:ext cx="557675" cy="173800"/>
            </a:xfrm>
            <a:custGeom>
              <a:avLst/>
              <a:gdLst/>
              <a:ahLst/>
              <a:cxnLst/>
              <a:rect l="l" t="t" r="r" b="b"/>
              <a:pathLst>
                <a:path w="22307" h="6952" extrusionOk="0">
                  <a:moveTo>
                    <a:pt x="22164" y="1"/>
                  </a:moveTo>
                  <a:lnTo>
                    <a:pt x="2585" y="571"/>
                  </a:lnTo>
                  <a:lnTo>
                    <a:pt x="0" y="6952"/>
                  </a:lnTo>
                  <a:lnTo>
                    <a:pt x="19045" y="6390"/>
                  </a:lnTo>
                  <a:lnTo>
                    <a:pt x="19001" y="5365"/>
                  </a:lnTo>
                  <a:lnTo>
                    <a:pt x="20525" y="4893"/>
                  </a:lnTo>
                  <a:lnTo>
                    <a:pt x="20908" y="2318"/>
                  </a:lnTo>
                  <a:lnTo>
                    <a:pt x="22307" y="2211"/>
                  </a:lnTo>
                  <a:lnTo>
                    <a:pt x="22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30025" y="2408425"/>
              <a:ext cx="532725" cy="181825"/>
            </a:xfrm>
            <a:custGeom>
              <a:avLst/>
              <a:gdLst/>
              <a:ahLst/>
              <a:cxnLst/>
              <a:rect l="l" t="t" r="r" b="b"/>
              <a:pathLst>
                <a:path w="21309" h="7273" extrusionOk="0">
                  <a:moveTo>
                    <a:pt x="19705" y="1"/>
                  </a:moveTo>
                  <a:lnTo>
                    <a:pt x="2594" y="892"/>
                  </a:lnTo>
                  <a:lnTo>
                    <a:pt x="1" y="7273"/>
                  </a:lnTo>
                  <a:lnTo>
                    <a:pt x="1" y="7273"/>
                  </a:lnTo>
                  <a:lnTo>
                    <a:pt x="384" y="7255"/>
                  </a:lnTo>
                  <a:lnTo>
                    <a:pt x="19963" y="6685"/>
                  </a:lnTo>
                  <a:lnTo>
                    <a:pt x="19963" y="6622"/>
                  </a:lnTo>
                  <a:lnTo>
                    <a:pt x="21309" y="5981"/>
                  </a:lnTo>
                  <a:lnTo>
                    <a:pt x="19928" y="2790"/>
                  </a:lnTo>
                  <a:lnTo>
                    <a:pt x="20721" y="1605"/>
                  </a:lnTo>
                  <a:lnTo>
                    <a:pt x="19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584650" y="2924425"/>
              <a:ext cx="426025" cy="834625"/>
            </a:xfrm>
            <a:custGeom>
              <a:avLst/>
              <a:gdLst/>
              <a:ahLst/>
              <a:cxnLst/>
              <a:rect l="l" t="t" r="r" b="b"/>
              <a:pathLst>
                <a:path w="17041" h="33385" extrusionOk="0">
                  <a:moveTo>
                    <a:pt x="11782" y="1"/>
                  </a:moveTo>
                  <a:lnTo>
                    <a:pt x="1" y="348"/>
                  </a:lnTo>
                  <a:lnTo>
                    <a:pt x="5232" y="33384"/>
                  </a:lnTo>
                  <a:lnTo>
                    <a:pt x="15561" y="33081"/>
                  </a:lnTo>
                  <a:lnTo>
                    <a:pt x="13689" y="31388"/>
                  </a:lnTo>
                  <a:lnTo>
                    <a:pt x="15026" y="30568"/>
                  </a:lnTo>
                  <a:lnTo>
                    <a:pt x="14197" y="29053"/>
                  </a:lnTo>
                  <a:lnTo>
                    <a:pt x="17040" y="27306"/>
                  </a:lnTo>
                  <a:lnTo>
                    <a:pt x="12816" y="22423"/>
                  </a:lnTo>
                  <a:lnTo>
                    <a:pt x="14634" y="21264"/>
                  </a:lnTo>
                  <a:lnTo>
                    <a:pt x="12718" y="19268"/>
                  </a:lnTo>
                  <a:lnTo>
                    <a:pt x="15044" y="18573"/>
                  </a:lnTo>
                  <a:lnTo>
                    <a:pt x="13814" y="16078"/>
                  </a:lnTo>
                  <a:lnTo>
                    <a:pt x="16069" y="14999"/>
                  </a:lnTo>
                  <a:lnTo>
                    <a:pt x="12103" y="10695"/>
                  </a:lnTo>
                  <a:lnTo>
                    <a:pt x="14393" y="9224"/>
                  </a:lnTo>
                  <a:lnTo>
                    <a:pt x="13538" y="6729"/>
                  </a:lnTo>
                  <a:lnTo>
                    <a:pt x="16398" y="5419"/>
                  </a:lnTo>
                  <a:lnTo>
                    <a:pt x="11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389700" y="2891900"/>
              <a:ext cx="489525" cy="47025"/>
            </a:xfrm>
            <a:custGeom>
              <a:avLst/>
              <a:gdLst/>
              <a:ahLst/>
              <a:cxnLst/>
              <a:rect l="l" t="t" r="r" b="b"/>
              <a:pathLst>
                <a:path w="19581" h="1881" extrusionOk="0">
                  <a:moveTo>
                    <a:pt x="19544" y="0"/>
                  </a:moveTo>
                  <a:lnTo>
                    <a:pt x="1" y="580"/>
                  </a:lnTo>
                  <a:lnTo>
                    <a:pt x="45" y="1881"/>
                  </a:lnTo>
                  <a:lnTo>
                    <a:pt x="19580" y="1302"/>
                  </a:lnTo>
                  <a:lnTo>
                    <a:pt x="19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02225" y="2931325"/>
              <a:ext cx="961175" cy="647475"/>
            </a:xfrm>
            <a:custGeom>
              <a:avLst/>
              <a:gdLst/>
              <a:ahLst/>
              <a:cxnLst/>
              <a:rect l="l" t="t" r="r" b="b"/>
              <a:pathLst>
                <a:path w="38447" h="25899" extrusionOk="0">
                  <a:moveTo>
                    <a:pt x="29855" y="1"/>
                  </a:moveTo>
                  <a:lnTo>
                    <a:pt x="1" y="874"/>
                  </a:lnTo>
                  <a:lnTo>
                    <a:pt x="731" y="25899"/>
                  </a:lnTo>
                  <a:lnTo>
                    <a:pt x="38437" y="24794"/>
                  </a:lnTo>
                  <a:lnTo>
                    <a:pt x="38446" y="24722"/>
                  </a:lnTo>
                  <a:lnTo>
                    <a:pt x="36717" y="21140"/>
                  </a:lnTo>
                  <a:lnTo>
                    <a:pt x="37626" y="20329"/>
                  </a:lnTo>
                  <a:lnTo>
                    <a:pt x="36673" y="19723"/>
                  </a:lnTo>
                  <a:lnTo>
                    <a:pt x="38197" y="16203"/>
                  </a:lnTo>
                  <a:lnTo>
                    <a:pt x="35951" y="9269"/>
                  </a:lnTo>
                  <a:lnTo>
                    <a:pt x="36922" y="7612"/>
                  </a:lnTo>
                  <a:lnTo>
                    <a:pt x="35853" y="5927"/>
                  </a:lnTo>
                  <a:lnTo>
                    <a:pt x="37163" y="4385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822475" y="2408425"/>
              <a:ext cx="1100175" cy="514475"/>
            </a:xfrm>
            <a:custGeom>
              <a:avLst/>
              <a:gdLst/>
              <a:ahLst/>
              <a:cxnLst/>
              <a:rect l="l" t="t" r="r" b="b"/>
              <a:pathLst>
                <a:path w="44007" h="20579" extrusionOk="0">
                  <a:moveTo>
                    <a:pt x="44007" y="1"/>
                  </a:moveTo>
                  <a:lnTo>
                    <a:pt x="13956" y="883"/>
                  </a:lnTo>
                  <a:lnTo>
                    <a:pt x="0" y="20578"/>
                  </a:lnTo>
                  <a:lnTo>
                    <a:pt x="3155" y="20489"/>
                  </a:lnTo>
                  <a:lnTo>
                    <a:pt x="29062" y="19732"/>
                  </a:lnTo>
                  <a:lnTo>
                    <a:pt x="37706" y="16764"/>
                  </a:lnTo>
                  <a:lnTo>
                    <a:pt x="35309" y="14937"/>
                  </a:lnTo>
                  <a:lnTo>
                    <a:pt x="36851" y="12549"/>
                  </a:lnTo>
                  <a:lnTo>
                    <a:pt x="34150" y="11586"/>
                  </a:lnTo>
                  <a:lnTo>
                    <a:pt x="41342" y="6087"/>
                  </a:lnTo>
                  <a:lnTo>
                    <a:pt x="39426" y="5170"/>
                  </a:lnTo>
                  <a:lnTo>
                    <a:pt x="42251" y="3441"/>
                  </a:lnTo>
                  <a:lnTo>
                    <a:pt x="40371" y="2442"/>
                  </a:lnTo>
                  <a:lnTo>
                    <a:pt x="4400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920500" y="3551150"/>
              <a:ext cx="946900" cy="231075"/>
            </a:xfrm>
            <a:custGeom>
              <a:avLst/>
              <a:gdLst/>
              <a:ahLst/>
              <a:cxnLst/>
              <a:rect l="l" t="t" r="r" b="b"/>
              <a:pathLst>
                <a:path w="37876" h="9243" extrusionOk="0">
                  <a:moveTo>
                    <a:pt x="37706" y="1"/>
                  </a:moveTo>
                  <a:lnTo>
                    <a:pt x="0" y="1106"/>
                  </a:lnTo>
                  <a:lnTo>
                    <a:pt x="241" y="9242"/>
                  </a:lnTo>
                  <a:lnTo>
                    <a:pt x="36334" y="8182"/>
                  </a:lnTo>
                  <a:lnTo>
                    <a:pt x="37876" y="5267"/>
                  </a:lnTo>
                  <a:lnTo>
                    <a:pt x="36922" y="3744"/>
                  </a:lnTo>
                  <a:lnTo>
                    <a:pt x="37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036800" y="3725150"/>
              <a:ext cx="755750" cy="53950"/>
            </a:xfrm>
            <a:custGeom>
              <a:avLst/>
              <a:gdLst/>
              <a:ahLst/>
              <a:cxnLst/>
              <a:rect l="l" t="t" r="r" b="b"/>
              <a:pathLst>
                <a:path w="30230" h="2158" extrusionOk="0">
                  <a:moveTo>
                    <a:pt x="30194" y="1"/>
                  </a:moveTo>
                  <a:lnTo>
                    <a:pt x="0" y="892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035900" y="3693750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4" y="0"/>
                  </a:moveTo>
                  <a:lnTo>
                    <a:pt x="1" y="882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034800" y="3662100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202" y="1"/>
                  </a:moveTo>
                  <a:lnTo>
                    <a:pt x="0" y="892"/>
                  </a:lnTo>
                  <a:lnTo>
                    <a:pt x="45" y="2148"/>
                  </a:lnTo>
                  <a:lnTo>
                    <a:pt x="30238" y="1266"/>
                  </a:lnTo>
                  <a:lnTo>
                    <a:pt x="3020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4033900" y="3630475"/>
              <a:ext cx="755975" cy="53925"/>
            </a:xfrm>
            <a:custGeom>
              <a:avLst/>
              <a:gdLst/>
              <a:ahLst/>
              <a:cxnLst/>
              <a:rect l="l" t="t" r="r" b="b"/>
              <a:pathLst>
                <a:path w="30239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38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033000" y="3599050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032125" y="3567425"/>
              <a:ext cx="755750" cy="53925"/>
            </a:xfrm>
            <a:custGeom>
              <a:avLst/>
              <a:gdLst/>
              <a:ahLst/>
              <a:cxnLst/>
              <a:rect l="l" t="t" r="r" b="b"/>
              <a:pathLst>
                <a:path w="30230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031225" y="3536000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0" y="883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030325" y="3504375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4" y="0"/>
                  </a:moveTo>
                  <a:lnTo>
                    <a:pt x="1" y="891"/>
                  </a:lnTo>
                  <a:lnTo>
                    <a:pt x="36" y="2148"/>
                  </a:lnTo>
                  <a:lnTo>
                    <a:pt x="30230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029225" y="3472725"/>
              <a:ext cx="755975" cy="53950"/>
            </a:xfrm>
            <a:custGeom>
              <a:avLst/>
              <a:gdLst/>
              <a:ahLst/>
              <a:cxnLst/>
              <a:rect l="l" t="t" r="r" b="b"/>
              <a:pathLst>
                <a:path w="30239" h="2158" extrusionOk="0">
                  <a:moveTo>
                    <a:pt x="30203" y="1"/>
                  </a:moveTo>
                  <a:lnTo>
                    <a:pt x="0" y="892"/>
                  </a:lnTo>
                  <a:lnTo>
                    <a:pt x="45" y="2157"/>
                  </a:lnTo>
                  <a:lnTo>
                    <a:pt x="30238" y="1266"/>
                  </a:lnTo>
                  <a:lnTo>
                    <a:pt x="30203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028325" y="3441325"/>
              <a:ext cx="755975" cy="53700"/>
            </a:xfrm>
            <a:custGeom>
              <a:avLst/>
              <a:gdLst/>
              <a:ahLst/>
              <a:cxnLst/>
              <a:rect l="l" t="t" r="r" b="b"/>
              <a:pathLst>
                <a:path w="30239" h="2148" extrusionOk="0">
                  <a:moveTo>
                    <a:pt x="30194" y="0"/>
                  </a:moveTo>
                  <a:lnTo>
                    <a:pt x="1" y="882"/>
                  </a:lnTo>
                  <a:lnTo>
                    <a:pt x="36" y="2148"/>
                  </a:lnTo>
                  <a:lnTo>
                    <a:pt x="30239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27425" y="3409675"/>
              <a:ext cx="755775" cy="53725"/>
            </a:xfrm>
            <a:custGeom>
              <a:avLst/>
              <a:gdLst/>
              <a:ahLst/>
              <a:cxnLst/>
              <a:rect l="l" t="t" r="r" b="b"/>
              <a:pathLst>
                <a:path w="30231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7" y="2148"/>
                  </a:lnTo>
                  <a:lnTo>
                    <a:pt x="30230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026550" y="3378050"/>
              <a:ext cx="755750" cy="53925"/>
            </a:xfrm>
            <a:custGeom>
              <a:avLst/>
              <a:gdLst/>
              <a:ahLst/>
              <a:cxnLst/>
              <a:rect l="l" t="t" r="r" b="b"/>
              <a:pathLst>
                <a:path w="30230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025650" y="3346625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0"/>
                  </a:moveTo>
                  <a:lnTo>
                    <a:pt x="1" y="883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024775" y="3315000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3" y="0"/>
                  </a:moveTo>
                  <a:lnTo>
                    <a:pt x="0" y="891"/>
                  </a:lnTo>
                  <a:lnTo>
                    <a:pt x="36" y="2148"/>
                  </a:lnTo>
                  <a:lnTo>
                    <a:pt x="30229" y="1265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23650" y="3283575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203" y="0"/>
                  </a:moveTo>
                  <a:lnTo>
                    <a:pt x="0" y="883"/>
                  </a:lnTo>
                  <a:lnTo>
                    <a:pt x="45" y="2148"/>
                  </a:lnTo>
                  <a:lnTo>
                    <a:pt x="30238" y="1257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022750" y="3251925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6" y="2149"/>
                  </a:lnTo>
                  <a:lnTo>
                    <a:pt x="30239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021875" y="3220300"/>
              <a:ext cx="755750" cy="53950"/>
            </a:xfrm>
            <a:custGeom>
              <a:avLst/>
              <a:gdLst/>
              <a:ahLst/>
              <a:cxnLst/>
              <a:rect l="l" t="t" r="r" b="b"/>
              <a:pathLst>
                <a:path w="30230" h="2158" extrusionOk="0">
                  <a:moveTo>
                    <a:pt x="30194" y="0"/>
                  </a:moveTo>
                  <a:lnTo>
                    <a:pt x="0" y="892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020975" y="3188875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1" y="883"/>
                  </a:lnTo>
                  <a:lnTo>
                    <a:pt x="36" y="2149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020975" y="3210050"/>
              <a:ext cx="53275" cy="569050"/>
            </a:xfrm>
            <a:custGeom>
              <a:avLst/>
              <a:gdLst/>
              <a:ahLst/>
              <a:cxnLst/>
              <a:rect l="l" t="t" r="r" b="b"/>
              <a:pathLst>
                <a:path w="2131" h="22762" extrusionOk="0">
                  <a:moveTo>
                    <a:pt x="1462" y="1"/>
                  </a:moveTo>
                  <a:lnTo>
                    <a:pt x="1" y="36"/>
                  </a:lnTo>
                  <a:lnTo>
                    <a:pt x="669" y="22761"/>
                  </a:lnTo>
                  <a:lnTo>
                    <a:pt x="2130" y="22717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739275" y="3188875"/>
              <a:ext cx="53275" cy="569050"/>
            </a:xfrm>
            <a:custGeom>
              <a:avLst/>
              <a:gdLst/>
              <a:ahLst/>
              <a:cxnLst/>
              <a:rect l="l" t="t" r="r" b="b"/>
              <a:pathLst>
                <a:path w="2131" h="22762" extrusionOk="0">
                  <a:moveTo>
                    <a:pt x="1462" y="1"/>
                  </a:moveTo>
                  <a:lnTo>
                    <a:pt x="0" y="45"/>
                  </a:lnTo>
                  <a:lnTo>
                    <a:pt x="669" y="22762"/>
                  </a:lnTo>
                  <a:lnTo>
                    <a:pt x="2130" y="22717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350500" y="3722700"/>
              <a:ext cx="124775" cy="27425"/>
            </a:xfrm>
            <a:custGeom>
              <a:avLst/>
              <a:gdLst/>
              <a:ahLst/>
              <a:cxnLst/>
              <a:rect l="l" t="t" r="r" b="b"/>
              <a:pathLst>
                <a:path w="4991" h="1097" extrusionOk="0">
                  <a:moveTo>
                    <a:pt x="4492" y="1"/>
                  </a:moveTo>
                  <a:lnTo>
                    <a:pt x="473" y="117"/>
                  </a:lnTo>
                  <a:lnTo>
                    <a:pt x="374" y="125"/>
                  </a:lnTo>
                  <a:lnTo>
                    <a:pt x="285" y="161"/>
                  </a:lnTo>
                  <a:lnTo>
                    <a:pt x="205" y="206"/>
                  </a:lnTo>
                  <a:lnTo>
                    <a:pt x="134" y="268"/>
                  </a:lnTo>
                  <a:lnTo>
                    <a:pt x="71" y="348"/>
                  </a:lnTo>
                  <a:lnTo>
                    <a:pt x="27" y="428"/>
                  </a:lnTo>
                  <a:lnTo>
                    <a:pt x="0" y="527"/>
                  </a:lnTo>
                  <a:lnTo>
                    <a:pt x="0" y="625"/>
                  </a:lnTo>
                  <a:lnTo>
                    <a:pt x="9" y="723"/>
                  </a:lnTo>
                  <a:lnTo>
                    <a:pt x="45" y="812"/>
                  </a:lnTo>
                  <a:lnTo>
                    <a:pt x="89" y="892"/>
                  </a:lnTo>
                  <a:lnTo>
                    <a:pt x="152" y="963"/>
                  </a:lnTo>
                  <a:lnTo>
                    <a:pt x="223" y="1017"/>
                  </a:lnTo>
                  <a:lnTo>
                    <a:pt x="312" y="1061"/>
                  </a:lnTo>
                  <a:lnTo>
                    <a:pt x="401" y="1088"/>
                  </a:lnTo>
                  <a:lnTo>
                    <a:pt x="499" y="1097"/>
                  </a:lnTo>
                  <a:lnTo>
                    <a:pt x="4519" y="981"/>
                  </a:lnTo>
                  <a:lnTo>
                    <a:pt x="4617" y="963"/>
                  </a:lnTo>
                  <a:lnTo>
                    <a:pt x="4706" y="936"/>
                  </a:lnTo>
                  <a:lnTo>
                    <a:pt x="4786" y="883"/>
                  </a:lnTo>
                  <a:lnTo>
                    <a:pt x="4857" y="821"/>
                  </a:lnTo>
                  <a:lnTo>
                    <a:pt x="4920" y="749"/>
                  </a:lnTo>
                  <a:lnTo>
                    <a:pt x="4964" y="669"/>
                  </a:lnTo>
                  <a:lnTo>
                    <a:pt x="4991" y="571"/>
                  </a:lnTo>
                  <a:lnTo>
                    <a:pt x="4991" y="473"/>
                  </a:lnTo>
                  <a:lnTo>
                    <a:pt x="4982" y="375"/>
                  </a:lnTo>
                  <a:lnTo>
                    <a:pt x="4946" y="286"/>
                  </a:lnTo>
                  <a:lnTo>
                    <a:pt x="4902" y="206"/>
                  </a:lnTo>
                  <a:lnTo>
                    <a:pt x="4839" y="134"/>
                  </a:lnTo>
                  <a:lnTo>
                    <a:pt x="4768" y="72"/>
                  </a:lnTo>
                  <a:lnTo>
                    <a:pt x="4679" y="27"/>
                  </a:lnTo>
                  <a:lnTo>
                    <a:pt x="4590" y="10"/>
                  </a:lnTo>
                  <a:lnTo>
                    <a:pt x="4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921750" y="2303725"/>
              <a:ext cx="1279550" cy="1523275"/>
            </a:xfrm>
            <a:custGeom>
              <a:avLst/>
              <a:gdLst/>
              <a:ahLst/>
              <a:cxnLst/>
              <a:rect l="l" t="t" r="r" b="b"/>
              <a:pathLst>
                <a:path w="51182" h="60931" extrusionOk="0">
                  <a:moveTo>
                    <a:pt x="27841" y="0"/>
                  </a:moveTo>
                  <a:lnTo>
                    <a:pt x="2291" y="20676"/>
                  </a:lnTo>
                  <a:lnTo>
                    <a:pt x="0" y="57936"/>
                  </a:lnTo>
                  <a:lnTo>
                    <a:pt x="48900" y="60930"/>
                  </a:lnTo>
                  <a:lnTo>
                    <a:pt x="51181" y="23679"/>
                  </a:lnTo>
                  <a:lnTo>
                    <a:pt x="27841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921750" y="3548925"/>
              <a:ext cx="1234750" cy="278075"/>
            </a:xfrm>
            <a:custGeom>
              <a:avLst/>
              <a:gdLst/>
              <a:ahLst/>
              <a:cxnLst/>
              <a:rect l="l" t="t" r="r" b="b"/>
              <a:pathLst>
                <a:path w="49390" h="11123" extrusionOk="0">
                  <a:moveTo>
                    <a:pt x="499" y="0"/>
                  </a:moveTo>
                  <a:lnTo>
                    <a:pt x="0" y="8128"/>
                  </a:lnTo>
                  <a:lnTo>
                    <a:pt x="48900" y="11122"/>
                  </a:lnTo>
                  <a:lnTo>
                    <a:pt x="49390" y="2995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043600" y="3711800"/>
              <a:ext cx="596250" cy="84000"/>
            </a:xfrm>
            <a:custGeom>
              <a:avLst/>
              <a:gdLst/>
              <a:ahLst/>
              <a:cxnLst/>
              <a:rect l="l" t="t" r="r" b="b"/>
              <a:pathLst>
                <a:path w="23850" h="3360" extrusionOk="0">
                  <a:moveTo>
                    <a:pt x="117" y="0"/>
                  </a:moveTo>
                  <a:lnTo>
                    <a:pt x="1" y="1907"/>
                  </a:lnTo>
                  <a:lnTo>
                    <a:pt x="23733" y="3360"/>
                  </a:lnTo>
                  <a:lnTo>
                    <a:pt x="23849" y="145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106225" y="3667900"/>
              <a:ext cx="477025" cy="76675"/>
            </a:xfrm>
            <a:custGeom>
              <a:avLst/>
              <a:gdLst/>
              <a:ahLst/>
              <a:cxnLst/>
              <a:rect l="l" t="t" r="r" b="b"/>
              <a:pathLst>
                <a:path w="19081" h="3067" extrusionOk="0">
                  <a:moveTo>
                    <a:pt x="116" y="0"/>
                  </a:moveTo>
                  <a:lnTo>
                    <a:pt x="0" y="1908"/>
                  </a:lnTo>
                  <a:lnTo>
                    <a:pt x="18965" y="3066"/>
                  </a:lnTo>
                  <a:lnTo>
                    <a:pt x="19081" y="11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158125" y="3623125"/>
              <a:ext cx="379000" cy="70875"/>
            </a:xfrm>
            <a:custGeom>
              <a:avLst/>
              <a:gdLst/>
              <a:ahLst/>
              <a:cxnLst/>
              <a:rect l="l" t="t" r="r" b="b"/>
              <a:pathLst>
                <a:path w="15160" h="2835" extrusionOk="0">
                  <a:moveTo>
                    <a:pt x="117" y="0"/>
                  </a:moveTo>
                  <a:lnTo>
                    <a:pt x="1" y="1907"/>
                  </a:lnTo>
                  <a:lnTo>
                    <a:pt x="15044" y="2834"/>
                  </a:lnTo>
                  <a:lnTo>
                    <a:pt x="15160" y="92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189775" y="3054975"/>
              <a:ext cx="345800" cy="589100"/>
            </a:xfrm>
            <a:custGeom>
              <a:avLst/>
              <a:gdLst/>
              <a:ahLst/>
              <a:cxnLst/>
              <a:rect l="l" t="t" r="r" b="b"/>
              <a:pathLst>
                <a:path w="13832" h="23564" extrusionOk="0">
                  <a:moveTo>
                    <a:pt x="1399" y="1"/>
                  </a:moveTo>
                  <a:lnTo>
                    <a:pt x="0" y="22797"/>
                  </a:lnTo>
                  <a:lnTo>
                    <a:pt x="12432" y="23564"/>
                  </a:lnTo>
                  <a:lnTo>
                    <a:pt x="13831" y="758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249025" y="3094875"/>
              <a:ext cx="243550" cy="243300"/>
            </a:xfrm>
            <a:custGeom>
              <a:avLst/>
              <a:gdLst/>
              <a:ahLst/>
              <a:cxnLst/>
              <a:rect l="l" t="t" r="r" b="b"/>
              <a:pathLst>
                <a:path w="9742" h="9732" extrusionOk="0">
                  <a:moveTo>
                    <a:pt x="571" y="0"/>
                  </a:moveTo>
                  <a:lnTo>
                    <a:pt x="1" y="9170"/>
                  </a:lnTo>
                  <a:lnTo>
                    <a:pt x="9180" y="9732"/>
                  </a:lnTo>
                  <a:lnTo>
                    <a:pt x="9741" y="56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232775" y="3360225"/>
              <a:ext cx="243525" cy="243300"/>
            </a:xfrm>
            <a:custGeom>
              <a:avLst/>
              <a:gdLst/>
              <a:ahLst/>
              <a:cxnLst/>
              <a:rect l="l" t="t" r="r" b="b"/>
              <a:pathLst>
                <a:path w="9741" h="9732" extrusionOk="0">
                  <a:moveTo>
                    <a:pt x="562" y="0"/>
                  </a:moveTo>
                  <a:lnTo>
                    <a:pt x="0" y="9170"/>
                  </a:lnTo>
                  <a:lnTo>
                    <a:pt x="9170" y="9732"/>
                  </a:lnTo>
                  <a:lnTo>
                    <a:pt x="9741" y="56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454450" y="3333700"/>
              <a:ext cx="45700" cy="45475"/>
            </a:xfrm>
            <a:custGeom>
              <a:avLst/>
              <a:gdLst/>
              <a:ahLst/>
              <a:cxnLst/>
              <a:rect l="l" t="t" r="r" b="b"/>
              <a:pathLst>
                <a:path w="1828" h="1819" extrusionOk="0">
                  <a:moveTo>
                    <a:pt x="874" y="1"/>
                  </a:moveTo>
                  <a:lnTo>
                    <a:pt x="785" y="10"/>
                  </a:lnTo>
                  <a:lnTo>
                    <a:pt x="696" y="27"/>
                  </a:lnTo>
                  <a:lnTo>
                    <a:pt x="615" y="54"/>
                  </a:lnTo>
                  <a:lnTo>
                    <a:pt x="526" y="81"/>
                  </a:lnTo>
                  <a:lnTo>
                    <a:pt x="455" y="125"/>
                  </a:lnTo>
                  <a:lnTo>
                    <a:pt x="375" y="170"/>
                  </a:lnTo>
                  <a:lnTo>
                    <a:pt x="312" y="232"/>
                  </a:lnTo>
                  <a:lnTo>
                    <a:pt x="250" y="286"/>
                  </a:lnTo>
                  <a:lnTo>
                    <a:pt x="188" y="357"/>
                  </a:lnTo>
                  <a:lnTo>
                    <a:pt x="143" y="428"/>
                  </a:lnTo>
                  <a:lnTo>
                    <a:pt x="99" y="509"/>
                  </a:lnTo>
                  <a:lnTo>
                    <a:pt x="63" y="589"/>
                  </a:lnTo>
                  <a:lnTo>
                    <a:pt x="36" y="669"/>
                  </a:lnTo>
                  <a:lnTo>
                    <a:pt x="18" y="767"/>
                  </a:lnTo>
                  <a:lnTo>
                    <a:pt x="0" y="856"/>
                  </a:lnTo>
                  <a:lnTo>
                    <a:pt x="0" y="945"/>
                  </a:lnTo>
                  <a:lnTo>
                    <a:pt x="9" y="1043"/>
                  </a:lnTo>
                  <a:lnTo>
                    <a:pt x="27" y="1132"/>
                  </a:lnTo>
                  <a:lnTo>
                    <a:pt x="54" y="1213"/>
                  </a:lnTo>
                  <a:lnTo>
                    <a:pt x="90" y="1293"/>
                  </a:lnTo>
                  <a:lnTo>
                    <a:pt x="125" y="1373"/>
                  </a:lnTo>
                  <a:lnTo>
                    <a:pt x="179" y="1444"/>
                  </a:lnTo>
                  <a:lnTo>
                    <a:pt x="232" y="1516"/>
                  </a:lnTo>
                  <a:lnTo>
                    <a:pt x="295" y="1578"/>
                  </a:lnTo>
                  <a:lnTo>
                    <a:pt x="357" y="1631"/>
                  </a:lnTo>
                  <a:lnTo>
                    <a:pt x="428" y="1685"/>
                  </a:lnTo>
                  <a:lnTo>
                    <a:pt x="508" y="1730"/>
                  </a:lnTo>
                  <a:lnTo>
                    <a:pt x="589" y="1765"/>
                  </a:lnTo>
                  <a:lnTo>
                    <a:pt x="678" y="1792"/>
                  </a:lnTo>
                  <a:lnTo>
                    <a:pt x="767" y="1810"/>
                  </a:lnTo>
                  <a:lnTo>
                    <a:pt x="856" y="1819"/>
                  </a:lnTo>
                  <a:lnTo>
                    <a:pt x="954" y="1819"/>
                  </a:lnTo>
                  <a:lnTo>
                    <a:pt x="1043" y="1810"/>
                  </a:lnTo>
                  <a:lnTo>
                    <a:pt x="1132" y="1801"/>
                  </a:lnTo>
                  <a:lnTo>
                    <a:pt x="1212" y="1774"/>
                  </a:lnTo>
                  <a:lnTo>
                    <a:pt x="1302" y="1738"/>
                  </a:lnTo>
                  <a:lnTo>
                    <a:pt x="1373" y="1694"/>
                  </a:lnTo>
                  <a:lnTo>
                    <a:pt x="1453" y="1649"/>
                  </a:lnTo>
                  <a:lnTo>
                    <a:pt x="1515" y="1596"/>
                  </a:lnTo>
                  <a:lnTo>
                    <a:pt x="1578" y="1533"/>
                  </a:lnTo>
                  <a:lnTo>
                    <a:pt x="1640" y="1462"/>
                  </a:lnTo>
                  <a:lnTo>
                    <a:pt x="1685" y="1391"/>
                  </a:lnTo>
                  <a:lnTo>
                    <a:pt x="1729" y="1320"/>
                  </a:lnTo>
                  <a:lnTo>
                    <a:pt x="1765" y="1239"/>
                  </a:lnTo>
                  <a:lnTo>
                    <a:pt x="1792" y="1150"/>
                  </a:lnTo>
                  <a:lnTo>
                    <a:pt x="1810" y="1061"/>
                  </a:lnTo>
                  <a:lnTo>
                    <a:pt x="1827" y="963"/>
                  </a:lnTo>
                  <a:lnTo>
                    <a:pt x="1827" y="874"/>
                  </a:lnTo>
                  <a:lnTo>
                    <a:pt x="1818" y="785"/>
                  </a:lnTo>
                  <a:lnTo>
                    <a:pt x="1801" y="696"/>
                  </a:lnTo>
                  <a:lnTo>
                    <a:pt x="1774" y="607"/>
                  </a:lnTo>
                  <a:lnTo>
                    <a:pt x="1738" y="526"/>
                  </a:lnTo>
                  <a:lnTo>
                    <a:pt x="1703" y="446"/>
                  </a:lnTo>
                  <a:lnTo>
                    <a:pt x="1649" y="375"/>
                  </a:lnTo>
                  <a:lnTo>
                    <a:pt x="1596" y="304"/>
                  </a:lnTo>
                  <a:lnTo>
                    <a:pt x="1533" y="241"/>
                  </a:lnTo>
                  <a:lnTo>
                    <a:pt x="1471" y="188"/>
                  </a:lnTo>
                  <a:lnTo>
                    <a:pt x="1400" y="134"/>
                  </a:lnTo>
                  <a:lnTo>
                    <a:pt x="1319" y="99"/>
                  </a:lnTo>
                  <a:lnTo>
                    <a:pt x="1239" y="63"/>
                  </a:lnTo>
                  <a:lnTo>
                    <a:pt x="1150" y="27"/>
                  </a:lnTo>
                  <a:lnTo>
                    <a:pt x="1061" y="10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15300" y="3080375"/>
              <a:ext cx="420225" cy="406850"/>
            </a:xfrm>
            <a:custGeom>
              <a:avLst/>
              <a:gdLst/>
              <a:ahLst/>
              <a:cxnLst/>
              <a:rect l="l" t="t" r="r" b="b"/>
              <a:pathLst>
                <a:path w="16809" h="16274" extrusionOk="0">
                  <a:moveTo>
                    <a:pt x="937" y="1"/>
                  </a:moveTo>
                  <a:lnTo>
                    <a:pt x="1" y="15302"/>
                  </a:lnTo>
                  <a:lnTo>
                    <a:pt x="15873" y="16274"/>
                  </a:lnTo>
                  <a:lnTo>
                    <a:pt x="16809" y="972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641375" y="3105550"/>
              <a:ext cx="368075" cy="356500"/>
            </a:xfrm>
            <a:custGeom>
              <a:avLst/>
              <a:gdLst/>
              <a:ahLst/>
              <a:cxnLst/>
              <a:rect l="l" t="t" r="r" b="b"/>
              <a:pathLst>
                <a:path w="14723" h="14260" extrusionOk="0">
                  <a:moveTo>
                    <a:pt x="820" y="1"/>
                  </a:moveTo>
                  <a:lnTo>
                    <a:pt x="1" y="13413"/>
                  </a:lnTo>
                  <a:lnTo>
                    <a:pt x="13903" y="14260"/>
                  </a:lnTo>
                  <a:lnTo>
                    <a:pt x="14723" y="847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01350" y="3091750"/>
              <a:ext cx="48150" cy="384125"/>
            </a:xfrm>
            <a:custGeom>
              <a:avLst/>
              <a:gdLst/>
              <a:ahLst/>
              <a:cxnLst/>
              <a:rect l="l" t="t" r="r" b="b"/>
              <a:pathLst>
                <a:path w="1926" h="15365" extrusionOk="0">
                  <a:moveTo>
                    <a:pt x="945" y="0"/>
                  </a:moveTo>
                  <a:lnTo>
                    <a:pt x="0" y="15302"/>
                  </a:lnTo>
                  <a:lnTo>
                    <a:pt x="981" y="15364"/>
                  </a:lnTo>
                  <a:lnTo>
                    <a:pt x="1925" y="6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639375" y="3161025"/>
              <a:ext cx="384125" cy="48150"/>
            </a:xfrm>
            <a:custGeom>
              <a:avLst/>
              <a:gdLst/>
              <a:ahLst/>
              <a:cxnLst/>
              <a:rect l="l" t="t" r="r" b="b"/>
              <a:pathLst>
                <a:path w="15365" h="1926" extrusionOk="0">
                  <a:moveTo>
                    <a:pt x="63" y="1"/>
                  </a:moveTo>
                  <a:lnTo>
                    <a:pt x="0" y="981"/>
                  </a:lnTo>
                  <a:lnTo>
                    <a:pt x="15311" y="1926"/>
                  </a:lnTo>
                  <a:lnTo>
                    <a:pt x="15364" y="93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626225" y="3376250"/>
              <a:ext cx="384125" cy="47925"/>
            </a:xfrm>
            <a:custGeom>
              <a:avLst/>
              <a:gdLst/>
              <a:ahLst/>
              <a:cxnLst/>
              <a:rect l="l" t="t" r="r" b="b"/>
              <a:pathLst>
                <a:path w="15365" h="1917" extrusionOk="0">
                  <a:moveTo>
                    <a:pt x="63" y="1"/>
                  </a:moveTo>
                  <a:lnTo>
                    <a:pt x="1" y="981"/>
                  </a:lnTo>
                  <a:lnTo>
                    <a:pt x="15302" y="1917"/>
                  </a:lnTo>
                  <a:lnTo>
                    <a:pt x="15365" y="93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441750" y="2573525"/>
              <a:ext cx="312600" cy="312600"/>
            </a:xfrm>
            <a:custGeom>
              <a:avLst/>
              <a:gdLst/>
              <a:ahLst/>
              <a:cxnLst/>
              <a:rect l="l" t="t" r="r" b="b"/>
              <a:pathLst>
                <a:path w="12504" h="12504" extrusionOk="0">
                  <a:moveTo>
                    <a:pt x="5989" y="0"/>
                  </a:moveTo>
                  <a:lnTo>
                    <a:pt x="5677" y="18"/>
                  </a:lnTo>
                  <a:lnTo>
                    <a:pt x="5365" y="63"/>
                  </a:lnTo>
                  <a:lnTo>
                    <a:pt x="5062" y="107"/>
                  </a:lnTo>
                  <a:lnTo>
                    <a:pt x="4759" y="179"/>
                  </a:lnTo>
                  <a:lnTo>
                    <a:pt x="4465" y="259"/>
                  </a:lnTo>
                  <a:lnTo>
                    <a:pt x="4171" y="348"/>
                  </a:lnTo>
                  <a:lnTo>
                    <a:pt x="3886" y="455"/>
                  </a:lnTo>
                  <a:lnTo>
                    <a:pt x="3610" y="580"/>
                  </a:lnTo>
                  <a:lnTo>
                    <a:pt x="3342" y="713"/>
                  </a:lnTo>
                  <a:lnTo>
                    <a:pt x="3075" y="865"/>
                  </a:lnTo>
                  <a:lnTo>
                    <a:pt x="2826" y="1016"/>
                  </a:lnTo>
                  <a:lnTo>
                    <a:pt x="2576" y="1195"/>
                  </a:lnTo>
                  <a:lnTo>
                    <a:pt x="2335" y="1373"/>
                  </a:lnTo>
                  <a:lnTo>
                    <a:pt x="2104" y="1569"/>
                  </a:lnTo>
                  <a:lnTo>
                    <a:pt x="1890" y="1774"/>
                  </a:lnTo>
                  <a:lnTo>
                    <a:pt x="1676" y="1988"/>
                  </a:lnTo>
                  <a:lnTo>
                    <a:pt x="1480" y="2210"/>
                  </a:lnTo>
                  <a:lnTo>
                    <a:pt x="1284" y="2442"/>
                  </a:lnTo>
                  <a:lnTo>
                    <a:pt x="1106" y="2683"/>
                  </a:lnTo>
                  <a:lnTo>
                    <a:pt x="945" y="2941"/>
                  </a:lnTo>
                  <a:lnTo>
                    <a:pt x="794" y="3200"/>
                  </a:lnTo>
                  <a:lnTo>
                    <a:pt x="651" y="3467"/>
                  </a:lnTo>
                  <a:lnTo>
                    <a:pt x="517" y="3743"/>
                  </a:lnTo>
                  <a:lnTo>
                    <a:pt x="402" y="4028"/>
                  </a:lnTo>
                  <a:lnTo>
                    <a:pt x="304" y="4323"/>
                  </a:lnTo>
                  <a:lnTo>
                    <a:pt x="214" y="4617"/>
                  </a:lnTo>
                  <a:lnTo>
                    <a:pt x="134" y="4920"/>
                  </a:lnTo>
                  <a:lnTo>
                    <a:pt x="81" y="5232"/>
                  </a:lnTo>
                  <a:lnTo>
                    <a:pt x="36" y="5544"/>
                  </a:lnTo>
                  <a:lnTo>
                    <a:pt x="9" y="5864"/>
                  </a:lnTo>
                  <a:lnTo>
                    <a:pt x="0" y="6185"/>
                  </a:lnTo>
                  <a:lnTo>
                    <a:pt x="0" y="6506"/>
                  </a:lnTo>
                  <a:lnTo>
                    <a:pt x="18" y="6818"/>
                  </a:lnTo>
                  <a:lnTo>
                    <a:pt x="54" y="7130"/>
                  </a:lnTo>
                  <a:lnTo>
                    <a:pt x="107" y="7442"/>
                  </a:lnTo>
                  <a:lnTo>
                    <a:pt x="179" y="7745"/>
                  </a:lnTo>
                  <a:lnTo>
                    <a:pt x="259" y="8039"/>
                  </a:lnTo>
                  <a:lnTo>
                    <a:pt x="348" y="8324"/>
                  </a:lnTo>
                  <a:lnTo>
                    <a:pt x="455" y="8609"/>
                  </a:lnTo>
                  <a:lnTo>
                    <a:pt x="580" y="8885"/>
                  </a:lnTo>
                  <a:lnTo>
                    <a:pt x="713" y="9162"/>
                  </a:lnTo>
                  <a:lnTo>
                    <a:pt x="856" y="9420"/>
                  </a:lnTo>
                  <a:lnTo>
                    <a:pt x="1016" y="9679"/>
                  </a:lnTo>
                  <a:lnTo>
                    <a:pt x="1186" y="9928"/>
                  </a:lnTo>
                  <a:lnTo>
                    <a:pt x="1373" y="10160"/>
                  </a:lnTo>
                  <a:lnTo>
                    <a:pt x="1569" y="10392"/>
                  </a:lnTo>
                  <a:lnTo>
                    <a:pt x="1765" y="10614"/>
                  </a:lnTo>
                  <a:lnTo>
                    <a:pt x="1988" y="10819"/>
                  </a:lnTo>
                  <a:lnTo>
                    <a:pt x="2211" y="11024"/>
                  </a:lnTo>
                  <a:lnTo>
                    <a:pt x="2442" y="11211"/>
                  </a:lnTo>
                  <a:lnTo>
                    <a:pt x="2683" y="11390"/>
                  </a:lnTo>
                  <a:lnTo>
                    <a:pt x="2941" y="11559"/>
                  </a:lnTo>
                  <a:lnTo>
                    <a:pt x="3200" y="11711"/>
                  </a:lnTo>
                  <a:lnTo>
                    <a:pt x="3467" y="11853"/>
                  </a:lnTo>
                  <a:lnTo>
                    <a:pt x="3743" y="11978"/>
                  </a:lnTo>
                  <a:lnTo>
                    <a:pt x="4029" y="12094"/>
                  </a:lnTo>
                  <a:lnTo>
                    <a:pt x="4323" y="12201"/>
                  </a:lnTo>
                  <a:lnTo>
                    <a:pt x="4617" y="12290"/>
                  </a:lnTo>
                  <a:lnTo>
                    <a:pt x="4920" y="12361"/>
                  </a:lnTo>
                  <a:lnTo>
                    <a:pt x="5232" y="12423"/>
                  </a:lnTo>
                  <a:lnTo>
                    <a:pt x="5544" y="12459"/>
                  </a:lnTo>
                  <a:lnTo>
                    <a:pt x="5865" y="12495"/>
                  </a:lnTo>
                  <a:lnTo>
                    <a:pt x="6185" y="12504"/>
                  </a:lnTo>
                  <a:lnTo>
                    <a:pt x="6506" y="12495"/>
                  </a:lnTo>
                  <a:lnTo>
                    <a:pt x="6818" y="12477"/>
                  </a:lnTo>
                  <a:lnTo>
                    <a:pt x="7130" y="12441"/>
                  </a:lnTo>
                  <a:lnTo>
                    <a:pt x="7442" y="12388"/>
                  </a:lnTo>
                  <a:lnTo>
                    <a:pt x="7736" y="12325"/>
                  </a:lnTo>
                  <a:lnTo>
                    <a:pt x="8039" y="12245"/>
                  </a:lnTo>
                  <a:lnTo>
                    <a:pt x="8324" y="12147"/>
                  </a:lnTo>
                  <a:lnTo>
                    <a:pt x="8609" y="12040"/>
                  </a:lnTo>
                  <a:lnTo>
                    <a:pt x="8886" y="11924"/>
                  </a:lnTo>
                  <a:lnTo>
                    <a:pt x="9162" y="11782"/>
                  </a:lnTo>
                  <a:lnTo>
                    <a:pt x="9420" y="11639"/>
                  </a:lnTo>
                  <a:lnTo>
                    <a:pt x="9679" y="11479"/>
                  </a:lnTo>
                  <a:lnTo>
                    <a:pt x="9919" y="11309"/>
                  </a:lnTo>
                  <a:lnTo>
                    <a:pt x="10160" y="11131"/>
                  </a:lnTo>
                  <a:lnTo>
                    <a:pt x="10392" y="10935"/>
                  </a:lnTo>
                  <a:lnTo>
                    <a:pt x="10615" y="10730"/>
                  </a:lnTo>
                  <a:lnTo>
                    <a:pt x="10820" y="10516"/>
                  </a:lnTo>
                  <a:lnTo>
                    <a:pt x="11024" y="10294"/>
                  </a:lnTo>
                  <a:lnTo>
                    <a:pt x="11212" y="10053"/>
                  </a:lnTo>
                  <a:lnTo>
                    <a:pt x="11390" y="9812"/>
                  </a:lnTo>
                  <a:lnTo>
                    <a:pt x="11550" y="9563"/>
                  </a:lnTo>
                  <a:lnTo>
                    <a:pt x="11711" y="9304"/>
                  </a:lnTo>
                  <a:lnTo>
                    <a:pt x="11853" y="9028"/>
                  </a:lnTo>
                  <a:lnTo>
                    <a:pt x="11978" y="8752"/>
                  </a:lnTo>
                  <a:lnTo>
                    <a:pt x="12094" y="8476"/>
                  </a:lnTo>
                  <a:lnTo>
                    <a:pt x="12201" y="8181"/>
                  </a:lnTo>
                  <a:lnTo>
                    <a:pt x="12290" y="7878"/>
                  </a:lnTo>
                  <a:lnTo>
                    <a:pt x="12361" y="7575"/>
                  </a:lnTo>
                  <a:lnTo>
                    <a:pt x="12415" y="7272"/>
                  </a:lnTo>
                  <a:lnTo>
                    <a:pt x="12459" y="6952"/>
                  </a:lnTo>
                  <a:lnTo>
                    <a:pt x="12486" y="6631"/>
                  </a:lnTo>
                  <a:lnTo>
                    <a:pt x="12504" y="6310"/>
                  </a:lnTo>
                  <a:lnTo>
                    <a:pt x="12495" y="5989"/>
                  </a:lnTo>
                  <a:lnTo>
                    <a:pt x="12477" y="5677"/>
                  </a:lnTo>
                  <a:lnTo>
                    <a:pt x="12441" y="5365"/>
                  </a:lnTo>
                  <a:lnTo>
                    <a:pt x="12388" y="5062"/>
                  </a:lnTo>
                  <a:lnTo>
                    <a:pt x="12326" y="4759"/>
                  </a:lnTo>
                  <a:lnTo>
                    <a:pt x="12245" y="4465"/>
                  </a:lnTo>
                  <a:lnTo>
                    <a:pt x="12147" y="4171"/>
                  </a:lnTo>
                  <a:lnTo>
                    <a:pt x="12040" y="3886"/>
                  </a:lnTo>
                  <a:lnTo>
                    <a:pt x="11916" y="3610"/>
                  </a:lnTo>
                  <a:lnTo>
                    <a:pt x="11782" y="3342"/>
                  </a:lnTo>
                  <a:lnTo>
                    <a:pt x="11639" y="3075"/>
                  </a:lnTo>
                  <a:lnTo>
                    <a:pt x="11479" y="2825"/>
                  </a:lnTo>
                  <a:lnTo>
                    <a:pt x="11310" y="2576"/>
                  </a:lnTo>
                  <a:lnTo>
                    <a:pt x="11123" y="2335"/>
                  </a:lnTo>
                  <a:lnTo>
                    <a:pt x="10935" y="2104"/>
                  </a:lnTo>
                  <a:lnTo>
                    <a:pt x="10730" y="1890"/>
                  </a:lnTo>
                  <a:lnTo>
                    <a:pt x="10516" y="1676"/>
                  </a:lnTo>
                  <a:lnTo>
                    <a:pt x="10294" y="1480"/>
                  </a:lnTo>
                  <a:lnTo>
                    <a:pt x="10053" y="1293"/>
                  </a:lnTo>
                  <a:lnTo>
                    <a:pt x="9812" y="1114"/>
                  </a:lnTo>
                  <a:lnTo>
                    <a:pt x="9563" y="945"/>
                  </a:lnTo>
                  <a:lnTo>
                    <a:pt x="9296" y="793"/>
                  </a:lnTo>
                  <a:lnTo>
                    <a:pt x="9028" y="651"/>
                  </a:lnTo>
                  <a:lnTo>
                    <a:pt x="8752" y="517"/>
                  </a:lnTo>
                  <a:lnTo>
                    <a:pt x="8467" y="401"/>
                  </a:lnTo>
                  <a:lnTo>
                    <a:pt x="8182" y="303"/>
                  </a:lnTo>
                  <a:lnTo>
                    <a:pt x="7879" y="214"/>
                  </a:lnTo>
                  <a:lnTo>
                    <a:pt x="7576" y="143"/>
                  </a:lnTo>
                  <a:lnTo>
                    <a:pt x="7264" y="81"/>
                  </a:lnTo>
                  <a:lnTo>
                    <a:pt x="6952" y="36"/>
                  </a:lnTo>
                  <a:lnTo>
                    <a:pt x="6631" y="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5466025" y="2597800"/>
              <a:ext cx="263825" cy="264050"/>
            </a:xfrm>
            <a:custGeom>
              <a:avLst/>
              <a:gdLst/>
              <a:ahLst/>
              <a:cxnLst/>
              <a:rect l="l" t="t" r="r" b="b"/>
              <a:pathLst>
                <a:path w="10553" h="10562" extrusionOk="0">
                  <a:moveTo>
                    <a:pt x="5063" y="1"/>
                  </a:moveTo>
                  <a:lnTo>
                    <a:pt x="4795" y="19"/>
                  </a:lnTo>
                  <a:lnTo>
                    <a:pt x="4537" y="54"/>
                  </a:lnTo>
                  <a:lnTo>
                    <a:pt x="4279" y="99"/>
                  </a:lnTo>
                  <a:lnTo>
                    <a:pt x="4020" y="152"/>
                  </a:lnTo>
                  <a:lnTo>
                    <a:pt x="3771" y="215"/>
                  </a:lnTo>
                  <a:lnTo>
                    <a:pt x="3521" y="295"/>
                  </a:lnTo>
                  <a:lnTo>
                    <a:pt x="3289" y="393"/>
                  </a:lnTo>
                  <a:lnTo>
                    <a:pt x="3049" y="491"/>
                  </a:lnTo>
                  <a:lnTo>
                    <a:pt x="2826" y="607"/>
                  </a:lnTo>
                  <a:lnTo>
                    <a:pt x="2603" y="732"/>
                  </a:lnTo>
                  <a:lnTo>
                    <a:pt x="2380" y="865"/>
                  </a:lnTo>
                  <a:lnTo>
                    <a:pt x="2175" y="1008"/>
                  </a:lnTo>
                  <a:lnTo>
                    <a:pt x="1970" y="1159"/>
                  </a:lnTo>
                  <a:lnTo>
                    <a:pt x="1783" y="1329"/>
                  </a:lnTo>
                  <a:lnTo>
                    <a:pt x="1596" y="1498"/>
                  </a:lnTo>
                  <a:lnTo>
                    <a:pt x="1418" y="1676"/>
                  </a:lnTo>
                  <a:lnTo>
                    <a:pt x="1249" y="1863"/>
                  </a:lnTo>
                  <a:lnTo>
                    <a:pt x="1088" y="2068"/>
                  </a:lnTo>
                  <a:lnTo>
                    <a:pt x="937" y="2273"/>
                  </a:lnTo>
                  <a:lnTo>
                    <a:pt x="803" y="2487"/>
                  </a:lnTo>
                  <a:lnTo>
                    <a:pt x="669" y="2701"/>
                  </a:lnTo>
                  <a:lnTo>
                    <a:pt x="553" y="2933"/>
                  </a:lnTo>
                  <a:lnTo>
                    <a:pt x="438" y="3164"/>
                  </a:lnTo>
                  <a:lnTo>
                    <a:pt x="340" y="3405"/>
                  </a:lnTo>
                  <a:lnTo>
                    <a:pt x="259" y="3646"/>
                  </a:lnTo>
                  <a:lnTo>
                    <a:pt x="179" y="3904"/>
                  </a:lnTo>
                  <a:lnTo>
                    <a:pt x="117" y="4154"/>
                  </a:lnTo>
                  <a:lnTo>
                    <a:pt x="72" y="4421"/>
                  </a:lnTo>
                  <a:lnTo>
                    <a:pt x="37" y="4688"/>
                  </a:lnTo>
                  <a:lnTo>
                    <a:pt x="10" y="4956"/>
                  </a:lnTo>
                  <a:lnTo>
                    <a:pt x="1" y="5223"/>
                  </a:lnTo>
                  <a:lnTo>
                    <a:pt x="1" y="5499"/>
                  </a:lnTo>
                  <a:lnTo>
                    <a:pt x="19" y="5758"/>
                  </a:lnTo>
                  <a:lnTo>
                    <a:pt x="54" y="6025"/>
                  </a:lnTo>
                  <a:lnTo>
                    <a:pt x="99" y="6284"/>
                  </a:lnTo>
                  <a:lnTo>
                    <a:pt x="152" y="6533"/>
                  </a:lnTo>
                  <a:lnTo>
                    <a:pt x="215" y="6783"/>
                  </a:lnTo>
                  <a:lnTo>
                    <a:pt x="295" y="7032"/>
                  </a:lnTo>
                  <a:lnTo>
                    <a:pt x="393" y="7273"/>
                  </a:lnTo>
                  <a:lnTo>
                    <a:pt x="491" y="7505"/>
                  </a:lnTo>
                  <a:lnTo>
                    <a:pt x="607" y="7736"/>
                  </a:lnTo>
                  <a:lnTo>
                    <a:pt x="732" y="7959"/>
                  </a:lnTo>
                  <a:lnTo>
                    <a:pt x="865" y="8173"/>
                  </a:lnTo>
                  <a:lnTo>
                    <a:pt x="1008" y="8378"/>
                  </a:lnTo>
                  <a:lnTo>
                    <a:pt x="1159" y="8583"/>
                  </a:lnTo>
                  <a:lnTo>
                    <a:pt x="1320" y="8779"/>
                  </a:lnTo>
                  <a:lnTo>
                    <a:pt x="1498" y="8966"/>
                  </a:lnTo>
                  <a:lnTo>
                    <a:pt x="1676" y="9135"/>
                  </a:lnTo>
                  <a:lnTo>
                    <a:pt x="1863" y="9305"/>
                  </a:lnTo>
                  <a:lnTo>
                    <a:pt x="2068" y="9465"/>
                  </a:lnTo>
                  <a:lnTo>
                    <a:pt x="2273" y="9617"/>
                  </a:lnTo>
                  <a:lnTo>
                    <a:pt x="2478" y="9759"/>
                  </a:lnTo>
                  <a:lnTo>
                    <a:pt x="2701" y="9884"/>
                  </a:lnTo>
                  <a:lnTo>
                    <a:pt x="2933" y="10009"/>
                  </a:lnTo>
                  <a:lnTo>
                    <a:pt x="3165" y="10116"/>
                  </a:lnTo>
                  <a:lnTo>
                    <a:pt x="3405" y="10214"/>
                  </a:lnTo>
                  <a:lnTo>
                    <a:pt x="3646" y="10303"/>
                  </a:lnTo>
                  <a:lnTo>
                    <a:pt x="3895" y="10374"/>
                  </a:lnTo>
                  <a:lnTo>
                    <a:pt x="4154" y="10437"/>
                  </a:lnTo>
                  <a:lnTo>
                    <a:pt x="4421" y="10490"/>
                  </a:lnTo>
                  <a:lnTo>
                    <a:pt x="4689" y="10526"/>
                  </a:lnTo>
                  <a:lnTo>
                    <a:pt x="4956" y="10543"/>
                  </a:lnTo>
                  <a:lnTo>
                    <a:pt x="5223" y="10561"/>
                  </a:lnTo>
                  <a:lnTo>
                    <a:pt x="5500" y="10552"/>
                  </a:lnTo>
                  <a:lnTo>
                    <a:pt x="5758" y="10535"/>
                  </a:lnTo>
                  <a:lnTo>
                    <a:pt x="6025" y="10508"/>
                  </a:lnTo>
                  <a:lnTo>
                    <a:pt x="6284" y="10463"/>
                  </a:lnTo>
                  <a:lnTo>
                    <a:pt x="6533" y="10410"/>
                  </a:lnTo>
                  <a:lnTo>
                    <a:pt x="6783" y="10338"/>
                  </a:lnTo>
                  <a:lnTo>
                    <a:pt x="7032" y="10258"/>
                  </a:lnTo>
                  <a:lnTo>
                    <a:pt x="7273" y="10169"/>
                  </a:lnTo>
                  <a:lnTo>
                    <a:pt x="7505" y="10062"/>
                  </a:lnTo>
                  <a:lnTo>
                    <a:pt x="7736" y="9955"/>
                  </a:lnTo>
                  <a:lnTo>
                    <a:pt x="7959" y="9831"/>
                  </a:lnTo>
                  <a:lnTo>
                    <a:pt x="8173" y="9697"/>
                  </a:lnTo>
                  <a:lnTo>
                    <a:pt x="8378" y="9554"/>
                  </a:lnTo>
                  <a:lnTo>
                    <a:pt x="8583" y="9394"/>
                  </a:lnTo>
                  <a:lnTo>
                    <a:pt x="8779" y="9233"/>
                  </a:lnTo>
                  <a:lnTo>
                    <a:pt x="8957" y="9064"/>
                  </a:lnTo>
                  <a:lnTo>
                    <a:pt x="9136" y="8877"/>
                  </a:lnTo>
                  <a:lnTo>
                    <a:pt x="9305" y="8690"/>
                  </a:lnTo>
                  <a:lnTo>
                    <a:pt x="9465" y="8494"/>
                  </a:lnTo>
                  <a:lnTo>
                    <a:pt x="9617" y="8289"/>
                  </a:lnTo>
                  <a:lnTo>
                    <a:pt x="9759" y="8075"/>
                  </a:lnTo>
                  <a:lnTo>
                    <a:pt x="9884" y="7852"/>
                  </a:lnTo>
                  <a:lnTo>
                    <a:pt x="10009" y="7629"/>
                  </a:lnTo>
                  <a:lnTo>
                    <a:pt x="10116" y="7398"/>
                  </a:lnTo>
                  <a:lnTo>
                    <a:pt x="10214" y="7157"/>
                  </a:lnTo>
                  <a:lnTo>
                    <a:pt x="10303" y="6907"/>
                  </a:lnTo>
                  <a:lnTo>
                    <a:pt x="10374" y="6658"/>
                  </a:lnTo>
                  <a:lnTo>
                    <a:pt x="10437" y="6399"/>
                  </a:lnTo>
                  <a:lnTo>
                    <a:pt x="10490" y="6141"/>
                  </a:lnTo>
                  <a:lnTo>
                    <a:pt x="10526" y="5874"/>
                  </a:lnTo>
                  <a:lnTo>
                    <a:pt x="10544" y="5606"/>
                  </a:lnTo>
                  <a:lnTo>
                    <a:pt x="10553" y="5330"/>
                  </a:lnTo>
                  <a:lnTo>
                    <a:pt x="10553" y="5063"/>
                  </a:lnTo>
                  <a:lnTo>
                    <a:pt x="10535" y="4795"/>
                  </a:lnTo>
                  <a:lnTo>
                    <a:pt x="10508" y="4537"/>
                  </a:lnTo>
                  <a:lnTo>
                    <a:pt x="10463" y="4278"/>
                  </a:lnTo>
                  <a:lnTo>
                    <a:pt x="10410" y="4020"/>
                  </a:lnTo>
                  <a:lnTo>
                    <a:pt x="10339" y="3770"/>
                  </a:lnTo>
                  <a:lnTo>
                    <a:pt x="10258" y="3530"/>
                  </a:lnTo>
                  <a:lnTo>
                    <a:pt x="10169" y="3289"/>
                  </a:lnTo>
                  <a:lnTo>
                    <a:pt x="10062" y="3049"/>
                  </a:lnTo>
                  <a:lnTo>
                    <a:pt x="9955" y="2826"/>
                  </a:lnTo>
                  <a:lnTo>
                    <a:pt x="9831" y="2603"/>
                  </a:lnTo>
                  <a:lnTo>
                    <a:pt x="9697" y="2389"/>
                  </a:lnTo>
                  <a:lnTo>
                    <a:pt x="9545" y="2175"/>
                  </a:lnTo>
                  <a:lnTo>
                    <a:pt x="9394" y="1979"/>
                  </a:lnTo>
                  <a:lnTo>
                    <a:pt x="9234" y="1783"/>
                  </a:lnTo>
                  <a:lnTo>
                    <a:pt x="9064" y="1596"/>
                  </a:lnTo>
                  <a:lnTo>
                    <a:pt x="8877" y="1418"/>
                  </a:lnTo>
                  <a:lnTo>
                    <a:pt x="8690" y="1248"/>
                  </a:lnTo>
                  <a:lnTo>
                    <a:pt x="8494" y="1088"/>
                  </a:lnTo>
                  <a:lnTo>
                    <a:pt x="8289" y="936"/>
                  </a:lnTo>
                  <a:lnTo>
                    <a:pt x="8075" y="803"/>
                  </a:lnTo>
                  <a:lnTo>
                    <a:pt x="7852" y="669"/>
                  </a:lnTo>
                  <a:lnTo>
                    <a:pt x="7629" y="553"/>
                  </a:lnTo>
                  <a:lnTo>
                    <a:pt x="7389" y="437"/>
                  </a:lnTo>
                  <a:lnTo>
                    <a:pt x="7157" y="339"/>
                  </a:lnTo>
                  <a:lnTo>
                    <a:pt x="6908" y="259"/>
                  </a:lnTo>
                  <a:lnTo>
                    <a:pt x="6658" y="179"/>
                  </a:lnTo>
                  <a:lnTo>
                    <a:pt x="6400" y="117"/>
                  </a:lnTo>
                  <a:lnTo>
                    <a:pt x="6141" y="72"/>
                  </a:lnTo>
                  <a:lnTo>
                    <a:pt x="5874" y="36"/>
                  </a:lnTo>
                  <a:lnTo>
                    <a:pt x="5598" y="1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576775" y="2583325"/>
              <a:ext cx="42350" cy="292775"/>
            </a:xfrm>
            <a:custGeom>
              <a:avLst/>
              <a:gdLst/>
              <a:ahLst/>
              <a:cxnLst/>
              <a:rect l="l" t="t" r="r" b="b"/>
              <a:pathLst>
                <a:path w="1694" h="11711" extrusionOk="0">
                  <a:moveTo>
                    <a:pt x="713" y="0"/>
                  </a:moveTo>
                  <a:lnTo>
                    <a:pt x="0" y="11657"/>
                  </a:lnTo>
                  <a:lnTo>
                    <a:pt x="980" y="11711"/>
                  </a:lnTo>
                  <a:lnTo>
                    <a:pt x="1693" y="6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54900" y="2708750"/>
              <a:ext cx="286325" cy="42150"/>
            </a:xfrm>
            <a:custGeom>
              <a:avLst/>
              <a:gdLst/>
              <a:ahLst/>
              <a:cxnLst/>
              <a:rect l="l" t="t" r="r" b="b"/>
              <a:pathLst>
                <a:path w="11453" h="1686" extrusionOk="0">
                  <a:moveTo>
                    <a:pt x="54" y="1"/>
                  </a:moveTo>
                  <a:lnTo>
                    <a:pt x="0" y="981"/>
                  </a:lnTo>
                  <a:lnTo>
                    <a:pt x="11390" y="1685"/>
                  </a:lnTo>
                  <a:lnTo>
                    <a:pt x="11452" y="69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895225" y="2262500"/>
              <a:ext cx="731475" cy="576625"/>
            </a:xfrm>
            <a:custGeom>
              <a:avLst/>
              <a:gdLst/>
              <a:ahLst/>
              <a:cxnLst/>
              <a:rect l="l" t="t" r="r" b="b"/>
              <a:pathLst>
                <a:path w="29259" h="23065" extrusionOk="0">
                  <a:moveTo>
                    <a:pt x="29258" y="0"/>
                  </a:moveTo>
                  <a:lnTo>
                    <a:pt x="1" y="22859"/>
                  </a:lnTo>
                  <a:lnTo>
                    <a:pt x="3360" y="23064"/>
                  </a:lnTo>
                  <a:lnTo>
                    <a:pt x="29062" y="3173"/>
                  </a:lnTo>
                  <a:lnTo>
                    <a:pt x="29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621775" y="2262500"/>
              <a:ext cx="660825" cy="656600"/>
            </a:xfrm>
            <a:custGeom>
              <a:avLst/>
              <a:gdLst/>
              <a:ahLst/>
              <a:cxnLst/>
              <a:rect l="l" t="t" r="r" b="b"/>
              <a:pathLst>
                <a:path w="26433" h="26264" extrusionOk="0">
                  <a:moveTo>
                    <a:pt x="196" y="0"/>
                  </a:moveTo>
                  <a:lnTo>
                    <a:pt x="0" y="3173"/>
                  </a:lnTo>
                  <a:lnTo>
                    <a:pt x="23082" y="26059"/>
                  </a:lnTo>
                  <a:lnTo>
                    <a:pt x="26433" y="2626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811025" y="2188750"/>
              <a:ext cx="820125" cy="648150"/>
            </a:xfrm>
            <a:custGeom>
              <a:avLst/>
              <a:gdLst/>
              <a:ahLst/>
              <a:cxnLst/>
              <a:rect l="l" t="t" r="r" b="b"/>
              <a:pathLst>
                <a:path w="32805" h="25926" extrusionOk="0">
                  <a:moveTo>
                    <a:pt x="32805" y="1"/>
                  </a:moveTo>
                  <a:lnTo>
                    <a:pt x="0" y="25604"/>
                  </a:lnTo>
                  <a:lnTo>
                    <a:pt x="5151" y="25925"/>
                  </a:lnTo>
                  <a:lnTo>
                    <a:pt x="32528" y="4617"/>
                  </a:lnTo>
                  <a:lnTo>
                    <a:pt x="328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624225" y="2188750"/>
              <a:ext cx="742825" cy="735475"/>
            </a:xfrm>
            <a:custGeom>
              <a:avLst/>
              <a:gdLst/>
              <a:ahLst/>
              <a:cxnLst/>
              <a:rect l="l" t="t" r="r" b="b"/>
              <a:pathLst>
                <a:path w="29713" h="29419" extrusionOk="0">
                  <a:moveTo>
                    <a:pt x="277" y="1"/>
                  </a:moveTo>
                  <a:lnTo>
                    <a:pt x="0" y="4617"/>
                  </a:lnTo>
                  <a:lnTo>
                    <a:pt x="24561" y="29107"/>
                  </a:lnTo>
                  <a:lnTo>
                    <a:pt x="29712" y="2941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282575" y="2735275"/>
              <a:ext cx="159550" cy="232400"/>
            </a:xfrm>
            <a:custGeom>
              <a:avLst/>
              <a:gdLst/>
              <a:ahLst/>
              <a:cxnLst/>
              <a:rect l="l" t="t" r="r" b="b"/>
              <a:pathLst>
                <a:path w="6382" h="9296" extrusionOk="0">
                  <a:moveTo>
                    <a:pt x="1" y="0"/>
                  </a:moveTo>
                  <a:lnTo>
                    <a:pt x="340" y="535"/>
                  </a:lnTo>
                  <a:lnTo>
                    <a:pt x="678" y="1070"/>
                  </a:lnTo>
                  <a:lnTo>
                    <a:pt x="1026" y="1596"/>
                  </a:lnTo>
                  <a:lnTo>
                    <a:pt x="1373" y="2121"/>
                  </a:lnTo>
                  <a:lnTo>
                    <a:pt x="1721" y="2647"/>
                  </a:lnTo>
                  <a:lnTo>
                    <a:pt x="2077" y="3164"/>
                  </a:lnTo>
                  <a:lnTo>
                    <a:pt x="2434" y="3690"/>
                  </a:lnTo>
                  <a:lnTo>
                    <a:pt x="2799" y="4207"/>
                  </a:lnTo>
                  <a:lnTo>
                    <a:pt x="3521" y="5232"/>
                  </a:lnTo>
                  <a:lnTo>
                    <a:pt x="4261" y="6256"/>
                  </a:lnTo>
                  <a:lnTo>
                    <a:pt x="4626" y="6764"/>
                  </a:lnTo>
                  <a:lnTo>
                    <a:pt x="5000" y="7272"/>
                  </a:lnTo>
                  <a:lnTo>
                    <a:pt x="5527" y="7979"/>
                  </a:lnTo>
                  <a:lnTo>
                    <a:pt x="5527" y="7979"/>
                  </a:lnTo>
                  <a:lnTo>
                    <a:pt x="4430" y="8217"/>
                  </a:lnTo>
                  <a:lnTo>
                    <a:pt x="3690" y="8386"/>
                  </a:lnTo>
                  <a:lnTo>
                    <a:pt x="2951" y="8556"/>
                  </a:lnTo>
                  <a:lnTo>
                    <a:pt x="2211" y="8725"/>
                  </a:lnTo>
                  <a:lnTo>
                    <a:pt x="1471" y="8912"/>
                  </a:lnTo>
                  <a:lnTo>
                    <a:pt x="741" y="9099"/>
                  </a:lnTo>
                  <a:lnTo>
                    <a:pt x="1" y="9295"/>
                  </a:lnTo>
                  <a:lnTo>
                    <a:pt x="758" y="9206"/>
                  </a:lnTo>
                  <a:lnTo>
                    <a:pt x="1516" y="9108"/>
                  </a:lnTo>
                  <a:lnTo>
                    <a:pt x="2264" y="9001"/>
                  </a:lnTo>
                  <a:lnTo>
                    <a:pt x="3013" y="8885"/>
                  </a:lnTo>
                  <a:lnTo>
                    <a:pt x="3762" y="8770"/>
                  </a:lnTo>
                  <a:lnTo>
                    <a:pt x="4510" y="8645"/>
                  </a:lnTo>
                  <a:lnTo>
                    <a:pt x="5999" y="8386"/>
                  </a:lnTo>
                  <a:lnTo>
                    <a:pt x="6382" y="8315"/>
                  </a:lnTo>
                  <a:lnTo>
                    <a:pt x="6150" y="7994"/>
                  </a:lnTo>
                  <a:lnTo>
                    <a:pt x="5419" y="6969"/>
                  </a:lnTo>
                  <a:lnTo>
                    <a:pt x="5045" y="6461"/>
                  </a:lnTo>
                  <a:lnTo>
                    <a:pt x="4671" y="5953"/>
                  </a:lnTo>
                  <a:lnTo>
                    <a:pt x="3922" y="4938"/>
                  </a:lnTo>
                  <a:lnTo>
                    <a:pt x="3165" y="3939"/>
                  </a:lnTo>
                  <a:lnTo>
                    <a:pt x="2781" y="3431"/>
                  </a:lnTo>
                  <a:lnTo>
                    <a:pt x="2389" y="2941"/>
                  </a:lnTo>
                  <a:lnTo>
                    <a:pt x="2006" y="2442"/>
                  </a:lnTo>
                  <a:lnTo>
                    <a:pt x="1614" y="1943"/>
                  </a:lnTo>
                  <a:lnTo>
                    <a:pt x="1222" y="1453"/>
                  </a:lnTo>
                  <a:lnTo>
                    <a:pt x="821" y="963"/>
                  </a:lnTo>
                  <a:lnTo>
                    <a:pt x="420" y="4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158275" y="2499325"/>
              <a:ext cx="208775" cy="295675"/>
            </a:xfrm>
            <a:custGeom>
              <a:avLst/>
              <a:gdLst/>
              <a:ahLst/>
              <a:cxnLst/>
              <a:rect l="l" t="t" r="r" b="b"/>
              <a:pathLst>
                <a:path w="8351" h="11827" extrusionOk="0">
                  <a:moveTo>
                    <a:pt x="0" y="1"/>
                  </a:moveTo>
                  <a:lnTo>
                    <a:pt x="312" y="535"/>
                  </a:lnTo>
                  <a:lnTo>
                    <a:pt x="686" y="1150"/>
                  </a:lnTo>
                  <a:lnTo>
                    <a:pt x="1185" y="1935"/>
                  </a:lnTo>
                  <a:lnTo>
                    <a:pt x="1774" y="2852"/>
                  </a:lnTo>
                  <a:lnTo>
                    <a:pt x="2451" y="3877"/>
                  </a:lnTo>
                  <a:lnTo>
                    <a:pt x="2816" y="4412"/>
                  </a:lnTo>
                  <a:lnTo>
                    <a:pt x="3190" y="4956"/>
                  </a:lnTo>
                  <a:lnTo>
                    <a:pt x="3966" y="6061"/>
                  </a:lnTo>
                  <a:lnTo>
                    <a:pt x="4750" y="7166"/>
                  </a:lnTo>
                  <a:lnTo>
                    <a:pt x="5133" y="7701"/>
                  </a:lnTo>
                  <a:lnTo>
                    <a:pt x="5516" y="8217"/>
                  </a:lnTo>
                  <a:lnTo>
                    <a:pt x="6256" y="9198"/>
                  </a:lnTo>
                  <a:lnTo>
                    <a:pt x="6925" y="10071"/>
                  </a:lnTo>
                  <a:lnTo>
                    <a:pt x="7495" y="10793"/>
                  </a:lnTo>
                  <a:lnTo>
                    <a:pt x="7949" y="11354"/>
                  </a:lnTo>
                  <a:lnTo>
                    <a:pt x="8350" y="11827"/>
                  </a:lnTo>
                  <a:lnTo>
                    <a:pt x="8030" y="11292"/>
                  </a:lnTo>
                  <a:lnTo>
                    <a:pt x="7664" y="10677"/>
                  </a:lnTo>
                  <a:lnTo>
                    <a:pt x="7165" y="9893"/>
                  </a:lnTo>
                  <a:lnTo>
                    <a:pt x="6568" y="8975"/>
                  </a:lnTo>
                  <a:lnTo>
                    <a:pt x="5891" y="7950"/>
                  </a:lnTo>
                  <a:lnTo>
                    <a:pt x="5534" y="7415"/>
                  </a:lnTo>
                  <a:lnTo>
                    <a:pt x="5160" y="6872"/>
                  </a:lnTo>
                  <a:lnTo>
                    <a:pt x="4385" y="5767"/>
                  </a:lnTo>
                  <a:lnTo>
                    <a:pt x="3600" y="4662"/>
                  </a:lnTo>
                  <a:lnTo>
                    <a:pt x="3208" y="4127"/>
                  </a:lnTo>
                  <a:lnTo>
                    <a:pt x="2825" y="3610"/>
                  </a:lnTo>
                  <a:lnTo>
                    <a:pt x="2094" y="2630"/>
                  </a:lnTo>
                  <a:lnTo>
                    <a:pt x="1426" y="1756"/>
                  </a:lnTo>
                  <a:lnTo>
                    <a:pt x="847" y="1034"/>
                  </a:lnTo>
                  <a:lnTo>
                    <a:pt x="401" y="4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248950" y="2967650"/>
              <a:ext cx="156425" cy="45700"/>
            </a:xfrm>
            <a:custGeom>
              <a:avLst/>
              <a:gdLst/>
              <a:ahLst/>
              <a:cxnLst/>
              <a:rect l="l" t="t" r="r" b="b"/>
              <a:pathLst>
                <a:path w="6257" h="1828" extrusionOk="0">
                  <a:moveTo>
                    <a:pt x="6256" y="0"/>
                  </a:moveTo>
                  <a:lnTo>
                    <a:pt x="5971" y="27"/>
                  </a:lnTo>
                  <a:lnTo>
                    <a:pt x="5650" y="72"/>
                  </a:lnTo>
                  <a:lnTo>
                    <a:pt x="5240" y="143"/>
                  </a:lnTo>
                  <a:lnTo>
                    <a:pt x="4750" y="241"/>
                  </a:lnTo>
                  <a:lnTo>
                    <a:pt x="4215" y="357"/>
                  </a:lnTo>
                  <a:lnTo>
                    <a:pt x="3930" y="428"/>
                  </a:lnTo>
                  <a:lnTo>
                    <a:pt x="3645" y="499"/>
                  </a:lnTo>
                  <a:lnTo>
                    <a:pt x="3057" y="660"/>
                  </a:lnTo>
                  <a:lnTo>
                    <a:pt x="2478" y="838"/>
                  </a:lnTo>
                  <a:lnTo>
                    <a:pt x="2192" y="936"/>
                  </a:lnTo>
                  <a:lnTo>
                    <a:pt x="1916" y="1025"/>
                  </a:lnTo>
                  <a:lnTo>
                    <a:pt x="1399" y="1212"/>
                  </a:lnTo>
                  <a:lnTo>
                    <a:pt x="936" y="1400"/>
                  </a:lnTo>
                  <a:lnTo>
                    <a:pt x="553" y="1560"/>
                  </a:lnTo>
                  <a:lnTo>
                    <a:pt x="259" y="1694"/>
                  </a:lnTo>
                  <a:lnTo>
                    <a:pt x="0" y="1827"/>
                  </a:lnTo>
                  <a:lnTo>
                    <a:pt x="285" y="1792"/>
                  </a:lnTo>
                  <a:lnTo>
                    <a:pt x="606" y="1756"/>
                  </a:lnTo>
                  <a:lnTo>
                    <a:pt x="1025" y="1685"/>
                  </a:lnTo>
                  <a:lnTo>
                    <a:pt x="1506" y="1587"/>
                  </a:lnTo>
                  <a:lnTo>
                    <a:pt x="2050" y="1471"/>
                  </a:lnTo>
                  <a:lnTo>
                    <a:pt x="2326" y="1400"/>
                  </a:lnTo>
                  <a:lnTo>
                    <a:pt x="2620" y="1328"/>
                  </a:lnTo>
                  <a:lnTo>
                    <a:pt x="3200" y="1159"/>
                  </a:lnTo>
                  <a:lnTo>
                    <a:pt x="3788" y="981"/>
                  </a:lnTo>
                  <a:lnTo>
                    <a:pt x="4064" y="892"/>
                  </a:lnTo>
                  <a:lnTo>
                    <a:pt x="4340" y="794"/>
                  </a:lnTo>
                  <a:lnTo>
                    <a:pt x="4857" y="606"/>
                  </a:lnTo>
                  <a:lnTo>
                    <a:pt x="5321" y="428"/>
                  </a:lnTo>
                  <a:lnTo>
                    <a:pt x="5704" y="268"/>
                  </a:lnTo>
                  <a:lnTo>
                    <a:pt x="6007" y="125"/>
                  </a:lnTo>
                  <a:lnTo>
                    <a:pt x="625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5122025" y="2166475"/>
              <a:ext cx="434500" cy="332875"/>
            </a:xfrm>
            <a:custGeom>
              <a:avLst/>
              <a:gdLst/>
              <a:ahLst/>
              <a:cxnLst/>
              <a:rect l="l" t="t" r="r" b="b"/>
              <a:pathLst>
                <a:path w="17380" h="13315" extrusionOk="0">
                  <a:moveTo>
                    <a:pt x="17379" y="0"/>
                  </a:moveTo>
                  <a:lnTo>
                    <a:pt x="17183" y="134"/>
                  </a:lnTo>
                  <a:lnTo>
                    <a:pt x="16604" y="535"/>
                  </a:lnTo>
                  <a:lnTo>
                    <a:pt x="15722" y="1150"/>
                  </a:lnTo>
                  <a:lnTo>
                    <a:pt x="15178" y="1533"/>
                  </a:lnTo>
                  <a:lnTo>
                    <a:pt x="14581" y="1961"/>
                  </a:lnTo>
                  <a:lnTo>
                    <a:pt x="13235" y="2932"/>
                  </a:lnTo>
                  <a:lnTo>
                    <a:pt x="11747" y="4029"/>
                  </a:lnTo>
                  <a:lnTo>
                    <a:pt x="10160" y="5214"/>
                  </a:lnTo>
                  <a:lnTo>
                    <a:pt x="8539" y="6453"/>
                  </a:lnTo>
                  <a:lnTo>
                    <a:pt x="6917" y="7700"/>
                  </a:lnTo>
                  <a:lnTo>
                    <a:pt x="6132" y="8315"/>
                  </a:lnTo>
                  <a:lnTo>
                    <a:pt x="5366" y="8921"/>
                  </a:lnTo>
                  <a:lnTo>
                    <a:pt x="3913" y="10071"/>
                  </a:lnTo>
                  <a:lnTo>
                    <a:pt x="2630" y="11113"/>
                  </a:lnTo>
                  <a:lnTo>
                    <a:pt x="2060" y="11577"/>
                  </a:lnTo>
                  <a:lnTo>
                    <a:pt x="1552" y="12005"/>
                  </a:lnTo>
                  <a:lnTo>
                    <a:pt x="723" y="12700"/>
                  </a:lnTo>
                  <a:lnTo>
                    <a:pt x="188" y="1315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206" y="13172"/>
                  </a:lnTo>
                  <a:lnTo>
                    <a:pt x="776" y="12780"/>
                  </a:lnTo>
                  <a:lnTo>
                    <a:pt x="1667" y="12156"/>
                  </a:lnTo>
                  <a:lnTo>
                    <a:pt x="2211" y="11782"/>
                  </a:lnTo>
                  <a:lnTo>
                    <a:pt x="2808" y="11354"/>
                  </a:lnTo>
                  <a:lnTo>
                    <a:pt x="4154" y="10383"/>
                  </a:lnTo>
                  <a:lnTo>
                    <a:pt x="5642" y="9278"/>
                  </a:lnTo>
                  <a:lnTo>
                    <a:pt x="6426" y="8698"/>
                  </a:lnTo>
                  <a:lnTo>
                    <a:pt x="7228" y="8092"/>
                  </a:lnTo>
                  <a:lnTo>
                    <a:pt x="8850" y="6863"/>
                  </a:lnTo>
                  <a:lnTo>
                    <a:pt x="10464" y="5615"/>
                  </a:lnTo>
                  <a:lnTo>
                    <a:pt x="12023" y="4394"/>
                  </a:lnTo>
                  <a:lnTo>
                    <a:pt x="13467" y="3244"/>
                  </a:lnTo>
                  <a:lnTo>
                    <a:pt x="14759" y="2193"/>
                  </a:lnTo>
                  <a:lnTo>
                    <a:pt x="15329" y="1729"/>
                  </a:lnTo>
                  <a:lnTo>
                    <a:pt x="15837" y="1302"/>
                  </a:lnTo>
                  <a:lnTo>
                    <a:pt x="16666" y="606"/>
                  </a:lnTo>
                  <a:lnTo>
                    <a:pt x="17201" y="161"/>
                  </a:lnTo>
                  <a:lnTo>
                    <a:pt x="1737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051400" y="2262500"/>
              <a:ext cx="287900" cy="226375"/>
            </a:xfrm>
            <a:custGeom>
              <a:avLst/>
              <a:gdLst/>
              <a:ahLst/>
              <a:cxnLst/>
              <a:rect l="l" t="t" r="r" b="b"/>
              <a:pathLst>
                <a:path w="11516" h="9055" extrusionOk="0">
                  <a:moveTo>
                    <a:pt x="11515" y="0"/>
                  </a:moveTo>
                  <a:lnTo>
                    <a:pt x="10989" y="348"/>
                  </a:lnTo>
                  <a:lnTo>
                    <a:pt x="10392" y="758"/>
                  </a:lnTo>
                  <a:lnTo>
                    <a:pt x="9626" y="1302"/>
                  </a:lnTo>
                  <a:lnTo>
                    <a:pt x="8726" y="1952"/>
                  </a:lnTo>
                  <a:lnTo>
                    <a:pt x="7736" y="2683"/>
                  </a:lnTo>
                  <a:lnTo>
                    <a:pt x="7211" y="3084"/>
                  </a:lnTo>
                  <a:lnTo>
                    <a:pt x="6676" y="3485"/>
                  </a:lnTo>
                  <a:lnTo>
                    <a:pt x="5598" y="4323"/>
                  </a:lnTo>
                  <a:lnTo>
                    <a:pt x="4528" y="5178"/>
                  </a:lnTo>
                  <a:lnTo>
                    <a:pt x="4011" y="5597"/>
                  </a:lnTo>
                  <a:lnTo>
                    <a:pt x="3503" y="6007"/>
                  </a:lnTo>
                  <a:lnTo>
                    <a:pt x="2559" y="6800"/>
                  </a:lnTo>
                  <a:lnTo>
                    <a:pt x="1712" y="7522"/>
                  </a:lnTo>
                  <a:lnTo>
                    <a:pt x="1008" y="8146"/>
                  </a:lnTo>
                  <a:lnTo>
                    <a:pt x="464" y="8627"/>
                  </a:lnTo>
                  <a:lnTo>
                    <a:pt x="1" y="9055"/>
                  </a:lnTo>
                  <a:lnTo>
                    <a:pt x="527" y="8707"/>
                  </a:lnTo>
                  <a:lnTo>
                    <a:pt x="1133" y="8297"/>
                  </a:lnTo>
                  <a:lnTo>
                    <a:pt x="1899" y="7763"/>
                  </a:lnTo>
                  <a:lnTo>
                    <a:pt x="2799" y="7112"/>
                  </a:lnTo>
                  <a:lnTo>
                    <a:pt x="3788" y="6372"/>
                  </a:lnTo>
                  <a:lnTo>
                    <a:pt x="4314" y="5980"/>
                  </a:lnTo>
                  <a:lnTo>
                    <a:pt x="4840" y="5570"/>
                  </a:lnTo>
                  <a:lnTo>
                    <a:pt x="5918" y="4733"/>
                  </a:lnTo>
                  <a:lnTo>
                    <a:pt x="6988" y="3886"/>
                  </a:lnTo>
                  <a:lnTo>
                    <a:pt x="7514" y="3458"/>
                  </a:lnTo>
                  <a:lnTo>
                    <a:pt x="8013" y="3048"/>
                  </a:lnTo>
                  <a:lnTo>
                    <a:pt x="8966" y="2255"/>
                  </a:lnTo>
                  <a:lnTo>
                    <a:pt x="9813" y="1533"/>
                  </a:lnTo>
                  <a:lnTo>
                    <a:pt x="10517" y="918"/>
                  </a:lnTo>
                  <a:lnTo>
                    <a:pt x="11052" y="428"/>
                  </a:lnTo>
                  <a:lnTo>
                    <a:pt x="115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3988450" y="2369450"/>
              <a:ext cx="292775" cy="187175"/>
            </a:xfrm>
            <a:custGeom>
              <a:avLst/>
              <a:gdLst/>
              <a:ahLst/>
              <a:cxnLst/>
              <a:rect l="l" t="t" r="r" b="b"/>
              <a:pathLst>
                <a:path w="11711" h="7487" extrusionOk="0">
                  <a:moveTo>
                    <a:pt x="5089" y="0"/>
                  </a:moveTo>
                  <a:lnTo>
                    <a:pt x="5018" y="107"/>
                  </a:lnTo>
                  <a:lnTo>
                    <a:pt x="4358" y="1007"/>
                  </a:lnTo>
                  <a:lnTo>
                    <a:pt x="3708" y="1907"/>
                  </a:lnTo>
                  <a:lnTo>
                    <a:pt x="3066" y="2825"/>
                  </a:lnTo>
                  <a:lnTo>
                    <a:pt x="2433" y="3734"/>
                  </a:lnTo>
                  <a:lnTo>
                    <a:pt x="1810" y="4661"/>
                  </a:lnTo>
                  <a:lnTo>
                    <a:pt x="1195" y="5597"/>
                  </a:lnTo>
                  <a:lnTo>
                    <a:pt x="589" y="6532"/>
                  </a:lnTo>
                  <a:lnTo>
                    <a:pt x="295" y="7005"/>
                  </a:lnTo>
                  <a:lnTo>
                    <a:pt x="0" y="7486"/>
                  </a:lnTo>
                  <a:lnTo>
                    <a:pt x="366" y="7058"/>
                  </a:lnTo>
                  <a:lnTo>
                    <a:pt x="722" y="6630"/>
                  </a:lnTo>
                  <a:lnTo>
                    <a:pt x="1426" y="5757"/>
                  </a:lnTo>
                  <a:lnTo>
                    <a:pt x="2113" y="4884"/>
                  </a:lnTo>
                  <a:lnTo>
                    <a:pt x="2790" y="4001"/>
                  </a:lnTo>
                  <a:lnTo>
                    <a:pt x="3458" y="3101"/>
                  </a:lnTo>
                  <a:lnTo>
                    <a:pt x="4118" y="2210"/>
                  </a:lnTo>
                  <a:lnTo>
                    <a:pt x="4777" y="1310"/>
                  </a:lnTo>
                  <a:lnTo>
                    <a:pt x="5352" y="507"/>
                  </a:lnTo>
                  <a:lnTo>
                    <a:pt x="5352" y="507"/>
                  </a:lnTo>
                  <a:lnTo>
                    <a:pt x="6034" y="499"/>
                  </a:lnTo>
                  <a:lnTo>
                    <a:pt x="6845" y="481"/>
                  </a:lnTo>
                  <a:lnTo>
                    <a:pt x="7656" y="463"/>
                  </a:lnTo>
                  <a:lnTo>
                    <a:pt x="8467" y="437"/>
                  </a:lnTo>
                  <a:lnTo>
                    <a:pt x="9278" y="401"/>
                  </a:lnTo>
                  <a:lnTo>
                    <a:pt x="10089" y="365"/>
                  </a:lnTo>
                  <a:lnTo>
                    <a:pt x="10900" y="312"/>
                  </a:lnTo>
                  <a:lnTo>
                    <a:pt x="11711" y="250"/>
                  </a:lnTo>
                  <a:lnTo>
                    <a:pt x="10900" y="187"/>
                  </a:lnTo>
                  <a:lnTo>
                    <a:pt x="10089" y="143"/>
                  </a:lnTo>
                  <a:lnTo>
                    <a:pt x="9278" y="98"/>
                  </a:lnTo>
                  <a:lnTo>
                    <a:pt x="8467" y="71"/>
                  </a:lnTo>
                  <a:lnTo>
                    <a:pt x="7656" y="45"/>
                  </a:lnTo>
                  <a:lnTo>
                    <a:pt x="6845" y="18"/>
                  </a:lnTo>
                  <a:lnTo>
                    <a:pt x="6034" y="9"/>
                  </a:lnTo>
                  <a:lnTo>
                    <a:pt x="5223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926500" y="2499325"/>
              <a:ext cx="147750" cy="191400"/>
            </a:xfrm>
            <a:custGeom>
              <a:avLst/>
              <a:gdLst/>
              <a:ahLst/>
              <a:cxnLst/>
              <a:rect l="l" t="t" r="r" b="b"/>
              <a:pathLst>
                <a:path w="5910" h="7656" extrusionOk="0">
                  <a:moveTo>
                    <a:pt x="5909" y="1"/>
                  </a:moveTo>
                  <a:lnTo>
                    <a:pt x="5615" y="295"/>
                  </a:lnTo>
                  <a:lnTo>
                    <a:pt x="5286" y="642"/>
                  </a:lnTo>
                  <a:lnTo>
                    <a:pt x="4867" y="1106"/>
                  </a:lnTo>
                  <a:lnTo>
                    <a:pt x="4386" y="1658"/>
                  </a:lnTo>
                  <a:lnTo>
                    <a:pt x="3860" y="2282"/>
                  </a:lnTo>
                  <a:lnTo>
                    <a:pt x="3583" y="2612"/>
                  </a:lnTo>
                  <a:lnTo>
                    <a:pt x="3307" y="2959"/>
                  </a:lnTo>
                  <a:lnTo>
                    <a:pt x="2746" y="3672"/>
                  </a:lnTo>
                  <a:lnTo>
                    <a:pt x="2202" y="4394"/>
                  </a:lnTo>
                  <a:lnTo>
                    <a:pt x="1944" y="4742"/>
                  </a:lnTo>
                  <a:lnTo>
                    <a:pt x="1685" y="5098"/>
                  </a:lnTo>
                  <a:lnTo>
                    <a:pt x="1213" y="5767"/>
                  </a:lnTo>
                  <a:lnTo>
                    <a:pt x="803" y="6373"/>
                  </a:lnTo>
                  <a:lnTo>
                    <a:pt x="464" y="6890"/>
                  </a:lnTo>
                  <a:lnTo>
                    <a:pt x="215" y="7300"/>
                  </a:lnTo>
                  <a:lnTo>
                    <a:pt x="1" y="7656"/>
                  </a:lnTo>
                  <a:lnTo>
                    <a:pt x="295" y="7362"/>
                  </a:lnTo>
                  <a:lnTo>
                    <a:pt x="625" y="7014"/>
                  </a:lnTo>
                  <a:lnTo>
                    <a:pt x="1044" y="6551"/>
                  </a:lnTo>
                  <a:lnTo>
                    <a:pt x="1525" y="5998"/>
                  </a:lnTo>
                  <a:lnTo>
                    <a:pt x="2051" y="5375"/>
                  </a:lnTo>
                  <a:lnTo>
                    <a:pt x="2327" y="5045"/>
                  </a:lnTo>
                  <a:lnTo>
                    <a:pt x="2603" y="4697"/>
                  </a:lnTo>
                  <a:lnTo>
                    <a:pt x="3165" y="3984"/>
                  </a:lnTo>
                  <a:lnTo>
                    <a:pt x="3708" y="3271"/>
                  </a:lnTo>
                  <a:lnTo>
                    <a:pt x="3967" y="2915"/>
                  </a:lnTo>
                  <a:lnTo>
                    <a:pt x="4216" y="2558"/>
                  </a:lnTo>
                  <a:lnTo>
                    <a:pt x="4689" y="1890"/>
                  </a:lnTo>
                  <a:lnTo>
                    <a:pt x="5098" y="1284"/>
                  </a:lnTo>
                  <a:lnTo>
                    <a:pt x="5437" y="767"/>
                  </a:lnTo>
                  <a:lnTo>
                    <a:pt x="5696" y="357"/>
                  </a:lnTo>
                  <a:lnTo>
                    <a:pt x="5909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236200" y="2392825"/>
              <a:ext cx="157750" cy="17200"/>
            </a:xfrm>
            <a:custGeom>
              <a:avLst/>
              <a:gdLst/>
              <a:ahLst/>
              <a:cxnLst/>
              <a:rect l="l" t="t" r="r" b="b"/>
              <a:pathLst>
                <a:path w="6310" h="688" extrusionOk="0">
                  <a:moveTo>
                    <a:pt x="4831" y="1"/>
                  </a:moveTo>
                  <a:lnTo>
                    <a:pt x="4296" y="10"/>
                  </a:lnTo>
                  <a:lnTo>
                    <a:pt x="3726" y="36"/>
                  </a:lnTo>
                  <a:lnTo>
                    <a:pt x="3128" y="81"/>
                  </a:lnTo>
                  <a:lnTo>
                    <a:pt x="2540" y="143"/>
                  </a:lnTo>
                  <a:lnTo>
                    <a:pt x="1979" y="215"/>
                  </a:lnTo>
                  <a:lnTo>
                    <a:pt x="1444" y="295"/>
                  </a:lnTo>
                  <a:lnTo>
                    <a:pt x="972" y="384"/>
                  </a:lnTo>
                  <a:lnTo>
                    <a:pt x="571" y="473"/>
                  </a:lnTo>
                  <a:lnTo>
                    <a:pt x="268" y="544"/>
                  </a:lnTo>
                  <a:lnTo>
                    <a:pt x="0" y="625"/>
                  </a:lnTo>
                  <a:lnTo>
                    <a:pt x="277" y="651"/>
                  </a:lnTo>
                  <a:lnTo>
                    <a:pt x="589" y="669"/>
                  </a:lnTo>
                  <a:lnTo>
                    <a:pt x="999" y="687"/>
                  </a:lnTo>
                  <a:lnTo>
                    <a:pt x="1480" y="687"/>
                  </a:lnTo>
                  <a:lnTo>
                    <a:pt x="2014" y="678"/>
                  </a:lnTo>
                  <a:lnTo>
                    <a:pt x="2585" y="642"/>
                  </a:lnTo>
                  <a:lnTo>
                    <a:pt x="3182" y="607"/>
                  </a:lnTo>
                  <a:lnTo>
                    <a:pt x="3770" y="544"/>
                  </a:lnTo>
                  <a:lnTo>
                    <a:pt x="4332" y="473"/>
                  </a:lnTo>
                  <a:lnTo>
                    <a:pt x="4866" y="384"/>
                  </a:lnTo>
                  <a:lnTo>
                    <a:pt x="5339" y="304"/>
                  </a:lnTo>
                  <a:lnTo>
                    <a:pt x="5740" y="215"/>
                  </a:lnTo>
                  <a:lnTo>
                    <a:pt x="6043" y="143"/>
                  </a:lnTo>
                  <a:lnTo>
                    <a:pt x="6310" y="63"/>
                  </a:lnTo>
                  <a:lnTo>
                    <a:pt x="6034" y="36"/>
                  </a:lnTo>
                  <a:lnTo>
                    <a:pt x="5722" y="19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856550" y="3094875"/>
              <a:ext cx="16725" cy="431800"/>
            </a:xfrm>
            <a:custGeom>
              <a:avLst/>
              <a:gdLst/>
              <a:ahLst/>
              <a:cxnLst/>
              <a:rect l="l" t="t" r="r" b="b"/>
              <a:pathLst>
                <a:path w="669" h="17272" extrusionOk="0">
                  <a:moveTo>
                    <a:pt x="72" y="0"/>
                  </a:moveTo>
                  <a:lnTo>
                    <a:pt x="63" y="196"/>
                  </a:lnTo>
                  <a:lnTo>
                    <a:pt x="45" y="740"/>
                  </a:lnTo>
                  <a:lnTo>
                    <a:pt x="27" y="1595"/>
                  </a:lnTo>
                  <a:lnTo>
                    <a:pt x="9" y="2121"/>
                  </a:lnTo>
                  <a:lnTo>
                    <a:pt x="9" y="2700"/>
                  </a:lnTo>
                  <a:lnTo>
                    <a:pt x="1" y="4010"/>
                  </a:lnTo>
                  <a:lnTo>
                    <a:pt x="9" y="5472"/>
                  </a:lnTo>
                  <a:lnTo>
                    <a:pt x="18" y="6238"/>
                  </a:lnTo>
                  <a:lnTo>
                    <a:pt x="36" y="7032"/>
                  </a:lnTo>
                  <a:lnTo>
                    <a:pt x="72" y="8645"/>
                  </a:lnTo>
                  <a:lnTo>
                    <a:pt x="134" y="10249"/>
                  </a:lnTo>
                  <a:lnTo>
                    <a:pt x="161" y="11042"/>
                  </a:lnTo>
                  <a:lnTo>
                    <a:pt x="197" y="11808"/>
                  </a:lnTo>
                  <a:lnTo>
                    <a:pt x="277" y="13270"/>
                  </a:lnTo>
                  <a:lnTo>
                    <a:pt x="366" y="14571"/>
                  </a:lnTo>
                  <a:lnTo>
                    <a:pt x="402" y="15150"/>
                  </a:lnTo>
                  <a:lnTo>
                    <a:pt x="446" y="15676"/>
                  </a:lnTo>
                  <a:lnTo>
                    <a:pt x="517" y="16532"/>
                  </a:lnTo>
                  <a:lnTo>
                    <a:pt x="571" y="17075"/>
                  </a:lnTo>
                  <a:lnTo>
                    <a:pt x="598" y="17271"/>
                  </a:lnTo>
                  <a:lnTo>
                    <a:pt x="607" y="17075"/>
                  </a:lnTo>
                  <a:lnTo>
                    <a:pt x="624" y="16523"/>
                  </a:lnTo>
                  <a:lnTo>
                    <a:pt x="642" y="15667"/>
                  </a:lnTo>
                  <a:lnTo>
                    <a:pt x="651" y="15150"/>
                  </a:lnTo>
                  <a:lnTo>
                    <a:pt x="660" y="14562"/>
                  </a:lnTo>
                  <a:lnTo>
                    <a:pt x="669" y="13261"/>
                  </a:lnTo>
                  <a:lnTo>
                    <a:pt x="660" y="11799"/>
                  </a:lnTo>
                  <a:lnTo>
                    <a:pt x="651" y="11024"/>
                  </a:lnTo>
                  <a:lnTo>
                    <a:pt x="633" y="10240"/>
                  </a:lnTo>
                  <a:lnTo>
                    <a:pt x="598" y="8627"/>
                  </a:lnTo>
                  <a:lnTo>
                    <a:pt x="535" y="7014"/>
                  </a:lnTo>
                  <a:lnTo>
                    <a:pt x="500" y="6229"/>
                  </a:lnTo>
                  <a:lnTo>
                    <a:pt x="464" y="5454"/>
                  </a:lnTo>
                  <a:lnTo>
                    <a:pt x="384" y="4002"/>
                  </a:lnTo>
                  <a:lnTo>
                    <a:pt x="304" y="2691"/>
                  </a:lnTo>
                  <a:lnTo>
                    <a:pt x="259" y="2112"/>
                  </a:lnTo>
                  <a:lnTo>
                    <a:pt x="214" y="1586"/>
                  </a:lnTo>
                  <a:lnTo>
                    <a:pt x="143" y="740"/>
                  </a:lnTo>
                  <a:lnTo>
                    <a:pt x="90" y="19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821350" y="3349525"/>
              <a:ext cx="18750" cy="303250"/>
            </a:xfrm>
            <a:custGeom>
              <a:avLst/>
              <a:gdLst/>
              <a:ahLst/>
              <a:cxnLst/>
              <a:rect l="l" t="t" r="r" b="b"/>
              <a:pathLst>
                <a:path w="750" h="12130" extrusionOk="0">
                  <a:moveTo>
                    <a:pt x="45" y="0"/>
                  </a:moveTo>
                  <a:lnTo>
                    <a:pt x="27" y="517"/>
                  </a:lnTo>
                  <a:lnTo>
                    <a:pt x="9" y="1123"/>
                  </a:lnTo>
                  <a:lnTo>
                    <a:pt x="1" y="1899"/>
                  </a:lnTo>
                  <a:lnTo>
                    <a:pt x="9" y="2825"/>
                  </a:lnTo>
                  <a:lnTo>
                    <a:pt x="27" y="3850"/>
                  </a:lnTo>
                  <a:lnTo>
                    <a:pt x="45" y="4394"/>
                  </a:lnTo>
                  <a:lnTo>
                    <a:pt x="63" y="4946"/>
                  </a:lnTo>
                  <a:lnTo>
                    <a:pt x="116" y="6078"/>
                  </a:lnTo>
                  <a:lnTo>
                    <a:pt x="188" y="7210"/>
                  </a:lnTo>
                  <a:lnTo>
                    <a:pt x="223" y="7763"/>
                  </a:lnTo>
                  <a:lnTo>
                    <a:pt x="268" y="8306"/>
                  </a:lnTo>
                  <a:lnTo>
                    <a:pt x="357" y="9331"/>
                  </a:lnTo>
                  <a:lnTo>
                    <a:pt x="446" y="10240"/>
                  </a:lnTo>
                  <a:lnTo>
                    <a:pt x="535" y="11015"/>
                  </a:lnTo>
                  <a:lnTo>
                    <a:pt x="615" y="11613"/>
                  </a:lnTo>
                  <a:lnTo>
                    <a:pt x="696" y="12129"/>
                  </a:lnTo>
                  <a:lnTo>
                    <a:pt x="722" y="11604"/>
                  </a:lnTo>
                  <a:lnTo>
                    <a:pt x="740" y="11006"/>
                  </a:lnTo>
                  <a:lnTo>
                    <a:pt x="749" y="10231"/>
                  </a:lnTo>
                  <a:lnTo>
                    <a:pt x="740" y="9304"/>
                  </a:lnTo>
                  <a:lnTo>
                    <a:pt x="722" y="8279"/>
                  </a:lnTo>
                  <a:lnTo>
                    <a:pt x="705" y="7736"/>
                  </a:lnTo>
                  <a:lnTo>
                    <a:pt x="687" y="7183"/>
                  </a:lnTo>
                  <a:lnTo>
                    <a:pt x="633" y="6052"/>
                  </a:lnTo>
                  <a:lnTo>
                    <a:pt x="562" y="4920"/>
                  </a:lnTo>
                  <a:lnTo>
                    <a:pt x="526" y="4367"/>
                  </a:lnTo>
                  <a:lnTo>
                    <a:pt x="482" y="3824"/>
                  </a:lnTo>
                  <a:lnTo>
                    <a:pt x="393" y="2799"/>
                  </a:lnTo>
                  <a:lnTo>
                    <a:pt x="304" y="1881"/>
                  </a:lnTo>
                  <a:lnTo>
                    <a:pt x="205" y="1114"/>
                  </a:lnTo>
                  <a:lnTo>
                    <a:pt x="125" y="5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6242025" y="3146775"/>
              <a:ext cx="20750" cy="431575"/>
            </a:xfrm>
            <a:custGeom>
              <a:avLst/>
              <a:gdLst/>
              <a:ahLst/>
              <a:cxnLst/>
              <a:rect l="l" t="t" r="r" b="b"/>
              <a:pathLst>
                <a:path w="830" h="17263" extrusionOk="0">
                  <a:moveTo>
                    <a:pt x="794" y="1"/>
                  </a:moveTo>
                  <a:lnTo>
                    <a:pt x="776" y="197"/>
                  </a:lnTo>
                  <a:lnTo>
                    <a:pt x="714" y="740"/>
                  </a:lnTo>
                  <a:lnTo>
                    <a:pt x="625" y="1587"/>
                  </a:lnTo>
                  <a:lnTo>
                    <a:pt x="580" y="2113"/>
                  </a:lnTo>
                  <a:lnTo>
                    <a:pt x="527" y="2692"/>
                  </a:lnTo>
                  <a:lnTo>
                    <a:pt x="429" y="3993"/>
                  </a:lnTo>
                  <a:lnTo>
                    <a:pt x="331" y="5455"/>
                  </a:lnTo>
                  <a:lnTo>
                    <a:pt x="277" y="6221"/>
                  </a:lnTo>
                  <a:lnTo>
                    <a:pt x="233" y="7005"/>
                  </a:lnTo>
                  <a:lnTo>
                    <a:pt x="152" y="8618"/>
                  </a:lnTo>
                  <a:lnTo>
                    <a:pt x="90" y="10231"/>
                  </a:lnTo>
                  <a:lnTo>
                    <a:pt x="63" y="11016"/>
                  </a:lnTo>
                  <a:lnTo>
                    <a:pt x="45" y="11791"/>
                  </a:lnTo>
                  <a:lnTo>
                    <a:pt x="19" y="13244"/>
                  </a:lnTo>
                  <a:lnTo>
                    <a:pt x="1" y="14554"/>
                  </a:lnTo>
                  <a:lnTo>
                    <a:pt x="1" y="15133"/>
                  </a:lnTo>
                  <a:lnTo>
                    <a:pt x="10" y="15659"/>
                  </a:lnTo>
                  <a:lnTo>
                    <a:pt x="19" y="16514"/>
                  </a:lnTo>
                  <a:lnTo>
                    <a:pt x="28" y="17067"/>
                  </a:lnTo>
                  <a:lnTo>
                    <a:pt x="37" y="17263"/>
                  </a:lnTo>
                  <a:lnTo>
                    <a:pt x="54" y="17067"/>
                  </a:lnTo>
                  <a:lnTo>
                    <a:pt x="117" y="16523"/>
                  </a:lnTo>
                  <a:lnTo>
                    <a:pt x="197" y="15668"/>
                  </a:lnTo>
                  <a:lnTo>
                    <a:pt x="250" y="15151"/>
                  </a:lnTo>
                  <a:lnTo>
                    <a:pt x="304" y="14571"/>
                  </a:lnTo>
                  <a:lnTo>
                    <a:pt x="402" y="13261"/>
                  </a:lnTo>
                  <a:lnTo>
                    <a:pt x="500" y="11809"/>
                  </a:lnTo>
                  <a:lnTo>
                    <a:pt x="553" y="11042"/>
                  </a:lnTo>
                  <a:lnTo>
                    <a:pt x="598" y="10249"/>
                  </a:lnTo>
                  <a:lnTo>
                    <a:pt x="678" y="8645"/>
                  </a:lnTo>
                  <a:lnTo>
                    <a:pt x="741" y="7032"/>
                  </a:lnTo>
                  <a:lnTo>
                    <a:pt x="767" y="6239"/>
                  </a:lnTo>
                  <a:lnTo>
                    <a:pt x="785" y="5472"/>
                  </a:lnTo>
                  <a:lnTo>
                    <a:pt x="812" y="4011"/>
                  </a:lnTo>
                  <a:lnTo>
                    <a:pt x="830" y="2701"/>
                  </a:lnTo>
                  <a:lnTo>
                    <a:pt x="830" y="2122"/>
                  </a:lnTo>
                  <a:lnTo>
                    <a:pt x="821" y="1596"/>
                  </a:lnTo>
                  <a:lnTo>
                    <a:pt x="812" y="740"/>
                  </a:lnTo>
                  <a:lnTo>
                    <a:pt x="803" y="197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197250" y="3397875"/>
              <a:ext cx="13850" cy="303900"/>
            </a:xfrm>
            <a:custGeom>
              <a:avLst/>
              <a:gdLst/>
              <a:ahLst/>
              <a:cxnLst/>
              <a:rect l="l" t="t" r="r" b="b"/>
              <a:pathLst>
                <a:path w="554" h="12156" extrusionOk="0">
                  <a:moveTo>
                    <a:pt x="402" y="0"/>
                  </a:moveTo>
                  <a:lnTo>
                    <a:pt x="339" y="526"/>
                  </a:lnTo>
                  <a:lnTo>
                    <a:pt x="277" y="1123"/>
                  </a:lnTo>
                  <a:lnTo>
                    <a:pt x="215" y="1898"/>
                  </a:lnTo>
                  <a:lnTo>
                    <a:pt x="152" y="2816"/>
                  </a:lnTo>
                  <a:lnTo>
                    <a:pt x="99" y="3841"/>
                  </a:lnTo>
                  <a:lnTo>
                    <a:pt x="72" y="4385"/>
                  </a:lnTo>
                  <a:lnTo>
                    <a:pt x="45" y="4937"/>
                  </a:lnTo>
                  <a:lnTo>
                    <a:pt x="18" y="6069"/>
                  </a:lnTo>
                  <a:lnTo>
                    <a:pt x="1" y="7210"/>
                  </a:lnTo>
                  <a:lnTo>
                    <a:pt x="1" y="7762"/>
                  </a:lnTo>
                  <a:lnTo>
                    <a:pt x="1" y="8306"/>
                  </a:lnTo>
                  <a:lnTo>
                    <a:pt x="10" y="9331"/>
                  </a:lnTo>
                  <a:lnTo>
                    <a:pt x="36" y="10249"/>
                  </a:lnTo>
                  <a:lnTo>
                    <a:pt x="72" y="11033"/>
                  </a:lnTo>
                  <a:lnTo>
                    <a:pt x="108" y="11630"/>
                  </a:lnTo>
                  <a:lnTo>
                    <a:pt x="152" y="12156"/>
                  </a:lnTo>
                  <a:lnTo>
                    <a:pt x="215" y="11630"/>
                  </a:lnTo>
                  <a:lnTo>
                    <a:pt x="277" y="11033"/>
                  </a:lnTo>
                  <a:lnTo>
                    <a:pt x="339" y="10258"/>
                  </a:lnTo>
                  <a:lnTo>
                    <a:pt x="402" y="9340"/>
                  </a:lnTo>
                  <a:lnTo>
                    <a:pt x="455" y="8315"/>
                  </a:lnTo>
                  <a:lnTo>
                    <a:pt x="482" y="7771"/>
                  </a:lnTo>
                  <a:lnTo>
                    <a:pt x="509" y="7219"/>
                  </a:lnTo>
                  <a:lnTo>
                    <a:pt x="535" y="6087"/>
                  </a:lnTo>
                  <a:lnTo>
                    <a:pt x="553" y="4955"/>
                  </a:lnTo>
                  <a:lnTo>
                    <a:pt x="553" y="4394"/>
                  </a:lnTo>
                  <a:lnTo>
                    <a:pt x="553" y="3850"/>
                  </a:lnTo>
                  <a:lnTo>
                    <a:pt x="535" y="2825"/>
                  </a:lnTo>
                  <a:lnTo>
                    <a:pt x="509" y="1907"/>
                  </a:lnTo>
                  <a:lnTo>
                    <a:pt x="482" y="1132"/>
                  </a:lnTo>
                  <a:lnTo>
                    <a:pt x="446" y="52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921750" y="2332900"/>
              <a:ext cx="61075" cy="112975"/>
            </a:xfrm>
            <a:custGeom>
              <a:avLst/>
              <a:gdLst/>
              <a:ahLst/>
              <a:cxnLst/>
              <a:rect l="l" t="t" r="r" b="b"/>
              <a:pathLst>
                <a:path w="2443" h="4519" extrusionOk="0">
                  <a:moveTo>
                    <a:pt x="0" y="1"/>
                  </a:moveTo>
                  <a:lnTo>
                    <a:pt x="2442" y="4519"/>
                  </a:lnTo>
                  <a:lnTo>
                    <a:pt x="2406" y="4260"/>
                  </a:lnTo>
                  <a:lnTo>
                    <a:pt x="2371" y="4002"/>
                  </a:lnTo>
                  <a:lnTo>
                    <a:pt x="2317" y="3752"/>
                  </a:lnTo>
                  <a:lnTo>
                    <a:pt x="2255" y="3512"/>
                  </a:lnTo>
                  <a:lnTo>
                    <a:pt x="2193" y="3271"/>
                  </a:lnTo>
                  <a:lnTo>
                    <a:pt x="2112" y="3048"/>
                  </a:lnTo>
                  <a:lnTo>
                    <a:pt x="2032" y="2826"/>
                  </a:lnTo>
                  <a:lnTo>
                    <a:pt x="1943" y="2612"/>
                  </a:lnTo>
                  <a:lnTo>
                    <a:pt x="1854" y="2407"/>
                  </a:lnTo>
                  <a:lnTo>
                    <a:pt x="1756" y="2211"/>
                  </a:lnTo>
                  <a:lnTo>
                    <a:pt x="1658" y="2024"/>
                  </a:lnTo>
                  <a:lnTo>
                    <a:pt x="1551" y="1836"/>
                  </a:lnTo>
                  <a:lnTo>
                    <a:pt x="1444" y="1667"/>
                  </a:lnTo>
                  <a:lnTo>
                    <a:pt x="1337" y="1498"/>
                  </a:lnTo>
                  <a:lnTo>
                    <a:pt x="1123" y="1195"/>
                  </a:lnTo>
                  <a:lnTo>
                    <a:pt x="909" y="918"/>
                  </a:lnTo>
                  <a:lnTo>
                    <a:pt x="704" y="678"/>
                  </a:lnTo>
                  <a:lnTo>
                    <a:pt x="517" y="473"/>
                  </a:lnTo>
                  <a:lnTo>
                    <a:pt x="348" y="304"/>
                  </a:lnTo>
                  <a:lnTo>
                    <a:pt x="205" y="170"/>
                  </a:lnTo>
                  <a:lnTo>
                    <a:pt x="98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5030700" y="2239100"/>
              <a:ext cx="143725" cy="223950"/>
            </a:xfrm>
            <a:custGeom>
              <a:avLst/>
              <a:gdLst/>
              <a:ahLst/>
              <a:cxnLst/>
              <a:rect l="l" t="t" r="r" b="b"/>
              <a:pathLst>
                <a:path w="5749" h="8958" extrusionOk="0">
                  <a:moveTo>
                    <a:pt x="5748" y="1"/>
                  </a:moveTo>
                  <a:lnTo>
                    <a:pt x="5552" y="170"/>
                  </a:lnTo>
                  <a:lnTo>
                    <a:pt x="5320" y="375"/>
                  </a:lnTo>
                  <a:lnTo>
                    <a:pt x="5017" y="660"/>
                  </a:lnTo>
                  <a:lnTo>
                    <a:pt x="4652" y="1017"/>
                  </a:lnTo>
                  <a:lnTo>
                    <a:pt x="4233" y="1444"/>
                  </a:lnTo>
                  <a:lnTo>
                    <a:pt x="4010" y="1676"/>
                  </a:lnTo>
                  <a:lnTo>
                    <a:pt x="3788" y="1935"/>
                  </a:lnTo>
                  <a:lnTo>
                    <a:pt x="3547" y="2211"/>
                  </a:lnTo>
                  <a:lnTo>
                    <a:pt x="3306" y="2496"/>
                  </a:lnTo>
                  <a:lnTo>
                    <a:pt x="3066" y="2799"/>
                  </a:lnTo>
                  <a:lnTo>
                    <a:pt x="2816" y="3120"/>
                  </a:lnTo>
                  <a:lnTo>
                    <a:pt x="2576" y="3450"/>
                  </a:lnTo>
                  <a:lnTo>
                    <a:pt x="2326" y="3797"/>
                  </a:lnTo>
                  <a:lnTo>
                    <a:pt x="2085" y="4162"/>
                  </a:lnTo>
                  <a:lnTo>
                    <a:pt x="1845" y="4537"/>
                  </a:lnTo>
                  <a:lnTo>
                    <a:pt x="1613" y="4920"/>
                  </a:lnTo>
                  <a:lnTo>
                    <a:pt x="1381" y="5330"/>
                  </a:lnTo>
                  <a:lnTo>
                    <a:pt x="1168" y="5740"/>
                  </a:lnTo>
                  <a:lnTo>
                    <a:pt x="963" y="6168"/>
                  </a:lnTo>
                  <a:lnTo>
                    <a:pt x="767" y="6604"/>
                  </a:lnTo>
                  <a:lnTo>
                    <a:pt x="579" y="7050"/>
                  </a:lnTo>
                  <a:lnTo>
                    <a:pt x="410" y="7513"/>
                  </a:lnTo>
                  <a:lnTo>
                    <a:pt x="259" y="7986"/>
                  </a:lnTo>
                  <a:lnTo>
                    <a:pt x="116" y="8467"/>
                  </a:lnTo>
                  <a:lnTo>
                    <a:pt x="54" y="8708"/>
                  </a:lnTo>
                  <a:lnTo>
                    <a:pt x="0" y="8957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982800" y="2196550"/>
              <a:ext cx="32775" cy="211900"/>
            </a:xfrm>
            <a:custGeom>
              <a:avLst/>
              <a:gdLst/>
              <a:ahLst/>
              <a:cxnLst/>
              <a:rect l="l" t="t" r="r" b="b"/>
              <a:pathLst>
                <a:path w="1311" h="8476" extrusionOk="0">
                  <a:moveTo>
                    <a:pt x="0" y="0"/>
                  </a:moveTo>
                  <a:lnTo>
                    <a:pt x="1114" y="8476"/>
                  </a:lnTo>
                  <a:lnTo>
                    <a:pt x="1185" y="8030"/>
                  </a:lnTo>
                  <a:lnTo>
                    <a:pt x="1230" y="7593"/>
                  </a:lnTo>
                  <a:lnTo>
                    <a:pt x="1274" y="7157"/>
                  </a:lnTo>
                  <a:lnTo>
                    <a:pt x="1292" y="6738"/>
                  </a:lnTo>
                  <a:lnTo>
                    <a:pt x="1310" y="6319"/>
                  </a:lnTo>
                  <a:lnTo>
                    <a:pt x="1310" y="5918"/>
                  </a:lnTo>
                  <a:lnTo>
                    <a:pt x="1292" y="5517"/>
                  </a:lnTo>
                  <a:lnTo>
                    <a:pt x="1274" y="5134"/>
                  </a:lnTo>
                  <a:lnTo>
                    <a:pt x="1248" y="4750"/>
                  </a:lnTo>
                  <a:lnTo>
                    <a:pt x="1203" y="4385"/>
                  </a:lnTo>
                  <a:lnTo>
                    <a:pt x="1159" y="4038"/>
                  </a:lnTo>
                  <a:lnTo>
                    <a:pt x="1105" y="3690"/>
                  </a:lnTo>
                  <a:lnTo>
                    <a:pt x="1052" y="3360"/>
                  </a:lnTo>
                  <a:lnTo>
                    <a:pt x="989" y="3039"/>
                  </a:lnTo>
                  <a:lnTo>
                    <a:pt x="927" y="2736"/>
                  </a:lnTo>
                  <a:lnTo>
                    <a:pt x="856" y="2442"/>
                  </a:lnTo>
                  <a:lnTo>
                    <a:pt x="784" y="2166"/>
                  </a:lnTo>
                  <a:lnTo>
                    <a:pt x="704" y="1908"/>
                  </a:lnTo>
                  <a:lnTo>
                    <a:pt x="562" y="1426"/>
                  </a:lnTo>
                  <a:lnTo>
                    <a:pt x="419" y="1008"/>
                  </a:lnTo>
                  <a:lnTo>
                    <a:pt x="285" y="651"/>
                  </a:lnTo>
                  <a:lnTo>
                    <a:pt x="169" y="375"/>
                  </a:lnTo>
                  <a:lnTo>
                    <a:pt x="8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885200" y="2290350"/>
              <a:ext cx="35000" cy="42575"/>
            </a:xfrm>
            <a:custGeom>
              <a:avLst/>
              <a:gdLst/>
              <a:ahLst/>
              <a:cxnLst/>
              <a:rect l="l" t="t" r="r" b="b"/>
              <a:pathLst>
                <a:path w="1400" h="1703" extrusionOk="0">
                  <a:moveTo>
                    <a:pt x="794" y="0"/>
                  </a:moveTo>
                  <a:lnTo>
                    <a:pt x="1" y="116"/>
                  </a:lnTo>
                  <a:lnTo>
                    <a:pt x="1" y="1471"/>
                  </a:lnTo>
                  <a:lnTo>
                    <a:pt x="348" y="1159"/>
                  </a:lnTo>
                  <a:lnTo>
                    <a:pt x="767" y="1703"/>
                  </a:lnTo>
                  <a:lnTo>
                    <a:pt x="1400" y="972"/>
                  </a:lnTo>
                  <a:lnTo>
                    <a:pt x="1097" y="526"/>
                  </a:lnTo>
                  <a:lnTo>
                    <a:pt x="1400" y="330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950250" y="2153550"/>
              <a:ext cx="38125" cy="43025"/>
            </a:xfrm>
            <a:custGeom>
              <a:avLst/>
              <a:gdLst/>
              <a:ahLst/>
              <a:cxnLst/>
              <a:rect l="l" t="t" r="r" b="b"/>
              <a:pathLst>
                <a:path w="1525" h="1721" extrusionOk="0">
                  <a:moveTo>
                    <a:pt x="598" y="0"/>
                  </a:moveTo>
                  <a:lnTo>
                    <a:pt x="313" y="803"/>
                  </a:lnTo>
                  <a:lnTo>
                    <a:pt x="1" y="1373"/>
                  </a:lnTo>
                  <a:lnTo>
                    <a:pt x="509" y="1720"/>
                  </a:lnTo>
                  <a:lnTo>
                    <a:pt x="990" y="1114"/>
                  </a:lnTo>
                  <a:lnTo>
                    <a:pt x="1462" y="1498"/>
                  </a:lnTo>
                  <a:lnTo>
                    <a:pt x="1525" y="803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74400" y="2209025"/>
              <a:ext cx="36100" cy="26100"/>
            </a:xfrm>
            <a:custGeom>
              <a:avLst/>
              <a:gdLst/>
              <a:ahLst/>
              <a:cxnLst/>
              <a:rect l="l" t="t" r="r" b="b"/>
              <a:pathLst>
                <a:path w="1444" h="1044" extrusionOk="0">
                  <a:moveTo>
                    <a:pt x="455" y="1"/>
                  </a:moveTo>
                  <a:lnTo>
                    <a:pt x="0" y="473"/>
                  </a:lnTo>
                  <a:lnTo>
                    <a:pt x="375" y="803"/>
                  </a:lnTo>
                  <a:lnTo>
                    <a:pt x="722" y="990"/>
                  </a:lnTo>
                  <a:lnTo>
                    <a:pt x="1007" y="535"/>
                  </a:lnTo>
                  <a:lnTo>
                    <a:pt x="1382" y="1043"/>
                  </a:lnTo>
                  <a:lnTo>
                    <a:pt x="1444" y="179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901325" y="2900375"/>
              <a:ext cx="759775" cy="52825"/>
            </a:xfrm>
            <a:custGeom>
              <a:avLst/>
              <a:gdLst/>
              <a:ahLst/>
              <a:cxnLst/>
              <a:rect l="l" t="t" r="r" b="b"/>
              <a:pathLst>
                <a:path w="30391" h="2113" extrusionOk="0">
                  <a:moveTo>
                    <a:pt x="30390" y="0"/>
                  </a:moveTo>
                  <a:lnTo>
                    <a:pt x="25908" y="54"/>
                  </a:lnTo>
                  <a:lnTo>
                    <a:pt x="1" y="811"/>
                  </a:lnTo>
                  <a:lnTo>
                    <a:pt x="37" y="2112"/>
                  </a:lnTo>
                  <a:lnTo>
                    <a:pt x="29891" y="1239"/>
                  </a:lnTo>
                  <a:lnTo>
                    <a:pt x="30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5594572-9560-909C-02B9-C004DE352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087182"/>
              </p:ext>
            </p:extLst>
          </p:nvPr>
        </p:nvGraphicFramePr>
        <p:xfrm>
          <a:off x="-4362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21853A12-DD94-5F95-A235-DC5779F1B07A}"/>
              </a:ext>
            </a:extLst>
          </p:cNvPr>
          <p:cNvGrpSpPr/>
          <p:nvPr/>
        </p:nvGrpSpPr>
        <p:grpSpPr>
          <a:xfrm>
            <a:off x="3322041" y="1021649"/>
            <a:ext cx="3590488" cy="3909270"/>
            <a:chOff x="3359971" y="2373360"/>
            <a:chExt cx="2713658" cy="2670812"/>
          </a:xfrm>
        </p:grpSpPr>
        <p:pic>
          <p:nvPicPr>
            <p:cNvPr id="3" name="Picture 286418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DBA3C681-2371-B2BF-9C8F-5CA94A36CA21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424901" y="2571750"/>
              <a:ext cx="2059305" cy="82677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93B5511-8154-FB6D-2163-3A6B23BCB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23377" y="3669465"/>
              <a:ext cx="2550252" cy="1292786"/>
            </a:xfrm>
            <a:prstGeom prst="rect">
              <a:avLst/>
            </a:prstGeom>
          </p:spPr>
        </p:pic>
        <p:sp>
          <p:nvSpPr>
            <p:cNvPr id="6" name="Cerrar corchete 5">
              <a:extLst>
                <a:ext uri="{FF2B5EF4-FFF2-40B4-BE49-F238E27FC236}">
                  <a16:creationId xmlns:a16="http://schemas.microsoft.com/office/drawing/2014/main" id="{2B2AF5CB-ABC7-50E1-4B87-04850B54E436}"/>
                </a:ext>
              </a:extLst>
            </p:cNvPr>
            <p:cNvSpPr/>
            <p:nvPr/>
          </p:nvSpPr>
          <p:spPr>
            <a:xfrm rot="16200000">
              <a:off x="4492304" y="1241027"/>
              <a:ext cx="125835" cy="2390501"/>
            </a:xfrm>
            <a:prstGeom prst="rightBracket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errar corchete 6">
              <a:extLst>
                <a:ext uri="{FF2B5EF4-FFF2-40B4-BE49-F238E27FC236}">
                  <a16:creationId xmlns:a16="http://schemas.microsoft.com/office/drawing/2014/main" id="{AEC48C64-5022-9ADC-DC12-D8BDBDDDF8B3}"/>
                </a:ext>
              </a:extLst>
            </p:cNvPr>
            <p:cNvSpPr/>
            <p:nvPr/>
          </p:nvSpPr>
          <p:spPr>
            <a:xfrm rot="5400000">
              <a:off x="4509082" y="3786004"/>
              <a:ext cx="125835" cy="2390501"/>
            </a:xfrm>
            <a:prstGeom prst="rightBracket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oogle Shape;494;p23">
            <a:extLst>
              <a:ext uri="{FF2B5EF4-FFF2-40B4-BE49-F238E27FC236}">
                <a16:creationId xmlns:a16="http://schemas.microsoft.com/office/drawing/2014/main" id="{3463EF45-D471-8B74-1866-873CF9D72744}"/>
              </a:ext>
            </a:extLst>
          </p:cNvPr>
          <p:cNvGrpSpPr/>
          <p:nvPr/>
        </p:nvGrpSpPr>
        <p:grpSpPr>
          <a:xfrm>
            <a:off x="6617535" y="3154184"/>
            <a:ext cx="2526464" cy="1989316"/>
            <a:chOff x="1187125" y="238125"/>
            <a:chExt cx="5245725" cy="5238750"/>
          </a:xfrm>
        </p:grpSpPr>
        <p:sp>
          <p:nvSpPr>
            <p:cNvPr id="9" name="Google Shape;495;p23">
              <a:extLst>
                <a:ext uri="{FF2B5EF4-FFF2-40B4-BE49-F238E27FC236}">
                  <a16:creationId xmlns:a16="http://schemas.microsoft.com/office/drawing/2014/main" id="{DFC77171-594C-66E4-AB16-CF85CCC455DB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6;p23">
              <a:extLst>
                <a:ext uri="{FF2B5EF4-FFF2-40B4-BE49-F238E27FC236}">
                  <a16:creationId xmlns:a16="http://schemas.microsoft.com/office/drawing/2014/main" id="{1E862F46-BE33-C69C-DAC8-FD85F689CCFC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7;p23">
              <a:extLst>
                <a:ext uri="{FF2B5EF4-FFF2-40B4-BE49-F238E27FC236}">
                  <a16:creationId xmlns:a16="http://schemas.microsoft.com/office/drawing/2014/main" id="{DC9FE343-9A8C-6271-E4DB-95314C7E57E5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98;p23">
              <a:extLst>
                <a:ext uri="{FF2B5EF4-FFF2-40B4-BE49-F238E27FC236}">
                  <a16:creationId xmlns:a16="http://schemas.microsoft.com/office/drawing/2014/main" id="{A13CE097-3A8D-2405-CD05-FE934619101C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99;p23">
              <a:extLst>
                <a:ext uri="{FF2B5EF4-FFF2-40B4-BE49-F238E27FC236}">
                  <a16:creationId xmlns:a16="http://schemas.microsoft.com/office/drawing/2014/main" id="{E2970D2C-4683-A7B6-11E1-6A8EFD83754E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0;p23">
              <a:extLst>
                <a:ext uri="{FF2B5EF4-FFF2-40B4-BE49-F238E27FC236}">
                  <a16:creationId xmlns:a16="http://schemas.microsoft.com/office/drawing/2014/main" id="{F0D83B76-8977-57BB-EC8A-362B4DB16AD3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;p23">
              <a:extLst>
                <a:ext uri="{FF2B5EF4-FFF2-40B4-BE49-F238E27FC236}">
                  <a16:creationId xmlns:a16="http://schemas.microsoft.com/office/drawing/2014/main" id="{79098795-862D-01CB-D94A-18CDD13ACF71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2;p23">
              <a:extLst>
                <a:ext uri="{FF2B5EF4-FFF2-40B4-BE49-F238E27FC236}">
                  <a16:creationId xmlns:a16="http://schemas.microsoft.com/office/drawing/2014/main" id="{A0F90CFE-33B9-4154-C7D8-C25D4DE974B9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3;p23">
              <a:extLst>
                <a:ext uri="{FF2B5EF4-FFF2-40B4-BE49-F238E27FC236}">
                  <a16:creationId xmlns:a16="http://schemas.microsoft.com/office/drawing/2014/main" id="{81419AB8-6278-1A7C-A649-5C1707E83033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4;p23">
              <a:extLst>
                <a:ext uri="{FF2B5EF4-FFF2-40B4-BE49-F238E27FC236}">
                  <a16:creationId xmlns:a16="http://schemas.microsoft.com/office/drawing/2014/main" id="{5D74C1FE-B0DC-6B25-8762-D226F85E7224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5;p23">
              <a:extLst>
                <a:ext uri="{FF2B5EF4-FFF2-40B4-BE49-F238E27FC236}">
                  <a16:creationId xmlns:a16="http://schemas.microsoft.com/office/drawing/2014/main" id="{13688654-60CD-EB3F-908F-CB563F65206B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6;p23">
              <a:extLst>
                <a:ext uri="{FF2B5EF4-FFF2-40B4-BE49-F238E27FC236}">
                  <a16:creationId xmlns:a16="http://schemas.microsoft.com/office/drawing/2014/main" id="{7AC5BF80-F51E-9BF2-101F-FB578E6AE580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7;p23">
              <a:extLst>
                <a:ext uri="{FF2B5EF4-FFF2-40B4-BE49-F238E27FC236}">
                  <a16:creationId xmlns:a16="http://schemas.microsoft.com/office/drawing/2014/main" id="{60427EB9-EE89-E90C-1D9C-F567578920E8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8;p23">
              <a:extLst>
                <a:ext uri="{FF2B5EF4-FFF2-40B4-BE49-F238E27FC236}">
                  <a16:creationId xmlns:a16="http://schemas.microsoft.com/office/drawing/2014/main" id="{81FED07B-25C5-2547-1BD2-C39EA4C137BF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9;p23">
              <a:extLst>
                <a:ext uri="{FF2B5EF4-FFF2-40B4-BE49-F238E27FC236}">
                  <a16:creationId xmlns:a16="http://schemas.microsoft.com/office/drawing/2014/main" id="{3DDC9D7A-709B-BE78-E42F-ED8A83AA99D0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0;p23">
              <a:extLst>
                <a:ext uri="{FF2B5EF4-FFF2-40B4-BE49-F238E27FC236}">
                  <a16:creationId xmlns:a16="http://schemas.microsoft.com/office/drawing/2014/main" id="{DD04138C-DAA5-BDE5-B9FB-D3265762B59F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1;p23">
              <a:extLst>
                <a:ext uri="{FF2B5EF4-FFF2-40B4-BE49-F238E27FC236}">
                  <a16:creationId xmlns:a16="http://schemas.microsoft.com/office/drawing/2014/main" id="{B7116265-2640-1B0A-4A0F-CAC4726A5BA5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2;p23">
              <a:extLst>
                <a:ext uri="{FF2B5EF4-FFF2-40B4-BE49-F238E27FC236}">
                  <a16:creationId xmlns:a16="http://schemas.microsoft.com/office/drawing/2014/main" id="{B6DE0F5D-7639-524B-79A2-5C1D50E3A922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3;p23">
              <a:extLst>
                <a:ext uri="{FF2B5EF4-FFF2-40B4-BE49-F238E27FC236}">
                  <a16:creationId xmlns:a16="http://schemas.microsoft.com/office/drawing/2014/main" id="{84772A08-F194-57B7-52B1-4CE6F6E5B150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4;p23">
              <a:extLst>
                <a:ext uri="{FF2B5EF4-FFF2-40B4-BE49-F238E27FC236}">
                  <a16:creationId xmlns:a16="http://schemas.microsoft.com/office/drawing/2014/main" id="{A932B9BD-7BC7-F54A-9D8E-059E962FEBB3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;p23">
              <a:extLst>
                <a:ext uri="{FF2B5EF4-FFF2-40B4-BE49-F238E27FC236}">
                  <a16:creationId xmlns:a16="http://schemas.microsoft.com/office/drawing/2014/main" id="{0E3B35A2-8B8F-26D7-B66F-217CAABF63FD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6;p23">
              <a:extLst>
                <a:ext uri="{FF2B5EF4-FFF2-40B4-BE49-F238E27FC236}">
                  <a16:creationId xmlns:a16="http://schemas.microsoft.com/office/drawing/2014/main" id="{DAB43CC6-5932-E0B2-EA72-646C7E1A6152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7;p23">
              <a:extLst>
                <a:ext uri="{FF2B5EF4-FFF2-40B4-BE49-F238E27FC236}">
                  <a16:creationId xmlns:a16="http://schemas.microsoft.com/office/drawing/2014/main" id="{D0B987BE-6AAB-A9E1-98D4-1877B5EE6E2B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8;p23">
              <a:extLst>
                <a:ext uri="{FF2B5EF4-FFF2-40B4-BE49-F238E27FC236}">
                  <a16:creationId xmlns:a16="http://schemas.microsoft.com/office/drawing/2014/main" id="{72C7F5C4-01EE-0E61-A15E-90FD31902DC0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9;p23">
              <a:extLst>
                <a:ext uri="{FF2B5EF4-FFF2-40B4-BE49-F238E27FC236}">
                  <a16:creationId xmlns:a16="http://schemas.microsoft.com/office/drawing/2014/main" id="{E978375B-2B96-BF93-7F64-6DE55807BF37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0;p23">
              <a:extLst>
                <a:ext uri="{FF2B5EF4-FFF2-40B4-BE49-F238E27FC236}">
                  <a16:creationId xmlns:a16="http://schemas.microsoft.com/office/drawing/2014/main" id="{BFD7912E-31C0-47C8-E64F-19E8D3D2ED68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1;p23">
              <a:extLst>
                <a:ext uri="{FF2B5EF4-FFF2-40B4-BE49-F238E27FC236}">
                  <a16:creationId xmlns:a16="http://schemas.microsoft.com/office/drawing/2014/main" id="{6A81CAA1-EA8E-474C-6EF6-64BEDB6C7D75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2;p23">
              <a:extLst>
                <a:ext uri="{FF2B5EF4-FFF2-40B4-BE49-F238E27FC236}">
                  <a16:creationId xmlns:a16="http://schemas.microsoft.com/office/drawing/2014/main" id="{3A4573A3-FA31-014F-01B0-054C4BD8F40D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3;p23">
              <a:extLst>
                <a:ext uri="{FF2B5EF4-FFF2-40B4-BE49-F238E27FC236}">
                  <a16:creationId xmlns:a16="http://schemas.microsoft.com/office/drawing/2014/main" id="{C712C1CE-98A7-67B4-F519-4D2E9F62F308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4;p23">
              <a:extLst>
                <a:ext uri="{FF2B5EF4-FFF2-40B4-BE49-F238E27FC236}">
                  <a16:creationId xmlns:a16="http://schemas.microsoft.com/office/drawing/2014/main" id="{D6555D43-B330-55EA-3851-CE50A08B34CE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5;p23">
              <a:extLst>
                <a:ext uri="{FF2B5EF4-FFF2-40B4-BE49-F238E27FC236}">
                  <a16:creationId xmlns:a16="http://schemas.microsoft.com/office/drawing/2014/main" id="{47B58E0B-47EA-CC53-38C8-F0A7C52C1395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6;p23">
              <a:extLst>
                <a:ext uri="{FF2B5EF4-FFF2-40B4-BE49-F238E27FC236}">
                  <a16:creationId xmlns:a16="http://schemas.microsoft.com/office/drawing/2014/main" id="{66127C91-AA95-A94B-7A82-4350C3B25EAF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27;p23">
              <a:extLst>
                <a:ext uri="{FF2B5EF4-FFF2-40B4-BE49-F238E27FC236}">
                  <a16:creationId xmlns:a16="http://schemas.microsoft.com/office/drawing/2014/main" id="{6F927228-9572-F510-7E9C-861FE2D91357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28;p23">
              <a:extLst>
                <a:ext uri="{FF2B5EF4-FFF2-40B4-BE49-F238E27FC236}">
                  <a16:creationId xmlns:a16="http://schemas.microsoft.com/office/drawing/2014/main" id="{B5633308-3634-78C8-B063-5749426725DC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29;p23">
              <a:extLst>
                <a:ext uri="{FF2B5EF4-FFF2-40B4-BE49-F238E27FC236}">
                  <a16:creationId xmlns:a16="http://schemas.microsoft.com/office/drawing/2014/main" id="{924B3246-446B-36EA-0F3F-2007F5A388B4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30;p23">
              <a:extLst>
                <a:ext uri="{FF2B5EF4-FFF2-40B4-BE49-F238E27FC236}">
                  <a16:creationId xmlns:a16="http://schemas.microsoft.com/office/drawing/2014/main" id="{CE331CB0-13F3-DD71-474D-C6A9DCAAA731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808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5594572-9560-909C-02B9-C004DE352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254287"/>
              </p:ext>
            </p:extLst>
          </p:nvPr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FDA5EE4F-8E5E-C30E-6384-DE34C2EC7C4E}"/>
              </a:ext>
            </a:extLst>
          </p:cNvPr>
          <p:cNvSpPr txBox="1"/>
          <p:nvPr/>
        </p:nvSpPr>
        <p:spPr>
          <a:xfrm>
            <a:off x="2659309" y="996981"/>
            <a:ext cx="6291743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Obtener una relación entre la cantidad de sismos y la cantidad de sismos espacialmente; </a:t>
            </a:r>
          </a:p>
          <a:p>
            <a:endParaRPr lang="es-CR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endParaRPr lang="es-CR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AutoNum type="arabicPeriod"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Se </a:t>
            </a:r>
            <a:r>
              <a:rPr lang="es-CR" sz="1200" err="1">
                <a:solidFill>
                  <a:schemeClr val="dk1"/>
                </a:solidFill>
                <a:latin typeface="Roboto"/>
                <a:ea typeface="Roboto"/>
                <a:cs typeface="Roboto"/>
              </a:rPr>
              <a:t>calcul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ó la </a:t>
            </a: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I de Moran Global. Se realizaron cuatro clasificaciones: Alto-Alto, Alto-Bajo, Bajo-Alto, Bajo-Bajo</a:t>
            </a:r>
          </a:p>
          <a:p>
            <a:pPr marL="342900" indent="-342900">
              <a:buAutoNum type="arabicPeriod"/>
            </a:pPr>
            <a:endParaRPr lang="es-CR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342900" indent="-342900">
              <a:buFont typeface="Arial"/>
              <a:buAutoNum type="arabicPeriod"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Se calculó el indicador de asociación espacial local (LISA) de la I de Moran</a:t>
            </a:r>
            <a:endParaRPr lang="en-US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3" name="Google Shape;494;p23">
            <a:extLst>
              <a:ext uri="{FF2B5EF4-FFF2-40B4-BE49-F238E27FC236}">
                <a16:creationId xmlns:a16="http://schemas.microsoft.com/office/drawing/2014/main" id="{CC05E332-2C27-E7CE-F0F7-A9BF7270E05A}"/>
              </a:ext>
            </a:extLst>
          </p:cNvPr>
          <p:cNvGrpSpPr/>
          <p:nvPr/>
        </p:nvGrpSpPr>
        <p:grpSpPr>
          <a:xfrm>
            <a:off x="6617535" y="3154184"/>
            <a:ext cx="2526464" cy="1989316"/>
            <a:chOff x="1187125" y="238125"/>
            <a:chExt cx="5245725" cy="5238750"/>
          </a:xfrm>
        </p:grpSpPr>
        <p:sp>
          <p:nvSpPr>
            <p:cNvPr id="4" name="Google Shape;495;p23">
              <a:extLst>
                <a:ext uri="{FF2B5EF4-FFF2-40B4-BE49-F238E27FC236}">
                  <a16:creationId xmlns:a16="http://schemas.microsoft.com/office/drawing/2014/main" id="{CF9DFAEE-B382-432A-2862-D224DCC2B872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6;p23">
              <a:extLst>
                <a:ext uri="{FF2B5EF4-FFF2-40B4-BE49-F238E27FC236}">
                  <a16:creationId xmlns:a16="http://schemas.microsoft.com/office/drawing/2014/main" id="{669BC60C-2D13-5232-310F-E91884998FCC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7;p23">
              <a:extLst>
                <a:ext uri="{FF2B5EF4-FFF2-40B4-BE49-F238E27FC236}">
                  <a16:creationId xmlns:a16="http://schemas.microsoft.com/office/drawing/2014/main" id="{48818194-A3E8-C842-78BE-D8FCF0F7DD5D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8;p23">
              <a:extLst>
                <a:ext uri="{FF2B5EF4-FFF2-40B4-BE49-F238E27FC236}">
                  <a16:creationId xmlns:a16="http://schemas.microsoft.com/office/drawing/2014/main" id="{FB450A64-CD99-ECEE-1FC4-34B1C51EDEFA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9;p23">
              <a:extLst>
                <a:ext uri="{FF2B5EF4-FFF2-40B4-BE49-F238E27FC236}">
                  <a16:creationId xmlns:a16="http://schemas.microsoft.com/office/drawing/2014/main" id="{93C62F18-251C-79C4-9ED0-2F7E78643544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23">
              <a:extLst>
                <a:ext uri="{FF2B5EF4-FFF2-40B4-BE49-F238E27FC236}">
                  <a16:creationId xmlns:a16="http://schemas.microsoft.com/office/drawing/2014/main" id="{7A49BE8D-4D67-AF23-D4EB-63B6C0BC9503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23">
              <a:extLst>
                <a:ext uri="{FF2B5EF4-FFF2-40B4-BE49-F238E27FC236}">
                  <a16:creationId xmlns:a16="http://schemas.microsoft.com/office/drawing/2014/main" id="{C1C56282-F311-A068-3591-9CAC7A7DC9F8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2;p23">
              <a:extLst>
                <a:ext uri="{FF2B5EF4-FFF2-40B4-BE49-F238E27FC236}">
                  <a16:creationId xmlns:a16="http://schemas.microsoft.com/office/drawing/2014/main" id="{5B86873C-CDD6-0693-2C12-E01B7E8F5D0D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3;p23">
              <a:extLst>
                <a:ext uri="{FF2B5EF4-FFF2-40B4-BE49-F238E27FC236}">
                  <a16:creationId xmlns:a16="http://schemas.microsoft.com/office/drawing/2014/main" id="{EDE2292A-56AF-4AA2-A7A7-3055B09419FC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4;p23">
              <a:extLst>
                <a:ext uri="{FF2B5EF4-FFF2-40B4-BE49-F238E27FC236}">
                  <a16:creationId xmlns:a16="http://schemas.microsoft.com/office/drawing/2014/main" id="{F04F73B3-E3D1-621E-0A28-C9F3CFE0471F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5;p23">
              <a:extLst>
                <a:ext uri="{FF2B5EF4-FFF2-40B4-BE49-F238E27FC236}">
                  <a16:creationId xmlns:a16="http://schemas.microsoft.com/office/drawing/2014/main" id="{FB6A5704-7D5C-02B7-F94D-15CA58739E94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6;p23">
              <a:extLst>
                <a:ext uri="{FF2B5EF4-FFF2-40B4-BE49-F238E27FC236}">
                  <a16:creationId xmlns:a16="http://schemas.microsoft.com/office/drawing/2014/main" id="{BF681C1A-C5D6-DCBF-BA95-6C98A0267845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7;p23">
              <a:extLst>
                <a:ext uri="{FF2B5EF4-FFF2-40B4-BE49-F238E27FC236}">
                  <a16:creationId xmlns:a16="http://schemas.microsoft.com/office/drawing/2014/main" id="{AAD5B08C-16CA-D578-47E9-3997159C7829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8;p23">
              <a:extLst>
                <a:ext uri="{FF2B5EF4-FFF2-40B4-BE49-F238E27FC236}">
                  <a16:creationId xmlns:a16="http://schemas.microsoft.com/office/drawing/2014/main" id="{134317D0-9506-9ACB-6F31-E46A18460103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9;p23">
              <a:extLst>
                <a:ext uri="{FF2B5EF4-FFF2-40B4-BE49-F238E27FC236}">
                  <a16:creationId xmlns:a16="http://schemas.microsoft.com/office/drawing/2014/main" id="{C307CE5C-FE39-E9C9-F89E-CD7D9B8AA7A2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0;p23">
              <a:extLst>
                <a:ext uri="{FF2B5EF4-FFF2-40B4-BE49-F238E27FC236}">
                  <a16:creationId xmlns:a16="http://schemas.microsoft.com/office/drawing/2014/main" id="{84B4B7BB-58B4-D5A9-74FF-1FEFAFAC19E2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1;p23">
              <a:extLst>
                <a:ext uri="{FF2B5EF4-FFF2-40B4-BE49-F238E27FC236}">
                  <a16:creationId xmlns:a16="http://schemas.microsoft.com/office/drawing/2014/main" id="{160A8F3D-B63F-D248-6303-055F989B4FCF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2;p23">
              <a:extLst>
                <a:ext uri="{FF2B5EF4-FFF2-40B4-BE49-F238E27FC236}">
                  <a16:creationId xmlns:a16="http://schemas.microsoft.com/office/drawing/2014/main" id="{D38B311B-8603-FA34-7E19-D8F41586C4CA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3;p23">
              <a:extLst>
                <a:ext uri="{FF2B5EF4-FFF2-40B4-BE49-F238E27FC236}">
                  <a16:creationId xmlns:a16="http://schemas.microsoft.com/office/drawing/2014/main" id="{5BAE180E-7484-DCFD-6E41-CFFA529329E1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4;p23">
              <a:extLst>
                <a:ext uri="{FF2B5EF4-FFF2-40B4-BE49-F238E27FC236}">
                  <a16:creationId xmlns:a16="http://schemas.microsoft.com/office/drawing/2014/main" id="{228DD510-4BAF-8FEB-1BFA-E7517EBA3F4C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5;p23">
              <a:extLst>
                <a:ext uri="{FF2B5EF4-FFF2-40B4-BE49-F238E27FC236}">
                  <a16:creationId xmlns:a16="http://schemas.microsoft.com/office/drawing/2014/main" id="{4A3833D3-903A-7FBD-25F6-3FC52B335DB9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6;p23">
              <a:extLst>
                <a:ext uri="{FF2B5EF4-FFF2-40B4-BE49-F238E27FC236}">
                  <a16:creationId xmlns:a16="http://schemas.microsoft.com/office/drawing/2014/main" id="{409C52CD-4342-13B3-5659-46346A8C1192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7;p23">
              <a:extLst>
                <a:ext uri="{FF2B5EF4-FFF2-40B4-BE49-F238E27FC236}">
                  <a16:creationId xmlns:a16="http://schemas.microsoft.com/office/drawing/2014/main" id="{7853BCD7-4A2E-7C30-780B-1C40EFD051A6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8;p23">
              <a:extLst>
                <a:ext uri="{FF2B5EF4-FFF2-40B4-BE49-F238E27FC236}">
                  <a16:creationId xmlns:a16="http://schemas.microsoft.com/office/drawing/2014/main" id="{6F5715E9-2309-FC35-C92A-62A2FFB16BEC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9;p23">
              <a:extLst>
                <a:ext uri="{FF2B5EF4-FFF2-40B4-BE49-F238E27FC236}">
                  <a16:creationId xmlns:a16="http://schemas.microsoft.com/office/drawing/2014/main" id="{11ACFDD3-CC72-F2DD-B6E6-2BF063AAF068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0;p23">
              <a:extLst>
                <a:ext uri="{FF2B5EF4-FFF2-40B4-BE49-F238E27FC236}">
                  <a16:creationId xmlns:a16="http://schemas.microsoft.com/office/drawing/2014/main" id="{DFF21FA8-FC48-DADF-17E4-B2CA25CB58C0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1;p23">
              <a:extLst>
                <a:ext uri="{FF2B5EF4-FFF2-40B4-BE49-F238E27FC236}">
                  <a16:creationId xmlns:a16="http://schemas.microsoft.com/office/drawing/2014/main" id="{ACFDB06C-3052-ACD6-0BC9-0026636748E2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2;p23">
              <a:extLst>
                <a:ext uri="{FF2B5EF4-FFF2-40B4-BE49-F238E27FC236}">
                  <a16:creationId xmlns:a16="http://schemas.microsoft.com/office/drawing/2014/main" id="{3C3A48C7-1BDE-CCD4-CF00-6A7D6985E70C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3;p23">
              <a:extLst>
                <a:ext uri="{FF2B5EF4-FFF2-40B4-BE49-F238E27FC236}">
                  <a16:creationId xmlns:a16="http://schemas.microsoft.com/office/drawing/2014/main" id="{A9EAB32A-62F6-FD76-9727-B68B341D2327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4;p23">
              <a:extLst>
                <a:ext uri="{FF2B5EF4-FFF2-40B4-BE49-F238E27FC236}">
                  <a16:creationId xmlns:a16="http://schemas.microsoft.com/office/drawing/2014/main" id="{F72DBF30-EA24-9E78-7D1E-B5E5AD5CBCCF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5;p23">
              <a:extLst>
                <a:ext uri="{FF2B5EF4-FFF2-40B4-BE49-F238E27FC236}">
                  <a16:creationId xmlns:a16="http://schemas.microsoft.com/office/drawing/2014/main" id="{89844FE6-4CBD-4711-B883-38A442A2C9E7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6;p23">
              <a:extLst>
                <a:ext uri="{FF2B5EF4-FFF2-40B4-BE49-F238E27FC236}">
                  <a16:creationId xmlns:a16="http://schemas.microsoft.com/office/drawing/2014/main" id="{180C2C25-7887-AD59-04DE-1A7836E148D7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7;p23">
              <a:extLst>
                <a:ext uri="{FF2B5EF4-FFF2-40B4-BE49-F238E27FC236}">
                  <a16:creationId xmlns:a16="http://schemas.microsoft.com/office/drawing/2014/main" id="{D8C2FB06-3996-22A8-6FD7-969007C12CE0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8;p23">
              <a:extLst>
                <a:ext uri="{FF2B5EF4-FFF2-40B4-BE49-F238E27FC236}">
                  <a16:creationId xmlns:a16="http://schemas.microsoft.com/office/drawing/2014/main" id="{27BC85CC-4C26-07C7-9098-2C5E09FD5BA0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9;p23">
              <a:extLst>
                <a:ext uri="{FF2B5EF4-FFF2-40B4-BE49-F238E27FC236}">
                  <a16:creationId xmlns:a16="http://schemas.microsoft.com/office/drawing/2014/main" id="{39478F14-87B9-CAE7-4ED5-F31E7B246BE5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0;p23">
              <a:extLst>
                <a:ext uri="{FF2B5EF4-FFF2-40B4-BE49-F238E27FC236}">
                  <a16:creationId xmlns:a16="http://schemas.microsoft.com/office/drawing/2014/main" id="{F32DBE08-A1ED-3E3D-CD34-8C4C3EEBFA9D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405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494;p23">
            <a:extLst>
              <a:ext uri="{FF2B5EF4-FFF2-40B4-BE49-F238E27FC236}">
                <a16:creationId xmlns:a16="http://schemas.microsoft.com/office/drawing/2014/main" id="{FA18DB3F-4A75-42A1-B4AE-38F8D7B72836}"/>
              </a:ext>
            </a:extLst>
          </p:cNvPr>
          <p:cNvGrpSpPr/>
          <p:nvPr/>
        </p:nvGrpSpPr>
        <p:grpSpPr>
          <a:xfrm>
            <a:off x="6617535" y="3154184"/>
            <a:ext cx="2526464" cy="1989316"/>
            <a:chOff x="1187125" y="238125"/>
            <a:chExt cx="5245725" cy="5238750"/>
          </a:xfrm>
        </p:grpSpPr>
        <p:sp>
          <p:nvSpPr>
            <p:cNvPr id="4" name="Google Shape;495;p23">
              <a:extLst>
                <a:ext uri="{FF2B5EF4-FFF2-40B4-BE49-F238E27FC236}">
                  <a16:creationId xmlns:a16="http://schemas.microsoft.com/office/drawing/2014/main" id="{D4BD4E7A-1B60-ED2A-31CD-38525E37B814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6;p23">
              <a:extLst>
                <a:ext uri="{FF2B5EF4-FFF2-40B4-BE49-F238E27FC236}">
                  <a16:creationId xmlns:a16="http://schemas.microsoft.com/office/drawing/2014/main" id="{A1FD3CF2-B823-E507-C4FD-C05B85B576E4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7;p23">
              <a:extLst>
                <a:ext uri="{FF2B5EF4-FFF2-40B4-BE49-F238E27FC236}">
                  <a16:creationId xmlns:a16="http://schemas.microsoft.com/office/drawing/2014/main" id="{31795AF5-7F8B-D16F-550E-E5165C72F3E0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23">
              <a:extLst>
                <a:ext uri="{FF2B5EF4-FFF2-40B4-BE49-F238E27FC236}">
                  <a16:creationId xmlns:a16="http://schemas.microsoft.com/office/drawing/2014/main" id="{506B7EDA-7373-6FD4-6F0C-F283246AD0A1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9;p23">
              <a:extLst>
                <a:ext uri="{FF2B5EF4-FFF2-40B4-BE49-F238E27FC236}">
                  <a16:creationId xmlns:a16="http://schemas.microsoft.com/office/drawing/2014/main" id="{56B2FB9D-53C8-C21F-A0DA-270AAAACEF0E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0;p23">
              <a:extLst>
                <a:ext uri="{FF2B5EF4-FFF2-40B4-BE49-F238E27FC236}">
                  <a16:creationId xmlns:a16="http://schemas.microsoft.com/office/drawing/2014/main" id="{E55352B8-E59C-2921-E0BB-44F336CD18F8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;p23">
              <a:extLst>
                <a:ext uri="{FF2B5EF4-FFF2-40B4-BE49-F238E27FC236}">
                  <a16:creationId xmlns:a16="http://schemas.microsoft.com/office/drawing/2014/main" id="{A60EBAD2-3451-DBD0-E67B-F5A1FB6CB5E3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2;p23">
              <a:extLst>
                <a:ext uri="{FF2B5EF4-FFF2-40B4-BE49-F238E27FC236}">
                  <a16:creationId xmlns:a16="http://schemas.microsoft.com/office/drawing/2014/main" id="{84E63144-C713-3A7C-8F72-971A8B8C9A3E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3;p23">
              <a:extLst>
                <a:ext uri="{FF2B5EF4-FFF2-40B4-BE49-F238E27FC236}">
                  <a16:creationId xmlns:a16="http://schemas.microsoft.com/office/drawing/2014/main" id="{8DB8377A-8C21-7F67-30EF-36FA37A2B95F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4;p23">
              <a:extLst>
                <a:ext uri="{FF2B5EF4-FFF2-40B4-BE49-F238E27FC236}">
                  <a16:creationId xmlns:a16="http://schemas.microsoft.com/office/drawing/2014/main" id="{FC9E05DA-C6A1-25F9-37B8-D7EA06D12761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5;p23">
              <a:extLst>
                <a:ext uri="{FF2B5EF4-FFF2-40B4-BE49-F238E27FC236}">
                  <a16:creationId xmlns:a16="http://schemas.microsoft.com/office/drawing/2014/main" id="{154DD4C4-5684-9D3C-C9EB-827D86322B82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6;p23">
              <a:extLst>
                <a:ext uri="{FF2B5EF4-FFF2-40B4-BE49-F238E27FC236}">
                  <a16:creationId xmlns:a16="http://schemas.microsoft.com/office/drawing/2014/main" id="{2746BA75-17A8-114E-ED81-0D7E79EB7D1C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3">
              <a:extLst>
                <a:ext uri="{FF2B5EF4-FFF2-40B4-BE49-F238E27FC236}">
                  <a16:creationId xmlns:a16="http://schemas.microsoft.com/office/drawing/2014/main" id="{6BB15B05-BB61-5A7E-CEF6-6A7E8B29723D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3">
              <a:extLst>
                <a:ext uri="{FF2B5EF4-FFF2-40B4-BE49-F238E27FC236}">
                  <a16:creationId xmlns:a16="http://schemas.microsoft.com/office/drawing/2014/main" id="{E5C4B88C-B251-A71E-A574-EB3E841DCF69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9;p23">
              <a:extLst>
                <a:ext uri="{FF2B5EF4-FFF2-40B4-BE49-F238E27FC236}">
                  <a16:creationId xmlns:a16="http://schemas.microsoft.com/office/drawing/2014/main" id="{1806DAFB-9CD1-D58C-1FBA-5F7564437EBB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0;p23">
              <a:extLst>
                <a:ext uri="{FF2B5EF4-FFF2-40B4-BE49-F238E27FC236}">
                  <a16:creationId xmlns:a16="http://schemas.microsoft.com/office/drawing/2014/main" id="{944A0D90-D5F0-A287-72AB-4EBC95B1294E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3">
              <a:extLst>
                <a:ext uri="{FF2B5EF4-FFF2-40B4-BE49-F238E27FC236}">
                  <a16:creationId xmlns:a16="http://schemas.microsoft.com/office/drawing/2014/main" id="{756E0FCB-2555-4648-9E90-A7141D0F838B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3">
              <a:extLst>
                <a:ext uri="{FF2B5EF4-FFF2-40B4-BE49-F238E27FC236}">
                  <a16:creationId xmlns:a16="http://schemas.microsoft.com/office/drawing/2014/main" id="{D00720B5-36AF-A531-DBC4-5D6C1B0EAE45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3">
              <a:extLst>
                <a:ext uri="{FF2B5EF4-FFF2-40B4-BE49-F238E27FC236}">
                  <a16:creationId xmlns:a16="http://schemas.microsoft.com/office/drawing/2014/main" id="{35F2C1D3-4294-83DC-3264-70764711D164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3">
              <a:extLst>
                <a:ext uri="{FF2B5EF4-FFF2-40B4-BE49-F238E27FC236}">
                  <a16:creationId xmlns:a16="http://schemas.microsoft.com/office/drawing/2014/main" id="{11658F54-6297-7F93-260D-53436B43FB8E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5;p23">
              <a:extLst>
                <a:ext uri="{FF2B5EF4-FFF2-40B4-BE49-F238E27FC236}">
                  <a16:creationId xmlns:a16="http://schemas.microsoft.com/office/drawing/2014/main" id="{B533642F-8634-4417-C7C6-C62067291E44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6;p23">
              <a:extLst>
                <a:ext uri="{FF2B5EF4-FFF2-40B4-BE49-F238E27FC236}">
                  <a16:creationId xmlns:a16="http://schemas.microsoft.com/office/drawing/2014/main" id="{2BDC576A-A129-ADA3-5B8D-8F79558C26B8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7;p23">
              <a:extLst>
                <a:ext uri="{FF2B5EF4-FFF2-40B4-BE49-F238E27FC236}">
                  <a16:creationId xmlns:a16="http://schemas.microsoft.com/office/drawing/2014/main" id="{EC26B203-8359-E129-7ADB-878796BABA5D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8;p23">
              <a:extLst>
                <a:ext uri="{FF2B5EF4-FFF2-40B4-BE49-F238E27FC236}">
                  <a16:creationId xmlns:a16="http://schemas.microsoft.com/office/drawing/2014/main" id="{EFC2A4D3-1D81-80EE-4079-37F6C804E11F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9;p23">
              <a:extLst>
                <a:ext uri="{FF2B5EF4-FFF2-40B4-BE49-F238E27FC236}">
                  <a16:creationId xmlns:a16="http://schemas.microsoft.com/office/drawing/2014/main" id="{A39EF878-5F98-4492-CA00-CA5EFEB0EFD5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0;p23">
              <a:extLst>
                <a:ext uri="{FF2B5EF4-FFF2-40B4-BE49-F238E27FC236}">
                  <a16:creationId xmlns:a16="http://schemas.microsoft.com/office/drawing/2014/main" id="{4A143064-D37F-28CC-B13A-284966AD13B8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1;p23">
              <a:extLst>
                <a:ext uri="{FF2B5EF4-FFF2-40B4-BE49-F238E27FC236}">
                  <a16:creationId xmlns:a16="http://schemas.microsoft.com/office/drawing/2014/main" id="{DA36EBE8-696E-ACBB-022B-24BC0329183E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2;p23">
              <a:extLst>
                <a:ext uri="{FF2B5EF4-FFF2-40B4-BE49-F238E27FC236}">
                  <a16:creationId xmlns:a16="http://schemas.microsoft.com/office/drawing/2014/main" id="{CBE3B68E-F0A8-A213-1B89-E48D3C1D944D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3;p23">
              <a:extLst>
                <a:ext uri="{FF2B5EF4-FFF2-40B4-BE49-F238E27FC236}">
                  <a16:creationId xmlns:a16="http://schemas.microsoft.com/office/drawing/2014/main" id="{2FA80E08-0643-22A1-FA08-0E9B96F36D94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4;p23">
              <a:extLst>
                <a:ext uri="{FF2B5EF4-FFF2-40B4-BE49-F238E27FC236}">
                  <a16:creationId xmlns:a16="http://schemas.microsoft.com/office/drawing/2014/main" id="{BF493726-7DC7-AEC5-F21A-B1B49A7EF117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5;p23">
              <a:extLst>
                <a:ext uri="{FF2B5EF4-FFF2-40B4-BE49-F238E27FC236}">
                  <a16:creationId xmlns:a16="http://schemas.microsoft.com/office/drawing/2014/main" id="{5856A49E-90EE-2BBF-49B9-CB776FC1FBB4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6;p23">
              <a:extLst>
                <a:ext uri="{FF2B5EF4-FFF2-40B4-BE49-F238E27FC236}">
                  <a16:creationId xmlns:a16="http://schemas.microsoft.com/office/drawing/2014/main" id="{6B14E379-9CC5-0F1A-FB8F-2820EAC84E96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7;p23">
              <a:extLst>
                <a:ext uri="{FF2B5EF4-FFF2-40B4-BE49-F238E27FC236}">
                  <a16:creationId xmlns:a16="http://schemas.microsoft.com/office/drawing/2014/main" id="{E3441DE6-74A8-1930-2F81-8A0A4EDC9C0A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8;p23">
              <a:extLst>
                <a:ext uri="{FF2B5EF4-FFF2-40B4-BE49-F238E27FC236}">
                  <a16:creationId xmlns:a16="http://schemas.microsoft.com/office/drawing/2014/main" id="{F07922F0-F37B-A986-5D92-9ED5B7B5C76D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9;p23">
              <a:extLst>
                <a:ext uri="{FF2B5EF4-FFF2-40B4-BE49-F238E27FC236}">
                  <a16:creationId xmlns:a16="http://schemas.microsoft.com/office/drawing/2014/main" id="{602BB8FA-E3C1-D0A3-8719-3E7956886600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0;p23">
              <a:extLst>
                <a:ext uri="{FF2B5EF4-FFF2-40B4-BE49-F238E27FC236}">
                  <a16:creationId xmlns:a16="http://schemas.microsoft.com/office/drawing/2014/main" id="{39DCB1E9-8720-A04B-9E1D-F142B5AC4BAC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Metodología</a:t>
            </a:r>
            <a:endParaRPr err="1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5594572-9560-909C-02B9-C004DE3528E0}"/>
              </a:ext>
            </a:extLst>
          </p:cNvPr>
          <p:cNvGraphicFramePr/>
          <p:nvPr/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82B5E78C-6334-1296-D8D4-FCD4E4F8C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0455" y="1137574"/>
            <a:ext cx="3216567" cy="3586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09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494;p23">
            <a:extLst>
              <a:ext uri="{FF2B5EF4-FFF2-40B4-BE49-F238E27FC236}">
                <a16:creationId xmlns:a16="http://schemas.microsoft.com/office/drawing/2014/main" id="{FA18DB3F-4A75-42A1-B4AE-38F8D7B72836}"/>
              </a:ext>
            </a:extLst>
          </p:cNvPr>
          <p:cNvGrpSpPr/>
          <p:nvPr/>
        </p:nvGrpSpPr>
        <p:grpSpPr>
          <a:xfrm>
            <a:off x="6617535" y="3154184"/>
            <a:ext cx="2526464" cy="1989316"/>
            <a:chOff x="1187125" y="238125"/>
            <a:chExt cx="5245725" cy="5238750"/>
          </a:xfrm>
        </p:grpSpPr>
        <p:sp>
          <p:nvSpPr>
            <p:cNvPr id="4" name="Google Shape;495;p23">
              <a:extLst>
                <a:ext uri="{FF2B5EF4-FFF2-40B4-BE49-F238E27FC236}">
                  <a16:creationId xmlns:a16="http://schemas.microsoft.com/office/drawing/2014/main" id="{D4BD4E7A-1B60-ED2A-31CD-38525E37B814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6;p23">
              <a:extLst>
                <a:ext uri="{FF2B5EF4-FFF2-40B4-BE49-F238E27FC236}">
                  <a16:creationId xmlns:a16="http://schemas.microsoft.com/office/drawing/2014/main" id="{A1FD3CF2-B823-E507-C4FD-C05B85B576E4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7;p23">
              <a:extLst>
                <a:ext uri="{FF2B5EF4-FFF2-40B4-BE49-F238E27FC236}">
                  <a16:creationId xmlns:a16="http://schemas.microsoft.com/office/drawing/2014/main" id="{31795AF5-7F8B-D16F-550E-E5165C72F3E0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23">
              <a:extLst>
                <a:ext uri="{FF2B5EF4-FFF2-40B4-BE49-F238E27FC236}">
                  <a16:creationId xmlns:a16="http://schemas.microsoft.com/office/drawing/2014/main" id="{506B7EDA-7373-6FD4-6F0C-F283246AD0A1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9;p23">
              <a:extLst>
                <a:ext uri="{FF2B5EF4-FFF2-40B4-BE49-F238E27FC236}">
                  <a16:creationId xmlns:a16="http://schemas.microsoft.com/office/drawing/2014/main" id="{56B2FB9D-53C8-C21F-A0DA-270AAAACEF0E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0;p23">
              <a:extLst>
                <a:ext uri="{FF2B5EF4-FFF2-40B4-BE49-F238E27FC236}">
                  <a16:creationId xmlns:a16="http://schemas.microsoft.com/office/drawing/2014/main" id="{E55352B8-E59C-2921-E0BB-44F336CD18F8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;p23">
              <a:extLst>
                <a:ext uri="{FF2B5EF4-FFF2-40B4-BE49-F238E27FC236}">
                  <a16:creationId xmlns:a16="http://schemas.microsoft.com/office/drawing/2014/main" id="{A60EBAD2-3451-DBD0-E67B-F5A1FB6CB5E3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2;p23">
              <a:extLst>
                <a:ext uri="{FF2B5EF4-FFF2-40B4-BE49-F238E27FC236}">
                  <a16:creationId xmlns:a16="http://schemas.microsoft.com/office/drawing/2014/main" id="{84E63144-C713-3A7C-8F72-971A8B8C9A3E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3;p23">
              <a:extLst>
                <a:ext uri="{FF2B5EF4-FFF2-40B4-BE49-F238E27FC236}">
                  <a16:creationId xmlns:a16="http://schemas.microsoft.com/office/drawing/2014/main" id="{8DB8377A-8C21-7F67-30EF-36FA37A2B95F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4;p23">
              <a:extLst>
                <a:ext uri="{FF2B5EF4-FFF2-40B4-BE49-F238E27FC236}">
                  <a16:creationId xmlns:a16="http://schemas.microsoft.com/office/drawing/2014/main" id="{FC9E05DA-C6A1-25F9-37B8-D7EA06D12761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5;p23">
              <a:extLst>
                <a:ext uri="{FF2B5EF4-FFF2-40B4-BE49-F238E27FC236}">
                  <a16:creationId xmlns:a16="http://schemas.microsoft.com/office/drawing/2014/main" id="{154DD4C4-5684-9D3C-C9EB-827D86322B82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6;p23">
              <a:extLst>
                <a:ext uri="{FF2B5EF4-FFF2-40B4-BE49-F238E27FC236}">
                  <a16:creationId xmlns:a16="http://schemas.microsoft.com/office/drawing/2014/main" id="{2746BA75-17A8-114E-ED81-0D7E79EB7D1C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23">
              <a:extLst>
                <a:ext uri="{FF2B5EF4-FFF2-40B4-BE49-F238E27FC236}">
                  <a16:creationId xmlns:a16="http://schemas.microsoft.com/office/drawing/2014/main" id="{6BB15B05-BB61-5A7E-CEF6-6A7E8B29723D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23">
              <a:extLst>
                <a:ext uri="{FF2B5EF4-FFF2-40B4-BE49-F238E27FC236}">
                  <a16:creationId xmlns:a16="http://schemas.microsoft.com/office/drawing/2014/main" id="{E5C4B88C-B251-A71E-A574-EB3E841DCF69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9;p23">
              <a:extLst>
                <a:ext uri="{FF2B5EF4-FFF2-40B4-BE49-F238E27FC236}">
                  <a16:creationId xmlns:a16="http://schemas.microsoft.com/office/drawing/2014/main" id="{1806DAFB-9CD1-D58C-1FBA-5F7564437EBB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0;p23">
              <a:extLst>
                <a:ext uri="{FF2B5EF4-FFF2-40B4-BE49-F238E27FC236}">
                  <a16:creationId xmlns:a16="http://schemas.microsoft.com/office/drawing/2014/main" id="{944A0D90-D5F0-A287-72AB-4EBC95B1294E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23">
              <a:extLst>
                <a:ext uri="{FF2B5EF4-FFF2-40B4-BE49-F238E27FC236}">
                  <a16:creationId xmlns:a16="http://schemas.microsoft.com/office/drawing/2014/main" id="{756E0FCB-2555-4648-9E90-A7141D0F838B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23">
              <a:extLst>
                <a:ext uri="{FF2B5EF4-FFF2-40B4-BE49-F238E27FC236}">
                  <a16:creationId xmlns:a16="http://schemas.microsoft.com/office/drawing/2014/main" id="{D00720B5-36AF-A531-DBC4-5D6C1B0EAE45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23">
              <a:extLst>
                <a:ext uri="{FF2B5EF4-FFF2-40B4-BE49-F238E27FC236}">
                  <a16:creationId xmlns:a16="http://schemas.microsoft.com/office/drawing/2014/main" id="{35F2C1D3-4294-83DC-3264-70764711D164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4;p23">
              <a:extLst>
                <a:ext uri="{FF2B5EF4-FFF2-40B4-BE49-F238E27FC236}">
                  <a16:creationId xmlns:a16="http://schemas.microsoft.com/office/drawing/2014/main" id="{11658F54-6297-7F93-260D-53436B43FB8E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5;p23">
              <a:extLst>
                <a:ext uri="{FF2B5EF4-FFF2-40B4-BE49-F238E27FC236}">
                  <a16:creationId xmlns:a16="http://schemas.microsoft.com/office/drawing/2014/main" id="{B533642F-8634-4417-C7C6-C62067291E44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6;p23">
              <a:extLst>
                <a:ext uri="{FF2B5EF4-FFF2-40B4-BE49-F238E27FC236}">
                  <a16:creationId xmlns:a16="http://schemas.microsoft.com/office/drawing/2014/main" id="{2BDC576A-A129-ADA3-5B8D-8F79558C26B8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7;p23">
              <a:extLst>
                <a:ext uri="{FF2B5EF4-FFF2-40B4-BE49-F238E27FC236}">
                  <a16:creationId xmlns:a16="http://schemas.microsoft.com/office/drawing/2014/main" id="{EC26B203-8359-E129-7ADB-878796BABA5D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8;p23">
              <a:extLst>
                <a:ext uri="{FF2B5EF4-FFF2-40B4-BE49-F238E27FC236}">
                  <a16:creationId xmlns:a16="http://schemas.microsoft.com/office/drawing/2014/main" id="{EFC2A4D3-1D81-80EE-4079-37F6C804E11F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9;p23">
              <a:extLst>
                <a:ext uri="{FF2B5EF4-FFF2-40B4-BE49-F238E27FC236}">
                  <a16:creationId xmlns:a16="http://schemas.microsoft.com/office/drawing/2014/main" id="{A39EF878-5F98-4492-CA00-CA5EFEB0EFD5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0;p23">
              <a:extLst>
                <a:ext uri="{FF2B5EF4-FFF2-40B4-BE49-F238E27FC236}">
                  <a16:creationId xmlns:a16="http://schemas.microsoft.com/office/drawing/2014/main" id="{4A143064-D37F-28CC-B13A-284966AD13B8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1;p23">
              <a:extLst>
                <a:ext uri="{FF2B5EF4-FFF2-40B4-BE49-F238E27FC236}">
                  <a16:creationId xmlns:a16="http://schemas.microsoft.com/office/drawing/2014/main" id="{DA36EBE8-696E-ACBB-022B-24BC0329183E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2;p23">
              <a:extLst>
                <a:ext uri="{FF2B5EF4-FFF2-40B4-BE49-F238E27FC236}">
                  <a16:creationId xmlns:a16="http://schemas.microsoft.com/office/drawing/2014/main" id="{CBE3B68E-F0A8-A213-1B89-E48D3C1D944D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3;p23">
              <a:extLst>
                <a:ext uri="{FF2B5EF4-FFF2-40B4-BE49-F238E27FC236}">
                  <a16:creationId xmlns:a16="http://schemas.microsoft.com/office/drawing/2014/main" id="{2FA80E08-0643-22A1-FA08-0E9B96F36D94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4;p23">
              <a:extLst>
                <a:ext uri="{FF2B5EF4-FFF2-40B4-BE49-F238E27FC236}">
                  <a16:creationId xmlns:a16="http://schemas.microsoft.com/office/drawing/2014/main" id="{BF493726-7DC7-AEC5-F21A-B1B49A7EF117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5;p23">
              <a:extLst>
                <a:ext uri="{FF2B5EF4-FFF2-40B4-BE49-F238E27FC236}">
                  <a16:creationId xmlns:a16="http://schemas.microsoft.com/office/drawing/2014/main" id="{5856A49E-90EE-2BBF-49B9-CB776FC1FBB4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6;p23">
              <a:extLst>
                <a:ext uri="{FF2B5EF4-FFF2-40B4-BE49-F238E27FC236}">
                  <a16:creationId xmlns:a16="http://schemas.microsoft.com/office/drawing/2014/main" id="{6B14E379-9CC5-0F1A-FB8F-2820EAC84E96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7;p23">
              <a:extLst>
                <a:ext uri="{FF2B5EF4-FFF2-40B4-BE49-F238E27FC236}">
                  <a16:creationId xmlns:a16="http://schemas.microsoft.com/office/drawing/2014/main" id="{E3441DE6-74A8-1930-2F81-8A0A4EDC9C0A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8;p23">
              <a:extLst>
                <a:ext uri="{FF2B5EF4-FFF2-40B4-BE49-F238E27FC236}">
                  <a16:creationId xmlns:a16="http://schemas.microsoft.com/office/drawing/2014/main" id="{F07922F0-F37B-A986-5D92-9ED5B7B5C76D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29;p23">
              <a:extLst>
                <a:ext uri="{FF2B5EF4-FFF2-40B4-BE49-F238E27FC236}">
                  <a16:creationId xmlns:a16="http://schemas.microsoft.com/office/drawing/2014/main" id="{602BB8FA-E3C1-D0A3-8719-3E7956886600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0;p23">
              <a:extLst>
                <a:ext uri="{FF2B5EF4-FFF2-40B4-BE49-F238E27FC236}">
                  <a16:creationId xmlns:a16="http://schemas.microsoft.com/office/drawing/2014/main" id="{39DCB1E9-8720-A04B-9E1D-F142B5AC4BAC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Metodología</a:t>
            </a:r>
            <a:endParaRPr err="1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5594572-9560-909C-02B9-C004DE3528E0}"/>
              </a:ext>
            </a:extLst>
          </p:cNvPr>
          <p:cNvGraphicFramePr/>
          <p:nvPr/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208F08CF-B541-A2E4-5F13-5BBB00A6E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391" y="967127"/>
            <a:ext cx="3409829" cy="3916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07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4C290-FA2C-8C54-AC04-2F372FA8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27" y="1367239"/>
            <a:ext cx="4498522" cy="1506235"/>
          </a:xfrm>
        </p:spPr>
        <p:txBody>
          <a:bodyPr>
            <a:normAutofit/>
          </a:bodyPr>
          <a:lstStyle/>
          <a:p>
            <a:r>
              <a:rPr lang="es-ES" sz="6600"/>
              <a:t>Resultados</a:t>
            </a:r>
          </a:p>
        </p:txBody>
      </p:sp>
      <p:grpSp>
        <p:nvGrpSpPr>
          <p:cNvPr id="3" name="Google Shape;51;p15">
            <a:extLst>
              <a:ext uri="{FF2B5EF4-FFF2-40B4-BE49-F238E27FC236}">
                <a16:creationId xmlns:a16="http://schemas.microsoft.com/office/drawing/2014/main" id="{FCD1C720-2CCD-F710-5D79-EDFF21B9ADC0}"/>
              </a:ext>
            </a:extLst>
          </p:cNvPr>
          <p:cNvGrpSpPr/>
          <p:nvPr/>
        </p:nvGrpSpPr>
        <p:grpSpPr>
          <a:xfrm>
            <a:off x="2" y="317786"/>
            <a:ext cx="9081854" cy="4825717"/>
            <a:chOff x="238125" y="1310500"/>
            <a:chExt cx="7143750" cy="3093975"/>
          </a:xfrm>
        </p:grpSpPr>
        <p:sp>
          <p:nvSpPr>
            <p:cNvPr id="4" name="Google Shape;52;p15">
              <a:extLst>
                <a:ext uri="{FF2B5EF4-FFF2-40B4-BE49-F238E27FC236}">
                  <a16:creationId xmlns:a16="http://schemas.microsoft.com/office/drawing/2014/main" id="{BB02D339-A18B-8496-E4D0-CE5310428689}"/>
                </a:ext>
              </a:extLst>
            </p:cNvPr>
            <p:cNvSpPr/>
            <p:nvPr/>
          </p:nvSpPr>
          <p:spPr>
            <a:xfrm>
              <a:off x="3468225" y="3753225"/>
              <a:ext cx="3256850" cy="651250"/>
            </a:xfrm>
            <a:custGeom>
              <a:avLst/>
              <a:gdLst/>
              <a:ahLst/>
              <a:cxnLst/>
              <a:rect l="l" t="t" r="r" b="b"/>
              <a:pathLst>
                <a:path w="130274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130274" y="26050"/>
                  </a:lnTo>
                  <a:lnTo>
                    <a:pt x="130274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5">
              <a:extLst>
                <a:ext uri="{FF2B5EF4-FFF2-40B4-BE49-F238E27FC236}">
                  <a16:creationId xmlns:a16="http://schemas.microsoft.com/office/drawing/2014/main" id="{8ABD673D-A803-6632-1DA0-4FD8F544D98E}"/>
                </a:ext>
              </a:extLst>
            </p:cNvPr>
            <p:cNvSpPr/>
            <p:nvPr/>
          </p:nvSpPr>
          <p:spPr>
            <a:xfrm>
              <a:off x="4921750" y="3753225"/>
              <a:ext cx="1386250" cy="651250"/>
            </a:xfrm>
            <a:custGeom>
              <a:avLst/>
              <a:gdLst/>
              <a:ahLst/>
              <a:cxnLst/>
              <a:rect l="l" t="t" r="r" b="b"/>
              <a:pathLst>
                <a:path w="55450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55450" y="26050"/>
                  </a:lnTo>
                  <a:lnTo>
                    <a:pt x="55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5">
              <a:extLst>
                <a:ext uri="{FF2B5EF4-FFF2-40B4-BE49-F238E27FC236}">
                  <a16:creationId xmlns:a16="http://schemas.microsoft.com/office/drawing/2014/main" id="{CEB1D492-E7C1-C2C1-5F88-E52C70BB1A2A}"/>
                </a:ext>
              </a:extLst>
            </p:cNvPr>
            <p:cNvSpPr/>
            <p:nvPr/>
          </p:nvSpPr>
          <p:spPr>
            <a:xfrm>
              <a:off x="5051400" y="3818050"/>
              <a:ext cx="685350" cy="586425"/>
            </a:xfrm>
            <a:custGeom>
              <a:avLst/>
              <a:gdLst/>
              <a:ahLst/>
              <a:cxnLst/>
              <a:rect l="l" t="t" r="r" b="b"/>
              <a:pathLst>
                <a:path w="27414" h="23457" extrusionOk="0">
                  <a:moveTo>
                    <a:pt x="1" y="1"/>
                  </a:moveTo>
                  <a:lnTo>
                    <a:pt x="1" y="23457"/>
                  </a:lnTo>
                  <a:lnTo>
                    <a:pt x="27414" y="23457"/>
                  </a:lnTo>
                  <a:lnTo>
                    <a:pt x="27414" y="1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5">
              <a:extLst>
                <a:ext uri="{FF2B5EF4-FFF2-40B4-BE49-F238E27FC236}">
                  <a16:creationId xmlns:a16="http://schemas.microsoft.com/office/drawing/2014/main" id="{6B3728C6-820F-2B5C-E033-BAEFF46C1F0D}"/>
                </a:ext>
              </a:extLst>
            </p:cNvPr>
            <p:cNvSpPr/>
            <p:nvPr/>
          </p:nvSpPr>
          <p:spPr>
            <a:xfrm>
              <a:off x="4977450" y="3910525"/>
              <a:ext cx="1142300" cy="493950"/>
            </a:xfrm>
            <a:custGeom>
              <a:avLst/>
              <a:gdLst/>
              <a:ahLst/>
              <a:cxnLst/>
              <a:rect l="l" t="t" r="r" b="b"/>
              <a:pathLst>
                <a:path w="45692" h="19758" extrusionOk="0">
                  <a:moveTo>
                    <a:pt x="0" y="0"/>
                  </a:moveTo>
                  <a:lnTo>
                    <a:pt x="0" y="19758"/>
                  </a:lnTo>
                  <a:lnTo>
                    <a:pt x="45691" y="19758"/>
                  </a:lnTo>
                  <a:lnTo>
                    <a:pt x="45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5">
              <a:extLst>
                <a:ext uri="{FF2B5EF4-FFF2-40B4-BE49-F238E27FC236}">
                  <a16:creationId xmlns:a16="http://schemas.microsoft.com/office/drawing/2014/main" id="{BCF39A4D-297C-6CF5-9FE5-31804CACC5AC}"/>
                </a:ext>
              </a:extLst>
            </p:cNvPr>
            <p:cNvSpPr/>
            <p:nvPr/>
          </p:nvSpPr>
          <p:spPr>
            <a:xfrm>
              <a:off x="5369575" y="4129750"/>
              <a:ext cx="788725" cy="274725"/>
            </a:xfrm>
            <a:custGeom>
              <a:avLst/>
              <a:gdLst/>
              <a:ahLst/>
              <a:cxnLst/>
              <a:rect l="l" t="t" r="r" b="b"/>
              <a:pathLst>
                <a:path w="31549" h="10989" extrusionOk="0">
                  <a:moveTo>
                    <a:pt x="0" y="1"/>
                  </a:moveTo>
                  <a:lnTo>
                    <a:pt x="0" y="10989"/>
                  </a:lnTo>
                  <a:lnTo>
                    <a:pt x="31548" y="10989"/>
                  </a:lnTo>
                  <a:lnTo>
                    <a:pt x="29882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5">
              <a:extLst>
                <a:ext uri="{FF2B5EF4-FFF2-40B4-BE49-F238E27FC236}">
                  <a16:creationId xmlns:a16="http://schemas.microsoft.com/office/drawing/2014/main" id="{F79A286A-2129-76EA-8E76-B13DD496838E}"/>
                </a:ext>
              </a:extLst>
            </p:cNvPr>
            <p:cNvSpPr/>
            <p:nvPr/>
          </p:nvSpPr>
          <p:spPr>
            <a:xfrm>
              <a:off x="6008550" y="4299525"/>
              <a:ext cx="299450" cy="104950"/>
            </a:xfrm>
            <a:custGeom>
              <a:avLst/>
              <a:gdLst/>
              <a:ahLst/>
              <a:cxnLst/>
              <a:rect l="l" t="t" r="r" b="b"/>
              <a:pathLst>
                <a:path w="11978" h="4198" extrusionOk="0">
                  <a:moveTo>
                    <a:pt x="0" y="1"/>
                  </a:moveTo>
                  <a:lnTo>
                    <a:pt x="0" y="4198"/>
                  </a:lnTo>
                  <a:lnTo>
                    <a:pt x="11978" y="4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5">
              <a:extLst>
                <a:ext uri="{FF2B5EF4-FFF2-40B4-BE49-F238E27FC236}">
                  <a16:creationId xmlns:a16="http://schemas.microsoft.com/office/drawing/2014/main" id="{BBDC7811-F412-D5BE-C062-4960EB23873B}"/>
                </a:ext>
              </a:extLst>
            </p:cNvPr>
            <p:cNvSpPr/>
            <p:nvPr/>
          </p:nvSpPr>
          <p:spPr>
            <a:xfrm>
              <a:off x="4921750" y="3753225"/>
              <a:ext cx="2460125" cy="651250"/>
            </a:xfrm>
            <a:custGeom>
              <a:avLst/>
              <a:gdLst/>
              <a:ahLst/>
              <a:cxnLst/>
              <a:rect l="l" t="t" r="r" b="b"/>
              <a:pathLst>
                <a:path w="98405" h="26050" extrusionOk="0">
                  <a:moveTo>
                    <a:pt x="0" y="1"/>
                  </a:moveTo>
                  <a:lnTo>
                    <a:pt x="7415" y="1230"/>
                  </a:lnTo>
                  <a:lnTo>
                    <a:pt x="5187" y="2594"/>
                  </a:lnTo>
                  <a:lnTo>
                    <a:pt x="11862" y="2710"/>
                  </a:lnTo>
                  <a:lnTo>
                    <a:pt x="2228" y="6292"/>
                  </a:lnTo>
                  <a:lnTo>
                    <a:pt x="22235" y="9385"/>
                  </a:lnTo>
                  <a:lnTo>
                    <a:pt x="17913" y="15062"/>
                  </a:lnTo>
                  <a:lnTo>
                    <a:pt x="47795" y="16541"/>
                  </a:lnTo>
                  <a:lnTo>
                    <a:pt x="43472" y="21853"/>
                  </a:lnTo>
                  <a:lnTo>
                    <a:pt x="55450" y="26050"/>
                  </a:lnTo>
                  <a:lnTo>
                    <a:pt x="98405" y="26050"/>
                  </a:lnTo>
                  <a:lnTo>
                    <a:pt x="984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5">
              <a:extLst>
                <a:ext uri="{FF2B5EF4-FFF2-40B4-BE49-F238E27FC236}">
                  <a16:creationId xmlns:a16="http://schemas.microsoft.com/office/drawing/2014/main" id="{1DE9D4C1-01E0-68E1-FDA0-102999289E35}"/>
                </a:ext>
              </a:extLst>
            </p:cNvPr>
            <p:cNvSpPr/>
            <p:nvPr/>
          </p:nvSpPr>
          <p:spPr>
            <a:xfrm>
              <a:off x="4309500" y="3802475"/>
              <a:ext cx="608025" cy="602000"/>
            </a:xfrm>
            <a:custGeom>
              <a:avLst/>
              <a:gdLst/>
              <a:ahLst/>
              <a:cxnLst/>
              <a:rect l="l" t="t" r="r" b="b"/>
              <a:pathLst>
                <a:path w="24321" h="24080" extrusionOk="0">
                  <a:moveTo>
                    <a:pt x="0" y="0"/>
                  </a:moveTo>
                  <a:lnTo>
                    <a:pt x="0" y="24080"/>
                  </a:lnTo>
                  <a:lnTo>
                    <a:pt x="24321" y="24080"/>
                  </a:lnTo>
                  <a:lnTo>
                    <a:pt x="24321" y="0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5">
              <a:extLst>
                <a:ext uri="{FF2B5EF4-FFF2-40B4-BE49-F238E27FC236}">
                  <a16:creationId xmlns:a16="http://schemas.microsoft.com/office/drawing/2014/main" id="{9C3F58B0-3E66-3082-3BF4-1C12B4F225C2}"/>
                </a:ext>
              </a:extLst>
            </p:cNvPr>
            <p:cNvSpPr/>
            <p:nvPr/>
          </p:nvSpPr>
          <p:spPr>
            <a:xfrm>
              <a:off x="4349600" y="3892025"/>
              <a:ext cx="384350" cy="512450"/>
            </a:xfrm>
            <a:custGeom>
              <a:avLst/>
              <a:gdLst/>
              <a:ahLst/>
              <a:cxnLst/>
              <a:rect l="l" t="t" r="r" b="b"/>
              <a:pathLst>
                <a:path w="15374" h="20498" extrusionOk="0">
                  <a:moveTo>
                    <a:pt x="1" y="1"/>
                  </a:moveTo>
                  <a:lnTo>
                    <a:pt x="1" y="20498"/>
                  </a:lnTo>
                  <a:lnTo>
                    <a:pt x="15374" y="20498"/>
                  </a:lnTo>
                  <a:lnTo>
                    <a:pt x="1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;p15">
              <a:extLst>
                <a:ext uri="{FF2B5EF4-FFF2-40B4-BE49-F238E27FC236}">
                  <a16:creationId xmlns:a16="http://schemas.microsoft.com/office/drawing/2014/main" id="{C1478206-FC87-7F24-A9F6-0EE02B94CE12}"/>
                </a:ext>
              </a:extLst>
            </p:cNvPr>
            <p:cNvSpPr/>
            <p:nvPr/>
          </p:nvSpPr>
          <p:spPr>
            <a:xfrm>
              <a:off x="4500875" y="4274800"/>
              <a:ext cx="864250" cy="129675"/>
            </a:xfrm>
            <a:custGeom>
              <a:avLst/>
              <a:gdLst/>
              <a:ahLst/>
              <a:cxnLst/>
              <a:rect l="l" t="t" r="r" b="b"/>
              <a:pathLst>
                <a:path w="34570" h="5187" extrusionOk="0">
                  <a:moveTo>
                    <a:pt x="1" y="0"/>
                  </a:moveTo>
                  <a:lnTo>
                    <a:pt x="1" y="5187"/>
                  </a:lnTo>
                  <a:lnTo>
                    <a:pt x="34570" y="5187"/>
                  </a:lnTo>
                  <a:lnTo>
                    <a:pt x="34570" y="4153"/>
                  </a:lnTo>
                  <a:lnTo>
                    <a:pt x="34570" y="0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;p15">
              <a:extLst>
                <a:ext uri="{FF2B5EF4-FFF2-40B4-BE49-F238E27FC236}">
                  <a16:creationId xmlns:a16="http://schemas.microsoft.com/office/drawing/2014/main" id="{917AAC8D-09DB-9429-7D0C-C70FE36F42C5}"/>
                </a:ext>
              </a:extLst>
            </p:cNvPr>
            <p:cNvSpPr/>
            <p:nvPr/>
          </p:nvSpPr>
          <p:spPr>
            <a:xfrm>
              <a:off x="4540975" y="4078725"/>
              <a:ext cx="429150" cy="325750"/>
            </a:xfrm>
            <a:custGeom>
              <a:avLst/>
              <a:gdLst/>
              <a:ahLst/>
              <a:cxnLst/>
              <a:rect l="l" t="t" r="r" b="b"/>
              <a:pathLst>
                <a:path w="17166" h="13030" extrusionOk="0">
                  <a:moveTo>
                    <a:pt x="1" y="1"/>
                  </a:moveTo>
                  <a:lnTo>
                    <a:pt x="1" y="13030"/>
                  </a:lnTo>
                  <a:lnTo>
                    <a:pt x="17165" y="13030"/>
                  </a:lnTo>
                  <a:lnTo>
                    <a:pt x="17165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;p15">
              <a:extLst>
                <a:ext uri="{FF2B5EF4-FFF2-40B4-BE49-F238E27FC236}">
                  <a16:creationId xmlns:a16="http://schemas.microsoft.com/office/drawing/2014/main" id="{9D5210B0-1179-A088-6A2C-11F6A47A717C}"/>
                </a:ext>
              </a:extLst>
            </p:cNvPr>
            <p:cNvSpPr/>
            <p:nvPr/>
          </p:nvSpPr>
          <p:spPr>
            <a:xfrm>
              <a:off x="238125" y="3753225"/>
              <a:ext cx="5318400" cy="651250"/>
            </a:xfrm>
            <a:custGeom>
              <a:avLst/>
              <a:gdLst/>
              <a:ahLst/>
              <a:cxnLst/>
              <a:rect l="l" t="t" r="r" b="b"/>
              <a:pathLst>
                <a:path w="212736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212735" y="26050"/>
                  </a:lnTo>
                  <a:lnTo>
                    <a:pt x="199153" y="22842"/>
                  </a:lnTo>
                  <a:lnTo>
                    <a:pt x="205080" y="20863"/>
                  </a:lnTo>
                  <a:lnTo>
                    <a:pt x="179833" y="17290"/>
                  </a:lnTo>
                  <a:lnTo>
                    <a:pt x="189279" y="13021"/>
                  </a:lnTo>
                  <a:lnTo>
                    <a:pt x="174093" y="6542"/>
                  </a:lnTo>
                  <a:lnTo>
                    <a:pt x="179833" y="5553"/>
                  </a:lnTo>
                  <a:lnTo>
                    <a:pt x="175198" y="4073"/>
                  </a:lnTo>
                  <a:lnTo>
                    <a:pt x="187176" y="1970"/>
                  </a:lnTo>
                  <a:lnTo>
                    <a:pt x="183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;p15">
              <a:extLst>
                <a:ext uri="{FF2B5EF4-FFF2-40B4-BE49-F238E27FC236}">
                  <a16:creationId xmlns:a16="http://schemas.microsoft.com/office/drawing/2014/main" id="{132B8B4A-2510-5A0A-8D86-E7AF7A00B253}"/>
                </a:ext>
              </a:extLst>
            </p:cNvPr>
            <p:cNvSpPr/>
            <p:nvPr/>
          </p:nvSpPr>
          <p:spPr>
            <a:xfrm>
              <a:off x="3697925" y="1310500"/>
              <a:ext cx="1011075" cy="604025"/>
            </a:xfrm>
            <a:custGeom>
              <a:avLst/>
              <a:gdLst/>
              <a:ahLst/>
              <a:cxnLst/>
              <a:rect l="l" t="t" r="r" b="b"/>
              <a:pathLst>
                <a:path w="40443" h="24161" extrusionOk="0">
                  <a:moveTo>
                    <a:pt x="19196" y="0"/>
                  </a:moveTo>
                  <a:lnTo>
                    <a:pt x="18831" y="9"/>
                  </a:lnTo>
                  <a:lnTo>
                    <a:pt x="18475" y="36"/>
                  </a:lnTo>
                  <a:lnTo>
                    <a:pt x="18127" y="71"/>
                  </a:lnTo>
                  <a:lnTo>
                    <a:pt x="17771" y="125"/>
                  </a:lnTo>
                  <a:lnTo>
                    <a:pt x="17432" y="187"/>
                  </a:lnTo>
                  <a:lnTo>
                    <a:pt x="17093" y="276"/>
                  </a:lnTo>
                  <a:lnTo>
                    <a:pt x="16755" y="365"/>
                  </a:lnTo>
                  <a:lnTo>
                    <a:pt x="16434" y="481"/>
                  </a:lnTo>
                  <a:lnTo>
                    <a:pt x="16113" y="597"/>
                  </a:lnTo>
                  <a:lnTo>
                    <a:pt x="15792" y="740"/>
                  </a:lnTo>
                  <a:lnTo>
                    <a:pt x="15489" y="882"/>
                  </a:lnTo>
                  <a:lnTo>
                    <a:pt x="15186" y="1043"/>
                  </a:lnTo>
                  <a:lnTo>
                    <a:pt x="14892" y="1221"/>
                  </a:lnTo>
                  <a:lnTo>
                    <a:pt x="14607" y="1399"/>
                  </a:lnTo>
                  <a:lnTo>
                    <a:pt x="14331" y="1595"/>
                  </a:lnTo>
                  <a:lnTo>
                    <a:pt x="14063" y="1800"/>
                  </a:lnTo>
                  <a:lnTo>
                    <a:pt x="13805" y="2023"/>
                  </a:lnTo>
                  <a:lnTo>
                    <a:pt x="13555" y="2246"/>
                  </a:lnTo>
                  <a:lnTo>
                    <a:pt x="13315" y="2486"/>
                  </a:lnTo>
                  <a:lnTo>
                    <a:pt x="13083" y="2727"/>
                  </a:lnTo>
                  <a:lnTo>
                    <a:pt x="12869" y="2985"/>
                  </a:lnTo>
                  <a:lnTo>
                    <a:pt x="12655" y="3253"/>
                  </a:lnTo>
                  <a:lnTo>
                    <a:pt x="12459" y="3529"/>
                  </a:lnTo>
                  <a:lnTo>
                    <a:pt x="12272" y="3805"/>
                  </a:lnTo>
                  <a:lnTo>
                    <a:pt x="12094" y="4099"/>
                  </a:lnTo>
                  <a:lnTo>
                    <a:pt x="11933" y="4394"/>
                  </a:lnTo>
                  <a:lnTo>
                    <a:pt x="11773" y="4697"/>
                  </a:lnTo>
                  <a:lnTo>
                    <a:pt x="11639" y="5008"/>
                  </a:lnTo>
                  <a:lnTo>
                    <a:pt x="11514" y="5329"/>
                  </a:lnTo>
                  <a:lnTo>
                    <a:pt x="11399" y="5659"/>
                  </a:lnTo>
                  <a:lnTo>
                    <a:pt x="11292" y="5989"/>
                  </a:lnTo>
                  <a:lnTo>
                    <a:pt x="11211" y="6327"/>
                  </a:lnTo>
                  <a:lnTo>
                    <a:pt x="10998" y="6194"/>
                  </a:lnTo>
                  <a:lnTo>
                    <a:pt x="10775" y="6078"/>
                  </a:lnTo>
                  <a:lnTo>
                    <a:pt x="10552" y="5962"/>
                  </a:lnTo>
                  <a:lnTo>
                    <a:pt x="10329" y="5855"/>
                  </a:lnTo>
                  <a:lnTo>
                    <a:pt x="10097" y="5757"/>
                  </a:lnTo>
                  <a:lnTo>
                    <a:pt x="9866" y="5659"/>
                  </a:lnTo>
                  <a:lnTo>
                    <a:pt x="9625" y="5579"/>
                  </a:lnTo>
                  <a:lnTo>
                    <a:pt x="9385" y="5508"/>
                  </a:lnTo>
                  <a:lnTo>
                    <a:pt x="9135" y="5436"/>
                  </a:lnTo>
                  <a:lnTo>
                    <a:pt x="8885" y="5374"/>
                  </a:lnTo>
                  <a:lnTo>
                    <a:pt x="8636" y="5329"/>
                  </a:lnTo>
                  <a:lnTo>
                    <a:pt x="8377" y="5285"/>
                  </a:lnTo>
                  <a:lnTo>
                    <a:pt x="8119" y="5249"/>
                  </a:lnTo>
                  <a:lnTo>
                    <a:pt x="7861" y="5231"/>
                  </a:lnTo>
                  <a:lnTo>
                    <a:pt x="7593" y="5213"/>
                  </a:lnTo>
                  <a:lnTo>
                    <a:pt x="7326" y="5213"/>
                  </a:lnTo>
                  <a:lnTo>
                    <a:pt x="6952" y="5222"/>
                  </a:lnTo>
                  <a:lnTo>
                    <a:pt x="6577" y="5249"/>
                  </a:lnTo>
                  <a:lnTo>
                    <a:pt x="6212" y="5294"/>
                  </a:lnTo>
                  <a:lnTo>
                    <a:pt x="5847" y="5356"/>
                  </a:lnTo>
                  <a:lnTo>
                    <a:pt x="5490" y="5445"/>
                  </a:lnTo>
                  <a:lnTo>
                    <a:pt x="5142" y="5543"/>
                  </a:lnTo>
                  <a:lnTo>
                    <a:pt x="4804" y="5659"/>
                  </a:lnTo>
                  <a:lnTo>
                    <a:pt x="4474" y="5784"/>
                  </a:lnTo>
                  <a:lnTo>
                    <a:pt x="4144" y="5935"/>
                  </a:lnTo>
                  <a:lnTo>
                    <a:pt x="3832" y="6096"/>
                  </a:lnTo>
                  <a:lnTo>
                    <a:pt x="3529" y="6274"/>
                  </a:lnTo>
                  <a:lnTo>
                    <a:pt x="3226" y="6461"/>
                  </a:lnTo>
                  <a:lnTo>
                    <a:pt x="2941" y="6666"/>
                  </a:lnTo>
                  <a:lnTo>
                    <a:pt x="2665" y="6889"/>
                  </a:lnTo>
                  <a:lnTo>
                    <a:pt x="2398" y="7112"/>
                  </a:lnTo>
                  <a:lnTo>
                    <a:pt x="2148" y="7361"/>
                  </a:lnTo>
                  <a:lnTo>
                    <a:pt x="1899" y="7611"/>
                  </a:lnTo>
                  <a:lnTo>
                    <a:pt x="1667" y="7878"/>
                  </a:lnTo>
                  <a:lnTo>
                    <a:pt x="1453" y="8154"/>
                  </a:lnTo>
                  <a:lnTo>
                    <a:pt x="1248" y="8440"/>
                  </a:lnTo>
                  <a:lnTo>
                    <a:pt x="1061" y="8743"/>
                  </a:lnTo>
                  <a:lnTo>
                    <a:pt x="883" y="9046"/>
                  </a:lnTo>
                  <a:lnTo>
                    <a:pt x="722" y="9366"/>
                  </a:lnTo>
                  <a:lnTo>
                    <a:pt x="571" y="9687"/>
                  </a:lnTo>
                  <a:lnTo>
                    <a:pt x="446" y="10017"/>
                  </a:lnTo>
                  <a:lnTo>
                    <a:pt x="330" y="10364"/>
                  </a:lnTo>
                  <a:lnTo>
                    <a:pt x="232" y="10712"/>
                  </a:lnTo>
                  <a:lnTo>
                    <a:pt x="143" y="11060"/>
                  </a:lnTo>
                  <a:lnTo>
                    <a:pt x="81" y="11425"/>
                  </a:lnTo>
                  <a:lnTo>
                    <a:pt x="36" y="11790"/>
                  </a:lnTo>
                  <a:lnTo>
                    <a:pt x="9" y="12165"/>
                  </a:lnTo>
                  <a:lnTo>
                    <a:pt x="0" y="12539"/>
                  </a:lnTo>
                  <a:lnTo>
                    <a:pt x="9" y="12913"/>
                  </a:lnTo>
                  <a:lnTo>
                    <a:pt x="36" y="13288"/>
                  </a:lnTo>
                  <a:lnTo>
                    <a:pt x="81" y="13653"/>
                  </a:lnTo>
                  <a:lnTo>
                    <a:pt x="143" y="14018"/>
                  </a:lnTo>
                  <a:lnTo>
                    <a:pt x="232" y="14375"/>
                  </a:lnTo>
                  <a:lnTo>
                    <a:pt x="330" y="14722"/>
                  </a:lnTo>
                  <a:lnTo>
                    <a:pt x="446" y="15061"/>
                  </a:lnTo>
                  <a:lnTo>
                    <a:pt x="571" y="15391"/>
                  </a:lnTo>
                  <a:lnTo>
                    <a:pt x="722" y="15721"/>
                  </a:lnTo>
                  <a:lnTo>
                    <a:pt x="883" y="16032"/>
                  </a:lnTo>
                  <a:lnTo>
                    <a:pt x="1061" y="16335"/>
                  </a:lnTo>
                  <a:lnTo>
                    <a:pt x="1248" y="16638"/>
                  </a:lnTo>
                  <a:lnTo>
                    <a:pt x="1453" y="16924"/>
                  </a:lnTo>
                  <a:lnTo>
                    <a:pt x="1667" y="17200"/>
                  </a:lnTo>
                  <a:lnTo>
                    <a:pt x="1899" y="17467"/>
                  </a:lnTo>
                  <a:lnTo>
                    <a:pt x="2148" y="17726"/>
                  </a:lnTo>
                  <a:lnTo>
                    <a:pt x="2398" y="17966"/>
                  </a:lnTo>
                  <a:lnTo>
                    <a:pt x="2665" y="18198"/>
                  </a:lnTo>
                  <a:lnTo>
                    <a:pt x="2941" y="18412"/>
                  </a:lnTo>
                  <a:lnTo>
                    <a:pt x="3226" y="18617"/>
                  </a:lnTo>
                  <a:lnTo>
                    <a:pt x="3529" y="18804"/>
                  </a:lnTo>
                  <a:lnTo>
                    <a:pt x="3832" y="18982"/>
                  </a:lnTo>
                  <a:lnTo>
                    <a:pt x="4144" y="19143"/>
                  </a:lnTo>
                  <a:lnTo>
                    <a:pt x="4474" y="19294"/>
                  </a:lnTo>
                  <a:lnTo>
                    <a:pt x="4804" y="19419"/>
                  </a:lnTo>
                  <a:lnTo>
                    <a:pt x="5142" y="19535"/>
                  </a:lnTo>
                  <a:lnTo>
                    <a:pt x="5490" y="19642"/>
                  </a:lnTo>
                  <a:lnTo>
                    <a:pt x="5847" y="19722"/>
                  </a:lnTo>
                  <a:lnTo>
                    <a:pt x="6212" y="19784"/>
                  </a:lnTo>
                  <a:lnTo>
                    <a:pt x="6577" y="19829"/>
                  </a:lnTo>
                  <a:lnTo>
                    <a:pt x="6952" y="19856"/>
                  </a:lnTo>
                  <a:lnTo>
                    <a:pt x="7326" y="19865"/>
                  </a:lnTo>
                  <a:lnTo>
                    <a:pt x="7665" y="19865"/>
                  </a:lnTo>
                  <a:lnTo>
                    <a:pt x="7994" y="19838"/>
                  </a:lnTo>
                  <a:lnTo>
                    <a:pt x="8324" y="19802"/>
                  </a:lnTo>
                  <a:lnTo>
                    <a:pt x="8654" y="19749"/>
                  </a:lnTo>
                  <a:lnTo>
                    <a:pt x="8975" y="19677"/>
                  </a:lnTo>
                  <a:lnTo>
                    <a:pt x="9287" y="19597"/>
                  </a:lnTo>
                  <a:lnTo>
                    <a:pt x="9598" y="19508"/>
                  </a:lnTo>
                  <a:lnTo>
                    <a:pt x="9901" y="19401"/>
                  </a:lnTo>
                  <a:lnTo>
                    <a:pt x="10026" y="19660"/>
                  </a:lnTo>
                  <a:lnTo>
                    <a:pt x="10169" y="19918"/>
                  </a:lnTo>
                  <a:lnTo>
                    <a:pt x="10311" y="20168"/>
                  </a:lnTo>
                  <a:lnTo>
                    <a:pt x="10463" y="20417"/>
                  </a:lnTo>
                  <a:lnTo>
                    <a:pt x="10623" y="20649"/>
                  </a:lnTo>
                  <a:lnTo>
                    <a:pt x="10793" y="20880"/>
                  </a:lnTo>
                  <a:lnTo>
                    <a:pt x="10971" y="21112"/>
                  </a:lnTo>
                  <a:lnTo>
                    <a:pt x="11149" y="21335"/>
                  </a:lnTo>
                  <a:lnTo>
                    <a:pt x="11345" y="21549"/>
                  </a:lnTo>
                  <a:lnTo>
                    <a:pt x="11541" y="21754"/>
                  </a:lnTo>
                  <a:lnTo>
                    <a:pt x="11746" y="21950"/>
                  </a:lnTo>
                  <a:lnTo>
                    <a:pt x="11960" y="22146"/>
                  </a:lnTo>
                  <a:lnTo>
                    <a:pt x="12183" y="22324"/>
                  </a:lnTo>
                  <a:lnTo>
                    <a:pt x="12406" y="22502"/>
                  </a:lnTo>
                  <a:lnTo>
                    <a:pt x="12637" y="22672"/>
                  </a:lnTo>
                  <a:lnTo>
                    <a:pt x="12878" y="22832"/>
                  </a:lnTo>
                  <a:lnTo>
                    <a:pt x="13119" y="22993"/>
                  </a:lnTo>
                  <a:lnTo>
                    <a:pt x="13368" y="23135"/>
                  </a:lnTo>
                  <a:lnTo>
                    <a:pt x="13627" y="23269"/>
                  </a:lnTo>
                  <a:lnTo>
                    <a:pt x="13885" y="23394"/>
                  </a:lnTo>
                  <a:lnTo>
                    <a:pt x="14152" y="23518"/>
                  </a:lnTo>
                  <a:lnTo>
                    <a:pt x="14420" y="23625"/>
                  </a:lnTo>
                  <a:lnTo>
                    <a:pt x="14696" y="23723"/>
                  </a:lnTo>
                  <a:lnTo>
                    <a:pt x="14981" y="23812"/>
                  </a:lnTo>
                  <a:lnTo>
                    <a:pt x="15266" y="23893"/>
                  </a:lnTo>
                  <a:lnTo>
                    <a:pt x="15552" y="23964"/>
                  </a:lnTo>
                  <a:lnTo>
                    <a:pt x="15846" y="24026"/>
                  </a:lnTo>
                  <a:lnTo>
                    <a:pt x="16140" y="24071"/>
                  </a:lnTo>
                  <a:lnTo>
                    <a:pt x="16434" y="24115"/>
                  </a:lnTo>
                  <a:lnTo>
                    <a:pt x="16737" y="24142"/>
                  </a:lnTo>
                  <a:lnTo>
                    <a:pt x="17040" y="24160"/>
                  </a:lnTo>
                  <a:lnTo>
                    <a:pt x="17628" y="24160"/>
                  </a:lnTo>
                  <a:lnTo>
                    <a:pt x="17913" y="24142"/>
                  </a:lnTo>
                  <a:lnTo>
                    <a:pt x="18189" y="24124"/>
                  </a:lnTo>
                  <a:lnTo>
                    <a:pt x="18457" y="24089"/>
                  </a:lnTo>
                  <a:lnTo>
                    <a:pt x="18724" y="24044"/>
                  </a:lnTo>
                  <a:lnTo>
                    <a:pt x="18992" y="24000"/>
                  </a:lnTo>
                  <a:lnTo>
                    <a:pt x="19259" y="23937"/>
                  </a:lnTo>
                  <a:lnTo>
                    <a:pt x="19517" y="23875"/>
                  </a:lnTo>
                  <a:lnTo>
                    <a:pt x="19776" y="23795"/>
                  </a:lnTo>
                  <a:lnTo>
                    <a:pt x="20034" y="23714"/>
                  </a:lnTo>
                  <a:lnTo>
                    <a:pt x="20284" y="23625"/>
                  </a:lnTo>
                  <a:lnTo>
                    <a:pt x="20524" y="23527"/>
                  </a:lnTo>
                  <a:lnTo>
                    <a:pt x="20765" y="23420"/>
                  </a:lnTo>
                  <a:lnTo>
                    <a:pt x="21006" y="23305"/>
                  </a:lnTo>
                  <a:lnTo>
                    <a:pt x="21237" y="23189"/>
                  </a:lnTo>
                  <a:lnTo>
                    <a:pt x="21469" y="23055"/>
                  </a:lnTo>
                  <a:lnTo>
                    <a:pt x="21692" y="22921"/>
                  </a:lnTo>
                  <a:lnTo>
                    <a:pt x="21915" y="22779"/>
                  </a:lnTo>
                  <a:lnTo>
                    <a:pt x="22128" y="22627"/>
                  </a:lnTo>
                  <a:lnTo>
                    <a:pt x="22342" y="22476"/>
                  </a:lnTo>
                  <a:lnTo>
                    <a:pt x="22538" y="22315"/>
                  </a:lnTo>
                  <a:lnTo>
                    <a:pt x="22743" y="22146"/>
                  </a:lnTo>
                  <a:lnTo>
                    <a:pt x="22939" y="21968"/>
                  </a:lnTo>
                  <a:lnTo>
                    <a:pt x="23127" y="21790"/>
                  </a:lnTo>
                  <a:lnTo>
                    <a:pt x="23305" y="21602"/>
                  </a:lnTo>
                  <a:lnTo>
                    <a:pt x="23483" y="21406"/>
                  </a:lnTo>
                  <a:lnTo>
                    <a:pt x="23652" y="21210"/>
                  </a:lnTo>
                  <a:lnTo>
                    <a:pt x="23813" y="21014"/>
                  </a:lnTo>
                  <a:lnTo>
                    <a:pt x="23973" y="20800"/>
                  </a:lnTo>
                  <a:lnTo>
                    <a:pt x="24125" y="20586"/>
                  </a:lnTo>
                  <a:lnTo>
                    <a:pt x="24267" y="20373"/>
                  </a:lnTo>
                  <a:lnTo>
                    <a:pt x="24410" y="20150"/>
                  </a:lnTo>
                  <a:lnTo>
                    <a:pt x="24508" y="20319"/>
                  </a:lnTo>
                  <a:lnTo>
                    <a:pt x="24624" y="20488"/>
                  </a:lnTo>
                  <a:lnTo>
                    <a:pt x="24749" y="20640"/>
                  </a:lnTo>
                  <a:lnTo>
                    <a:pt x="24882" y="20791"/>
                  </a:lnTo>
                  <a:lnTo>
                    <a:pt x="25025" y="20925"/>
                  </a:lnTo>
                  <a:lnTo>
                    <a:pt x="25185" y="21059"/>
                  </a:lnTo>
                  <a:lnTo>
                    <a:pt x="25346" y="21175"/>
                  </a:lnTo>
                  <a:lnTo>
                    <a:pt x="25515" y="21290"/>
                  </a:lnTo>
                  <a:lnTo>
                    <a:pt x="25684" y="21388"/>
                  </a:lnTo>
                  <a:lnTo>
                    <a:pt x="25871" y="21469"/>
                  </a:lnTo>
                  <a:lnTo>
                    <a:pt x="26059" y="21549"/>
                  </a:lnTo>
                  <a:lnTo>
                    <a:pt x="26255" y="21611"/>
                  </a:lnTo>
                  <a:lnTo>
                    <a:pt x="26451" y="21656"/>
                  </a:lnTo>
                  <a:lnTo>
                    <a:pt x="26665" y="21691"/>
                  </a:lnTo>
                  <a:lnTo>
                    <a:pt x="26870" y="21718"/>
                  </a:lnTo>
                  <a:lnTo>
                    <a:pt x="27083" y="21727"/>
                  </a:lnTo>
                  <a:lnTo>
                    <a:pt x="27226" y="21718"/>
                  </a:lnTo>
                  <a:lnTo>
                    <a:pt x="27360" y="21709"/>
                  </a:lnTo>
                  <a:lnTo>
                    <a:pt x="27502" y="21700"/>
                  </a:lnTo>
                  <a:lnTo>
                    <a:pt x="27636" y="21674"/>
                  </a:lnTo>
                  <a:lnTo>
                    <a:pt x="27770" y="21647"/>
                  </a:lnTo>
                  <a:lnTo>
                    <a:pt x="27894" y="21611"/>
                  </a:lnTo>
                  <a:lnTo>
                    <a:pt x="28028" y="21576"/>
                  </a:lnTo>
                  <a:lnTo>
                    <a:pt x="28153" y="21531"/>
                  </a:lnTo>
                  <a:lnTo>
                    <a:pt x="28278" y="21486"/>
                  </a:lnTo>
                  <a:lnTo>
                    <a:pt x="28394" y="21433"/>
                  </a:lnTo>
                  <a:lnTo>
                    <a:pt x="28509" y="21371"/>
                  </a:lnTo>
                  <a:lnTo>
                    <a:pt x="28625" y="21308"/>
                  </a:lnTo>
                  <a:lnTo>
                    <a:pt x="28741" y="21237"/>
                  </a:lnTo>
                  <a:lnTo>
                    <a:pt x="28848" y="21166"/>
                  </a:lnTo>
                  <a:lnTo>
                    <a:pt x="28955" y="21085"/>
                  </a:lnTo>
                  <a:lnTo>
                    <a:pt x="29053" y="21005"/>
                  </a:lnTo>
                  <a:lnTo>
                    <a:pt x="29151" y="20916"/>
                  </a:lnTo>
                  <a:lnTo>
                    <a:pt x="29249" y="20827"/>
                  </a:lnTo>
                  <a:lnTo>
                    <a:pt x="29338" y="20738"/>
                  </a:lnTo>
                  <a:lnTo>
                    <a:pt x="29427" y="20640"/>
                  </a:lnTo>
                  <a:lnTo>
                    <a:pt x="29508" y="20533"/>
                  </a:lnTo>
                  <a:lnTo>
                    <a:pt x="29579" y="20426"/>
                  </a:lnTo>
                  <a:lnTo>
                    <a:pt x="29659" y="20319"/>
                  </a:lnTo>
                  <a:lnTo>
                    <a:pt x="29721" y="20212"/>
                  </a:lnTo>
                  <a:lnTo>
                    <a:pt x="29793" y="20096"/>
                  </a:lnTo>
                  <a:lnTo>
                    <a:pt x="29846" y="19980"/>
                  </a:lnTo>
                  <a:lnTo>
                    <a:pt x="29900" y="19856"/>
                  </a:lnTo>
                  <a:lnTo>
                    <a:pt x="29953" y="19731"/>
                  </a:lnTo>
                  <a:lnTo>
                    <a:pt x="29998" y="19606"/>
                  </a:lnTo>
                  <a:lnTo>
                    <a:pt x="30033" y="19481"/>
                  </a:lnTo>
                  <a:lnTo>
                    <a:pt x="30069" y="19348"/>
                  </a:lnTo>
                  <a:lnTo>
                    <a:pt x="30096" y="19214"/>
                  </a:lnTo>
                  <a:lnTo>
                    <a:pt x="30443" y="19365"/>
                  </a:lnTo>
                  <a:lnTo>
                    <a:pt x="30800" y="19490"/>
                  </a:lnTo>
                  <a:lnTo>
                    <a:pt x="31174" y="19606"/>
                  </a:lnTo>
                  <a:lnTo>
                    <a:pt x="31548" y="19695"/>
                  </a:lnTo>
                  <a:lnTo>
                    <a:pt x="31932" y="19775"/>
                  </a:lnTo>
                  <a:lnTo>
                    <a:pt x="32324" y="19829"/>
                  </a:lnTo>
                  <a:lnTo>
                    <a:pt x="32520" y="19847"/>
                  </a:lnTo>
                  <a:lnTo>
                    <a:pt x="32716" y="19856"/>
                  </a:lnTo>
                  <a:lnTo>
                    <a:pt x="32912" y="19865"/>
                  </a:lnTo>
                  <a:lnTo>
                    <a:pt x="33117" y="19865"/>
                  </a:lnTo>
                  <a:lnTo>
                    <a:pt x="33491" y="19856"/>
                  </a:lnTo>
                  <a:lnTo>
                    <a:pt x="33865" y="19829"/>
                  </a:lnTo>
                  <a:lnTo>
                    <a:pt x="34231" y="19784"/>
                  </a:lnTo>
                  <a:lnTo>
                    <a:pt x="34596" y="19722"/>
                  </a:lnTo>
                  <a:lnTo>
                    <a:pt x="34953" y="19642"/>
                  </a:lnTo>
                  <a:lnTo>
                    <a:pt x="35300" y="19535"/>
                  </a:lnTo>
                  <a:lnTo>
                    <a:pt x="35639" y="19419"/>
                  </a:lnTo>
                  <a:lnTo>
                    <a:pt x="35969" y="19294"/>
                  </a:lnTo>
                  <a:lnTo>
                    <a:pt x="36298" y="19143"/>
                  </a:lnTo>
                  <a:lnTo>
                    <a:pt x="36610" y="18982"/>
                  </a:lnTo>
                  <a:lnTo>
                    <a:pt x="36913" y="18804"/>
                  </a:lnTo>
                  <a:lnTo>
                    <a:pt x="37216" y="18617"/>
                  </a:lnTo>
                  <a:lnTo>
                    <a:pt x="37501" y="18412"/>
                  </a:lnTo>
                  <a:lnTo>
                    <a:pt x="37778" y="18198"/>
                  </a:lnTo>
                  <a:lnTo>
                    <a:pt x="38045" y="17966"/>
                  </a:lnTo>
                  <a:lnTo>
                    <a:pt x="38304" y="17726"/>
                  </a:lnTo>
                  <a:lnTo>
                    <a:pt x="38544" y="17467"/>
                  </a:lnTo>
                  <a:lnTo>
                    <a:pt x="38776" y="17200"/>
                  </a:lnTo>
                  <a:lnTo>
                    <a:pt x="38990" y="16924"/>
                  </a:lnTo>
                  <a:lnTo>
                    <a:pt x="39195" y="16638"/>
                  </a:lnTo>
                  <a:lnTo>
                    <a:pt x="39382" y="16335"/>
                  </a:lnTo>
                  <a:lnTo>
                    <a:pt x="39560" y="16032"/>
                  </a:lnTo>
                  <a:lnTo>
                    <a:pt x="39721" y="15721"/>
                  </a:lnTo>
                  <a:lnTo>
                    <a:pt x="39872" y="15391"/>
                  </a:lnTo>
                  <a:lnTo>
                    <a:pt x="40006" y="15061"/>
                  </a:lnTo>
                  <a:lnTo>
                    <a:pt x="40113" y="14722"/>
                  </a:lnTo>
                  <a:lnTo>
                    <a:pt x="40220" y="14375"/>
                  </a:lnTo>
                  <a:lnTo>
                    <a:pt x="40300" y="14018"/>
                  </a:lnTo>
                  <a:lnTo>
                    <a:pt x="40362" y="13653"/>
                  </a:lnTo>
                  <a:lnTo>
                    <a:pt x="40407" y="13288"/>
                  </a:lnTo>
                  <a:lnTo>
                    <a:pt x="40433" y="12913"/>
                  </a:lnTo>
                  <a:lnTo>
                    <a:pt x="40442" y="12539"/>
                  </a:lnTo>
                  <a:lnTo>
                    <a:pt x="40433" y="12165"/>
                  </a:lnTo>
                  <a:lnTo>
                    <a:pt x="40407" y="11790"/>
                  </a:lnTo>
                  <a:lnTo>
                    <a:pt x="40362" y="11425"/>
                  </a:lnTo>
                  <a:lnTo>
                    <a:pt x="40300" y="11060"/>
                  </a:lnTo>
                  <a:lnTo>
                    <a:pt x="40220" y="10712"/>
                  </a:lnTo>
                  <a:lnTo>
                    <a:pt x="40113" y="10364"/>
                  </a:lnTo>
                  <a:lnTo>
                    <a:pt x="40006" y="10017"/>
                  </a:lnTo>
                  <a:lnTo>
                    <a:pt x="39872" y="9687"/>
                  </a:lnTo>
                  <a:lnTo>
                    <a:pt x="39721" y="9366"/>
                  </a:lnTo>
                  <a:lnTo>
                    <a:pt x="39560" y="9046"/>
                  </a:lnTo>
                  <a:lnTo>
                    <a:pt x="39382" y="8743"/>
                  </a:lnTo>
                  <a:lnTo>
                    <a:pt x="39195" y="8440"/>
                  </a:lnTo>
                  <a:lnTo>
                    <a:pt x="38990" y="8154"/>
                  </a:lnTo>
                  <a:lnTo>
                    <a:pt x="38776" y="7878"/>
                  </a:lnTo>
                  <a:lnTo>
                    <a:pt x="38544" y="7611"/>
                  </a:lnTo>
                  <a:lnTo>
                    <a:pt x="38304" y="7361"/>
                  </a:lnTo>
                  <a:lnTo>
                    <a:pt x="38045" y="7112"/>
                  </a:lnTo>
                  <a:lnTo>
                    <a:pt x="37778" y="6889"/>
                  </a:lnTo>
                  <a:lnTo>
                    <a:pt x="37501" y="6666"/>
                  </a:lnTo>
                  <a:lnTo>
                    <a:pt x="37216" y="6461"/>
                  </a:lnTo>
                  <a:lnTo>
                    <a:pt x="36913" y="6274"/>
                  </a:lnTo>
                  <a:lnTo>
                    <a:pt x="36610" y="6096"/>
                  </a:lnTo>
                  <a:lnTo>
                    <a:pt x="36298" y="5935"/>
                  </a:lnTo>
                  <a:lnTo>
                    <a:pt x="35969" y="5784"/>
                  </a:lnTo>
                  <a:lnTo>
                    <a:pt x="35639" y="5659"/>
                  </a:lnTo>
                  <a:lnTo>
                    <a:pt x="35300" y="5543"/>
                  </a:lnTo>
                  <a:lnTo>
                    <a:pt x="34953" y="5445"/>
                  </a:lnTo>
                  <a:lnTo>
                    <a:pt x="34596" y="5356"/>
                  </a:lnTo>
                  <a:lnTo>
                    <a:pt x="34231" y="5294"/>
                  </a:lnTo>
                  <a:lnTo>
                    <a:pt x="33865" y="5249"/>
                  </a:lnTo>
                  <a:lnTo>
                    <a:pt x="33491" y="5222"/>
                  </a:lnTo>
                  <a:lnTo>
                    <a:pt x="33117" y="5213"/>
                  </a:lnTo>
                  <a:lnTo>
                    <a:pt x="32867" y="5213"/>
                  </a:lnTo>
                  <a:lnTo>
                    <a:pt x="32618" y="5231"/>
                  </a:lnTo>
                  <a:lnTo>
                    <a:pt x="32368" y="5249"/>
                  </a:lnTo>
                  <a:lnTo>
                    <a:pt x="32119" y="5276"/>
                  </a:lnTo>
                  <a:lnTo>
                    <a:pt x="31878" y="5320"/>
                  </a:lnTo>
                  <a:lnTo>
                    <a:pt x="31637" y="5365"/>
                  </a:lnTo>
                  <a:lnTo>
                    <a:pt x="31397" y="5418"/>
                  </a:lnTo>
                  <a:lnTo>
                    <a:pt x="31165" y="5481"/>
                  </a:lnTo>
                  <a:lnTo>
                    <a:pt x="31165" y="5481"/>
                  </a:lnTo>
                  <a:lnTo>
                    <a:pt x="31174" y="5311"/>
                  </a:lnTo>
                  <a:lnTo>
                    <a:pt x="31183" y="5142"/>
                  </a:lnTo>
                  <a:lnTo>
                    <a:pt x="31174" y="4991"/>
                  </a:lnTo>
                  <a:lnTo>
                    <a:pt x="31165" y="4830"/>
                  </a:lnTo>
                  <a:lnTo>
                    <a:pt x="31147" y="4679"/>
                  </a:lnTo>
                  <a:lnTo>
                    <a:pt x="31121" y="4527"/>
                  </a:lnTo>
                  <a:lnTo>
                    <a:pt x="31085" y="4385"/>
                  </a:lnTo>
                  <a:lnTo>
                    <a:pt x="31040" y="4233"/>
                  </a:lnTo>
                  <a:lnTo>
                    <a:pt x="30996" y="4091"/>
                  </a:lnTo>
                  <a:lnTo>
                    <a:pt x="30942" y="3957"/>
                  </a:lnTo>
                  <a:lnTo>
                    <a:pt x="30880" y="3814"/>
                  </a:lnTo>
                  <a:lnTo>
                    <a:pt x="30809" y="3690"/>
                  </a:lnTo>
                  <a:lnTo>
                    <a:pt x="30737" y="3556"/>
                  </a:lnTo>
                  <a:lnTo>
                    <a:pt x="30657" y="3431"/>
                  </a:lnTo>
                  <a:lnTo>
                    <a:pt x="30577" y="3315"/>
                  </a:lnTo>
                  <a:lnTo>
                    <a:pt x="30479" y="3199"/>
                  </a:lnTo>
                  <a:lnTo>
                    <a:pt x="30390" y="3084"/>
                  </a:lnTo>
                  <a:lnTo>
                    <a:pt x="30283" y="2985"/>
                  </a:lnTo>
                  <a:lnTo>
                    <a:pt x="30176" y="2879"/>
                  </a:lnTo>
                  <a:lnTo>
                    <a:pt x="30069" y="2781"/>
                  </a:lnTo>
                  <a:lnTo>
                    <a:pt x="29953" y="2691"/>
                  </a:lnTo>
                  <a:lnTo>
                    <a:pt x="29828" y="2611"/>
                  </a:lnTo>
                  <a:lnTo>
                    <a:pt x="29704" y="2531"/>
                  </a:lnTo>
                  <a:lnTo>
                    <a:pt x="29579" y="2451"/>
                  </a:lnTo>
                  <a:lnTo>
                    <a:pt x="29445" y="2388"/>
                  </a:lnTo>
                  <a:lnTo>
                    <a:pt x="29311" y="2326"/>
                  </a:lnTo>
                  <a:lnTo>
                    <a:pt x="29169" y="2273"/>
                  </a:lnTo>
                  <a:lnTo>
                    <a:pt x="29026" y="2219"/>
                  </a:lnTo>
                  <a:lnTo>
                    <a:pt x="28884" y="2183"/>
                  </a:lnTo>
                  <a:lnTo>
                    <a:pt x="28732" y="2148"/>
                  </a:lnTo>
                  <a:lnTo>
                    <a:pt x="28590" y="2121"/>
                  </a:lnTo>
                  <a:lnTo>
                    <a:pt x="28429" y="2103"/>
                  </a:lnTo>
                  <a:lnTo>
                    <a:pt x="28278" y="2085"/>
                  </a:lnTo>
                  <a:lnTo>
                    <a:pt x="27939" y="2085"/>
                  </a:lnTo>
                  <a:lnTo>
                    <a:pt x="27761" y="2103"/>
                  </a:lnTo>
                  <a:lnTo>
                    <a:pt x="27591" y="2130"/>
                  </a:lnTo>
                  <a:lnTo>
                    <a:pt x="27413" y="2166"/>
                  </a:lnTo>
                  <a:lnTo>
                    <a:pt x="27253" y="2210"/>
                  </a:lnTo>
                  <a:lnTo>
                    <a:pt x="27083" y="2264"/>
                  </a:lnTo>
                  <a:lnTo>
                    <a:pt x="26923" y="2326"/>
                  </a:lnTo>
                  <a:lnTo>
                    <a:pt x="26772" y="2397"/>
                  </a:lnTo>
                  <a:lnTo>
                    <a:pt x="26620" y="2477"/>
                  </a:lnTo>
                  <a:lnTo>
                    <a:pt x="26477" y="2567"/>
                  </a:lnTo>
                  <a:lnTo>
                    <a:pt x="26335" y="2656"/>
                  </a:lnTo>
                  <a:lnTo>
                    <a:pt x="26201" y="2763"/>
                  </a:lnTo>
                  <a:lnTo>
                    <a:pt x="26076" y="2870"/>
                  </a:lnTo>
                  <a:lnTo>
                    <a:pt x="25952" y="2985"/>
                  </a:lnTo>
                  <a:lnTo>
                    <a:pt x="25836" y="3110"/>
                  </a:lnTo>
                  <a:lnTo>
                    <a:pt x="25729" y="3235"/>
                  </a:lnTo>
                  <a:lnTo>
                    <a:pt x="25586" y="3057"/>
                  </a:lnTo>
                  <a:lnTo>
                    <a:pt x="25435" y="2879"/>
                  </a:lnTo>
                  <a:lnTo>
                    <a:pt x="25283" y="2700"/>
                  </a:lnTo>
                  <a:lnTo>
                    <a:pt x="25123" y="2531"/>
                  </a:lnTo>
                  <a:lnTo>
                    <a:pt x="24962" y="2371"/>
                  </a:lnTo>
                  <a:lnTo>
                    <a:pt x="24793" y="2210"/>
                  </a:lnTo>
                  <a:lnTo>
                    <a:pt x="24624" y="2050"/>
                  </a:lnTo>
                  <a:lnTo>
                    <a:pt x="24446" y="1898"/>
                  </a:lnTo>
                  <a:lnTo>
                    <a:pt x="24267" y="1756"/>
                  </a:lnTo>
                  <a:lnTo>
                    <a:pt x="24089" y="1613"/>
                  </a:lnTo>
                  <a:lnTo>
                    <a:pt x="23893" y="1479"/>
                  </a:lnTo>
                  <a:lnTo>
                    <a:pt x="23706" y="1346"/>
                  </a:lnTo>
                  <a:lnTo>
                    <a:pt x="23510" y="1221"/>
                  </a:lnTo>
                  <a:lnTo>
                    <a:pt x="23314" y="1105"/>
                  </a:lnTo>
                  <a:lnTo>
                    <a:pt x="23109" y="989"/>
                  </a:lnTo>
                  <a:lnTo>
                    <a:pt x="22904" y="882"/>
                  </a:lnTo>
                  <a:lnTo>
                    <a:pt x="22690" y="775"/>
                  </a:lnTo>
                  <a:lnTo>
                    <a:pt x="22476" y="677"/>
                  </a:lnTo>
                  <a:lnTo>
                    <a:pt x="22262" y="588"/>
                  </a:lnTo>
                  <a:lnTo>
                    <a:pt x="22039" y="508"/>
                  </a:lnTo>
                  <a:lnTo>
                    <a:pt x="21817" y="428"/>
                  </a:lnTo>
                  <a:lnTo>
                    <a:pt x="21594" y="356"/>
                  </a:lnTo>
                  <a:lnTo>
                    <a:pt x="21362" y="285"/>
                  </a:lnTo>
                  <a:lnTo>
                    <a:pt x="21130" y="232"/>
                  </a:lnTo>
                  <a:lnTo>
                    <a:pt x="20899" y="178"/>
                  </a:lnTo>
                  <a:lnTo>
                    <a:pt x="20658" y="134"/>
                  </a:lnTo>
                  <a:lnTo>
                    <a:pt x="20426" y="89"/>
                  </a:lnTo>
                  <a:lnTo>
                    <a:pt x="20186" y="62"/>
                  </a:lnTo>
                  <a:lnTo>
                    <a:pt x="19936" y="36"/>
                  </a:lnTo>
                  <a:lnTo>
                    <a:pt x="19696" y="18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;p15">
              <a:extLst>
                <a:ext uri="{FF2B5EF4-FFF2-40B4-BE49-F238E27FC236}">
                  <a16:creationId xmlns:a16="http://schemas.microsoft.com/office/drawing/2014/main" id="{8CC1F424-2FFA-0880-9BBB-4631F7244CF5}"/>
                </a:ext>
              </a:extLst>
            </p:cNvPr>
            <p:cNvSpPr/>
            <p:nvPr/>
          </p:nvSpPr>
          <p:spPr>
            <a:xfrm>
              <a:off x="5415025" y="1549550"/>
              <a:ext cx="1100850" cy="604025"/>
            </a:xfrm>
            <a:custGeom>
              <a:avLst/>
              <a:gdLst/>
              <a:ahLst/>
              <a:cxnLst/>
              <a:rect l="l" t="t" r="r" b="b"/>
              <a:pathLst>
                <a:path w="44034" h="24161" extrusionOk="0">
                  <a:moveTo>
                    <a:pt x="22574" y="0"/>
                  </a:moveTo>
                  <a:lnTo>
                    <a:pt x="22360" y="9"/>
                  </a:lnTo>
                  <a:lnTo>
                    <a:pt x="22146" y="27"/>
                  </a:lnTo>
                  <a:lnTo>
                    <a:pt x="21941" y="45"/>
                  </a:lnTo>
                  <a:lnTo>
                    <a:pt x="21727" y="63"/>
                  </a:lnTo>
                  <a:lnTo>
                    <a:pt x="21522" y="98"/>
                  </a:lnTo>
                  <a:lnTo>
                    <a:pt x="21112" y="170"/>
                  </a:lnTo>
                  <a:lnTo>
                    <a:pt x="20711" y="268"/>
                  </a:lnTo>
                  <a:lnTo>
                    <a:pt x="20319" y="375"/>
                  </a:lnTo>
                  <a:lnTo>
                    <a:pt x="19936" y="508"/>
                  </a:lnTo>
                  <a:lnTo>
                    <a:pt x="19553" y="660"/>
                  </a:lnTo>
                  <a:lnTo>
                    <a:pt x="19187" y="829"/>
                  </a:lnTo>
                  <a:lnTo>
                    <a:pt x="18831" y="1016"/>
                  </a:lnTo>
                  <a:lnTo>
                    <a:pt x="18483" y="1221"/>
                  </a:lnTo>
                  <a:lnTo>
                    <a:pt x="18154" y="1435"/>
                  </a:lnTo>
                  <a:lnTo>
                    <a:pt x="17824" y="1667"/>
                  </a:lnTo>
                  <a:lnTo>
                    <a:pt x="17512" y="1916"/>
                  </a:lnTo>
                  <a:lnTo>
                    <a:pt x="17218" y="2184"/>
                  </a:lnTo>
                  <a:lnTo>
                    <a:pt x="16933" y="2460"/>
                  </a:lnTo>
                  <a:lnTo>
                    <a:pt x="16745" y="2371"/>
                  </a:lnTo>
                  <a:lnTo>
                    <a:pt x="16549" y="2291"/>
                  </a:lnTo>
                  <a:lnTo>
                    <a:pt x="16353" y="2219"/>
                  </a:lnTo>
                  <a:lnTo>
                    <a:pt x="16148" y="2157"/>
                  </a:lnTo>
                  <a:lnTo>
                    <a:pt x="15943" y="2113"/>
                  </a:lnTo>
                  <a:lnTo>
                    <a:pt x="15730" y="2077"/>
                  </a:lnTo>
                  <a:lnTo>
                    <a:pt x="15507" y="2059"/>
                  </a:lnTo>
                  <a:lnTo>
                    <a:pt x="15293" y="2050"/>
                  </a:lnTo>
                  <a:lnTo>
                    <a:pt x="15132" y="2059"/>
                  </a:lnTo>
                  <a:lnTo>
                    <a:pt x="14972" y="2068"/>
                  </a:lnTo>
                  <a:lnTo>
                    <a:pt x="14821" y="2086"/>
                  </a:lnTo>
                  <a:lnTo>
                    <a:pt x="14669" y="2104"/>
                  </a:lnTo>
                  <a:lnTo>
                    <a:pt x="14518" y="2139"/>
                  </a:lnTo>
                  <a:lnTo>
                    <a:pt x="14375" y="2175"/>
                  </a:lnTo>
                  <a:lnTo>
                    <a:pt x="14232" y="2219"/>
                  </a:lnTo>
                  <a:lnTo>
                    <a:pt x="14090" y="2264"/>
                  </a:lnTo>
                  <a:lnTo>
                    <a:pt x="13947" y="2318"/>
                  </a:lnTo>
                  <a:lnTo>
                    <a:pt x="13813" y="2380"/>
                  </a:lnTo>
                  <a:lnTo>
                    <a:pt x="13680" y="2442"/>
                  </a:lnTo>
                  <a:lnTo>
                    <a:pt x="13555" y="2514"/>
                  </a:lnTo>
                  <a:lnTo>
                    <a:pt x="13421" y="2594"/>
                  </a:lnTo>
                  <a:lnTo>
                    <a:pt x="13305" y="2674"/>
                  </a:lnTo>
                  <a:lnTo>
                    <a:pt x="13181" y="2763"/>
                  </a:lnTo>
                  <a:lnTo>
                    <a:pt x="13065" y="2852"/>
                  </a:lnTo>
                  <a:lnTo>
                    <a:pt x="12958" y="2941"/>
                  </a:lnTo>
                  <a:lnTo>
                    <a:pt x="12851" y="3048"/>
                  </a:lnTo>
                  <a:lnTo>
                    <a:pt x="12744" y="3146"/>
                  </a:lnTo>
                  <a:lnTo>
                    <a:pt x="12646" y="3262"/>
                  </a:lnTo>
                  <a:lnTo>
                    <a:pt x="12557" y="3369"/>
                  </a:lnTo>
                  <a:lnTo>
                    <a:pt x="12468" y="3485"/>
                  </a:lnTo>
                  <a:lnTo>
                    <a:pt x="12379" y="3610"/>
                  </a:lnTo>
                  <a:lnTo>
                    <a:pt x="12298" y="3734"/>
                  </a:lnTo>
                  <a:lnTo>
                    <a:pt x="12227" y="3859"/>
                  </a:lnTo>
                  <a:lnTo>
                    <a:pt x="12156" y="3993"/>
                  </a:lnTo>
                  <a:lnTo>
                    <a:pt x="12093" y="4127"/>
                  </a:lnTo>
                  <a:lnTo>
                    <a:pt x="12040" y="4260"/>
                  </a:lnTo>
                  <a:lnTo>
                    <a:pt x="11987" y="4403"/>
                  </a:lnTo>
                  <a:lnTo>
                    <a:pt x="11942" y="4545"/>
                  </a:lnTo>
                  <a:lnTo>
                    <a:pt x="11897" y="4688"/>
                  </a:lnTo>
                  <a:lnTo>
                    <a:pt x="11871" y="4840"/>
                  </a:lnTo>
                  <a:lnTo>
                    <a:pt x="11630" y="4581"/>
                  </a:lnTo>
                  <a:lnTo>
                    <a:pt x="11372" y="4341"/>
                  </a:lnTo>
                  <a:lnTo>
                    <a:pt x="11113" y="4109"/>
                  </a:lnTo>
                  <a:lnTo>
                    <a:pt x="10837" y="3886"/>
                  </a:lnTo>
                  <a:lnTo>
                    <a:pt x="10543" y="3690"/>
                  </a:lnTo>
                  <a:lnTo>
                    <a:pt x="10249" y="3494"/>
                  </a:lnTo>
                  <a:lnTo>
                    <a:pt x="9937" y="3325"/>
                  </a:lnTo>
                  <a:lnTo>
                    <a:pt x="9616" y="3164"/>
                  </a:lnTo>
                  <a:lnTo>
                    <a:pt x="9295" y="3030"/>
                  </a:lnTo>
                  <a:lnTo>
                    <a:pt x="8956" y="2906"/>
                  </a:lnTo>
                  <a:lnTo>
                    <a:pt x="8609" y="2799"/>
                  </a:lnTo>
                  <a:lnTo>
                    <a:pt x="8261" y="2710"/>
                  </a:lnTo>
                  <a:lnTo>
                    <a:pt x="7896" y="2638"/>
                  </a:lnTo>
                  <a:lnTo>
                    <a:pt x="7531" y="2585"/>
                  </a:lnTo>
                  <a:lnTo>
                    <a:pt x="7165" y="2558"/>
                  </a:lnTo>
                  <a:lnTo>
                    <a:pt x="6782" y="2549"/>
                  </a:lnTo>
                  <a:lnTo>
                    <a:pt x="6434" y="2558"/>
                  </a:lnTo>
                  <a:lnTo>
                    <a:pt x="6087" y="2585"/>
                  </a:lnTo>
                  <a:lnTo>
                    <a:pt x="5748" y="2629"/>
                  </a:lnTo>
                  <a:lnTo>
                    <a:pt x="5418" y="2683"/>
                  </a:lnTo>
                  <a:lnTo>
                    <a:pt x="5089" y="2763"/>
                  </a:lnTo>
                  <a:lnTo>
                    <a:pt x="4768" y="2852"/>
                  </a:lnTo>
                  <a:lnTo>
                    <a:pt x="4456" y="2959"/>
                  </a:lnTo>
                  <a:lnTo>
                    <a:pt x="4144" y="3084"/>
                  </a:lnTo>
                  <a:lnTo>
                    <a:pt x="3841" y="3218"/>
                  </a:lnTo>
                  <a:lnTo>
                    <a:pt x="3547" y="3369"/>
                  </a:lnTo>
                  <a:lnTo>
                    <a:pt x="3262" y="3530"/>
                  </a:lnTo>
                  <a:lnTo>
                    <a:pt x="2994" y="3708"/>
                  </a:lnTo>
                  <a:lnTo>
                    <a:pt x="2727" y="3895"/>
                  </a:lnTo>
                  <a:lnTo>
                    <a:pt x="2469" y="4100"/>
                  </a:lnTo>
                  <a:lnTo>
                    <a:pt x="2219" y="4314"/>
                  </a:lnTo>
                  <a:lnTo>
                    <a:pt x="1987" y="4537"/>
                  </a:lnTo>
                  <a:lnTo>
                    <a:pt x="1765" y="4768"/>
                  </a:lnTo>
                  <a:lnTo>
                    <a:pt x="1551" y="5018"/>
                  </a:lnTo>
                  <a:lnTo>
                    <a:pt x="1346" y="5276"/>
                  </a:lnTo>
                  <a:lnTo>
                    <a:pt x="1159" y="5544"/>
                  </a:lnTo>
                  <a:lnTo>
                    <a:pt x="980" y="5811"/>
                  </a:lnTo>
                  <a:lnTo>
                    <a:pt x="820" y="6096"/>
                  </a:lnTo>
                  <a:lnTo>
                    <a:pt x="668" y="6390"/>
                  </a:lnTo>
                  <a:lnTo>
                    <a:pt x="535" y="6693"/>
                  </a:lnTo>
                  <a:lnTo>
                    <a:pt x="410" y="7005"/>
                  </a:lnTo>
                  <a:lnTo>
                    <a:pt x="303" y="7317"/>
                  </a:lnTo>
                  <a:lnTo>
                    <a:pt x="214" y="7638"/>
                  </a:lnTo>
                  <a:lnTo>
                    <a:pt x="134" y="7968"/>
                  </a:lnTo>
                  <a:lnTo>
                    <a:pt x="80" y="8297"/>
                  </a:lnTo>
                  <a:lnTo>
                    <a:pt x="36" y="8636"/>
                  </a:lnTo>
                  <a:lnTo>
                    <a:pt x="9" y="8984"/>
                  </a:lnTo>
                  <a:lnTo>
                    <a:pt x="0" y="9331"/>
                  </a:lnTo>
                  <a:lnTo>
                    <a:pt x="9" y="9634"/>
                  </a:lnTo>
                  <a:lnTo>
                    <a:pt x="27" y="9937"/>
                  </a:lnTo>
                  <a:lnTo>
                    <a:pt x="54" y="10231"/>
                  </a:lnTo>
                  <a:lnTo>
                    <a:pt x="107" y="10525"/>
                  </a:lnTo>
                  <a:lnTo>
                    <a:pt x="160" y="10811"/>
                  </a:lnTo>
                  <a:lnTo>
                    <a:pt x="232" y="11096"/>
                  </a:lnTo>
                  <a:lnTo>
                    <a:pt x="312" y="11372"/>
                  </a:lnTo>
                  <a:lnTo>
                    <a:pt x="401" y="11648"/>
                  </a:lnTo>
                  <a:lnTo>
                    <a:pt x="508" y="11916"/>
                  </a:lnTo>
                  <a:lnTo>
                    <a:pt x="624" y="12183"/>
                  </a:lnTo>
                  <a:lnTo>
                    <a:pt x="749" y="12432"/>
                  </a:lnTo>
                  <a:lnTo>
                    <a:pt x="882" y="12691"/>
                  </a:lnTo>
                  <a:lnTo>
                    <a:pt x="1034" y="12932"/>
                  </a:lnTo>
                  <a:lnTo>
                    <a:pt x="1185" y="13172"/>
                  </a:lnTo>
                  <a:lnTo>
                    <a:pt x="1355" y="13395"/>
                  </a:lnTo>
                  <a:lnTo>
                    <a:pt x="1524" y="13618"/>
                  </a:lnTo>
                  <a:lnTo>
                    <a:pt x="1435" y="13734"/>
                  </a:lnTo>
                  <a:lnTo>
                    <a:pt x="1355" y="13841"/>
                  </a:lnTo>
                  <a:lnTo>
                    <a:pt x="1274" y="13956"/>
                  </a:lnTo>
                  <a:lnTo>
                    <a:pt x="1194" y="14081"/>
                  </a:lnTo>
                  <a:lnTo>
                    <a:pt x="1132" y="14206"/>
                  </a:lnTo>
                  <a:lnTo>
                    <a:pt x="1061" y="14331"/>
                  </a:lnTo>
                  <a:lnTo>
                    <a:pt x="1007" y="14464"/>
                  </a:lnTo>
                  <a:lnTo>
                    <a:pt x="954" y="14598"/>
                  </a:lnTo>
                  <a:lnTo>
                    <a:pt x="900" y="14732"/>
                  </a:lnTo>
                  <a:lnTo>
                    <a:pt x="865" y="14865"/>
                  </a:lnTo>
                  <a:lnTo>
                    <a:pt x="829" y="15008"/>
                  </a:lnTo>
                  <a:lnTo>
                    <a:pt x="793" y="15151"/>
                  </a:lnTo>
                  <a:lnTo>
                    <a:pt x="775" y="15293"/>
                  </a:lnTo>
                  <a:lnTo>
                    <a:pt x="758" y="15445"/>
                  </a:lnTo>
                  <a:lnTo>
                    <a:pt x="749" y="15596"/>
                  </a:lnTo>
                  <a:lnTo>
                    <a:pt x="740" y="15748"/>
                  </a:lnTo>
                  <a:lnTo>
                    <a:pt x="749" y="15917"/>
                  </a:lnTo>
                  <a:lnTo>
                    <a:pt x="758" y="16077"/>
                  </a:lnTo>
                  <a:lnTo>
                    <a:pt x="784" y="16247"/>
                  </a:lnTo>
                  <a:lnTo>
                    <a:pt x="811" y="16407"/>
                  </a:lnTo>
                  <a:lnTo>
                    <a:pt x="847" y="16568"/>
                  </a:lnTo>
                  <a:lnTo>
                    <a:pt x="891" y="16719"/>
                  </a:lnTo>
                  <a:lnTo>
                    <a:pt x="945" y="16879"/>
                  </a:lnTo>
                  <a:lnTo>
                    <a:pt x="998" y="17022"/>
                  </a:lnTo>
                  <a:lnTo>
                    <a:pt x="1069" y="17174"/>
                  </a:lnTo>
                  <a:lnTo>
                    <a:pt x="1141" y="17316"/>
                  </a:lnTo>
                  <a:lnTo>
                    <a:pt x="1221" y="17450"/>
                  </a:lnTo>
                  <a:lnTo>
                    <a:pt x="1301" y="17584"/>
                  </a:lnTo>
                  <a:lnTo>
                    <a:pt x="1399" y="17708"/>
                  </a:lnTo>
                  <a:lnTo>
                    <a:pt x="1497" y="17833"/>
                  </a:lnTo>
                  <a:lnTo>
                    <a:pt x="1595" y="17958"/>
                  </a:lnTo>
                  <a:lnTo>
                    <a:pt x="1702" y="18074"/>
                  </a:lnTo>
                  <a:lnTo>
                    <a:pt x="1818" y="18181"/>
                  </a:lnTo>
                  <a:lnTo>
                    <a:pt x="1943" y="18279"/>
                  </a:lnTo>
                  <a:lnTo>
                    <a:pt x="2068" y="18377"/>
                  </a:lnTo>
                  <a:lnTo>
                    <a:pt x="2192" y="18475"/>
                  </a:lnTo>
                  <a:lnTo>
                    <a:pt x="2326" y="18555"/>
                  </a:lnTo>
                  <a:lnTo>
                    <a:pt x="2460" y="18635"/>
                  </a:lnTo>
                  <a:lnTo>
                    <a:pt x="2602" y="18706"/>
                  </a:lnTo>
                  <a:lnTo>
                    <a:pt x="2754" y="18778"/>
                  </a:lnTo>
                  <a:lnTo>
                    <a:pt x="2896" y="18831"/>
                  </a:lnTo>
                  <a:lnTo>
                    <a:pt x="3057" y="18885"/>
                  </a:lnTo>
                  <a:lnTo>
                    <a:pt x="3208" y="18929"/>
                  </a:lnTo>
                  <a:lnTo>
                    <a:pt x="3369" y="18965"/>
                  </a:lnTo>
                  <a:lnTo>
                    <a:pt x="3529" y="18992"/>
                  </a:lnTo>
                  <a:lnTo>
                    <a:pt x="3698" y="19018"/>
                  </a:lnTo>
                  <a:lnTo>
                    <a:pt x="3859" y="19027"/>
                  </a:lnTo>
                  <a:lnTo>
                    <a:pt x="4028" y="19036"/>
                  </a:lnTo>
                  <a:lnTo>
                    <a:pt x="4189" y="19027"/>
                  </a:lnTo>
                  <a:lnTo>
                    <a:pt x="4349" y="19018"/>
                  </a:lnTo>
                  <a:lnTo>
                    <a:pt x="4501" y="19001"/>
                  </a:lnTo>
                  <a:lnTo>
                    <a:pt x="4652" y="18974"/>
                  </a:lnTo>
                  <a:lnTo>
                    <a:pt x="4804" y="18938"/>
                  </a:lnTo>
                  <a:lnTo>
                    <a:pt x="4946" y="18902"/>
                  </a:lnTo>
                  <a:lnTo>
                    <a:pt x="5089" y="18858"/>
                  </a:lnTo>
                  <a:lnTo>
                    <a:pt x="5231" y="18804"/>
                  </a:lnTo>
                  <a:lnTo>
                    <a:pt x="5374" y="18742"/>
                  </a:lnTo>
                  <a:lnTo>
                    <a:pt x="5508" y="18680"/>
                  </a:lnTo>
                  <a:lnTo>
                    <a:pt x="5641" y="18608"/>
                  </a:lnTo>
                  <a:lnTo>
                    <a:pt x="5766" y="18537"/>
                  </a:lnTo>
                  <a:lnTo>
                    <a:pt x="5891" y="18457"/>
                  </a:lnTo>
                  <a:lnTo>
                    <a:pt x="6007" y="18368"/>
                  </a:lnTo>
                  <a:lnTo>
                    <a:pt x="6123" y="18270"/>
                  </a:lnTo>
                  <a:lnTo>
                    <a:pt x="6238" y="18181"/>
                  </a:lnTo>
                  <a:lnTo>
                    <a:pt x="6479" y="18368"/>
                  </a:lnTo>
                  <a:lnTo>
                    <a:pt x="6729" y="18555"/>
                  </a:lnTo>
                  <a:lnTo>
                    <a:pt x="6987" y="18724"/>
                  </a:lnTo>
                  <a:lnTo>
                    <a:pt x="7254" y="18885"/>
                  </a:lnTo>
                  <a:lnTo>
                    <a:pt x="7531" y="19036"/>
                  </a:lnTo>
                  <a:lnTo>
                    <a:pt x="7807" y="19179"/>
                  </a:lnTo>
                  <a:lnTo>
                    <a:pt x="8092" y="19304"/>
                  </a:lnTo>
                  <a:lnTo>
                    <a:pt x="8386" y="19419"/>
                  </a:lnTo>
                  <a:lnTo>
                    <a:pt x="8689" y="19517"/>
                  </a:lnTo>
                  <a:lnTo>
                    <a:pt x="8992" y="19607"/>
                  </a:lnTo>
                  <a:lnTo>
                    <a:pt x="9295" y="19687"/>
                  </a:lnTo>
                  <a:lnTo>
                    <a:pt x="9616" y="19749"/>
                  </a:lnTo>
                  <a:lnTo>
                    <a:pt x="9937" y="19803"/>
                  </a:lnTo>
                  <a:lnTo>
                    <a:pt x="10258" y="19838"/>
                  </a:lnTo>
                  <a:lnTo>
                    <a:pt x="10587" y="19856"/>
                  </a:lnTo>
                  <a:lnTo>
                    <a:pt x="10917" y="19865"/>
                  </a:lnTo>
                  <a:lnTo>
                    <a:pt x="11256" y="19856"/>
                  </a:lnTo>
                  <a:lnTo>
                    <a:pt x="11594" y="19838"/>
                  </a:lnTo>
                  <a:lnTo>
                    <a:pt x="11924" y="19803"/>
                  </a:lnTo>
                  <a:lnTo>
                    <a:pt x="12245" y="19749"/>
                  </a:lnTo>
                  <a:lnTo>
                    <a:pt x="12566" y="19678"/>
                  </a:lnTo>
                  <a:lnTo>
                    <a:pt x="12878" y="19598"/>
                  </a:lnTo>
                  <a:lnTo>
                    <a:pt x="13190" y="19508"/>
                  </a:lnTo>
                  <a:lnTo>
                    <a:pt x="13493" y="19402"/>
                  </a:lnTo>
                  <a:lnTo>
                    <a:pt x="13617" y="19660"/>
                  </a:lnTo>
                  <a:lnTo>
                    <a:pt x="13760" y="19918"/>
                  </a:lnTo>
                  <a:lnTo>
                    <a:pt x="13903" y="20168"/>
                  </a:lnTo>
                  <a:lnTo>
                    <a:pt x="14054" y="20409"/>
                  </a:lnTo>
                  <a:lnTo>
                    <a:pt x="14214" y="20649"/>
                  </a:lnTo>
                  <a:lnTo>
                    <a:pt x="14384" y="20881"/>
                  </a:lnTo>
                  <a:lnTo>
                    <a:pt x="14562" y="21113"/>
                  </a:lnTo>
                  <a:lnTo>
                    <a:pt x="14740" y="21327"/>
                  </a:lnTo>
                  <a:lnTo>
                    <a:pt x="14936" y="21540"/>
                  </a:lnTo>
                  <a:lnTo>
                    <a:pt x="15132" y="21754"/>
                  </a:lnTo>
                  <a:lnTo>
                    <a:pt x="15337" y="21950"/>
                  </a:lnTo>
                  <a:lnTo>
                    <a:pt x="15551" y="22146"/>
                  </a:lnTo>
                  <a:lnTo>
                    <a:pt x="15774" y="22325"/>
                  </a:lnTo>
                  <a:lnTo>
                    <a:pt x="15997" y="22503"/>
                  </a:lnTo>
                  <a:lnTo>
                    <a:pt x="16229" y="22672"/>
                  </a:lnTo>
                  <a:lnTo>
                    <a:pt x="16469" y="22833"/>
                  </a:lnTo>
                  <a:lnTo>
                    <a:pt x="16710" y="22984"/>
                  </a:lnTo>
                  <a:lnTo>
                    <a:pt x="16959" y="23136"/>
                  </a:lnTo>
                  <a:lnTo>
                    <a:pt x="17218" y="23269"/>
                  </a:lnTo>
                  <a:lnTo>
                    <a:pt x="17476" y="23394"/>
                  </a:lnTo>
                  <a:lnTo>
                    <a:pt x="17744" y="23519"/>
                  </a:lnTo>
                  <a:lnTo>
                    <a:pt x="18011" y="23626"/>
                  </a:lnTo>
                  <a:lnTo>
                    <a:pt x="18287" y="23724"/>
                  </a:lnTo>
                  <a:lnTo>
                    <a:pt x="18572" y="23813"/>
                  </a:lnTo>
                  <a:lnTo>
                    <a:pt x="18858" y="23893"/>
                  </a:lnTo>
                  <a:lnTo>
                    <a:pt x="19143" y="23964"/>
                  </a:lnTo>
                  <a:lnTo>
                    <a:pt x="19437" y="24027"/>
                  </a:lnTo>
                  <a:lnTo>
                    <a:pt x="19731" y="24071"/>
                  </a:lnTo>
                  <a:lnTo>
                    <a:pt x="20025" y="24116"/>
                  </a:lnTo>
                  <a:lnTo>
                    <a:pt x="20328" y="24143"/>
                  </a:lnTo>
                  <a:lnTo>
                    <a:pt x="20640" y="24160"/>
                  </a:lnTo>
                  <a:lnTo>
                    <a:pt x="21228" y="24160"/>
                  </a:lnTo>
                  <a:lnTo>
                    <a:pt x="21504" y="24143"/>
                  </a:lnTo>
                  <a:lnTo>
                    <a:pt x="21781" y="24125"/>
                  </a:lnTo>
                  <a:lnTo>
                    <a:pt x="22048" y="24089"/>
                  </a:lnTo>
                  <a:lnTo>
                    <a:pt x="22315" y="24045"/>
                  </a:lnTo>
                  <a:lnTo>
                    <a:pt x="22583" y="24000"/>
                  </a:lnTo>
                  <a:lnTo>
                    <a:pt x="22850" y="23938"/>
                  </a:lnTo>
                  <a:lnTo>
                    <a:pt x="23109" y="23875"/>
                  </a:lnTo>
                  <a:lnTo>
                    <a:pt x="23367" y="23795"/>
                  </a:lnTo>
                  <a:lnTo>
                    <a:pt x="23625" y="23715"/>
                  </a:lnTo>
                  <a:lnTo>
                    <a:pt x="23875" y="23626"/>
                  </a:lnTo>
                  <a:lnTo>
                    <a:pt x="24116" y="23528"/>
                  </a:lnTo>
                  <a:lnTo>
                    <a:pt x="24356" y="23421"/>
                  </a:lnTo>
                  <a:lnTo>
                    <a:pt x="24597" y="23305"/>
                  </a:lnTo>
                  <a:lnTo>
                    <a:pt x="24829" y="23180"/>
                  </a:lnTo>
                  <a:lnTo>
                    <a:pt x="25060" y="23055"/>
                  </a:lnTo>
                  <a:lnTo>
                    <a:pt x="25283" y="22922"/>
                  </a:lnTo>
                  <a:lnTo>
                    <a:pt x="25506" y="22779"/>
                  </a:lnTo>
                  <a:lnTo>
                    <a:pt x="25720" y="22628"/>
                  </a:lnTo>
                  <a:lnTo>
                    <a:pt x="25934" y="22476"/>
                  </a:lnTo>
                  <a:lnTo>
                    <a:pt x="26139" y="22316"/>
                  </a:lnTo>
                  <a:lnTo>
                    <a:pt x="26335" y="22146"/>
                  </a:lnTo>
                  <a:lnTo>
                    <a:pt x="26531" y="21968"/>
                  </a:lnTo>
                  <a:lnTo>
                    <a:pt x="26718" y="21790"/>
                  </a:lnTo>
                  <a:lnTo>
                    <a:pt x="26896" y="21603"/>
                  </a:lnTo>
                  <a:lnTo>
                    <a:pt x="27074" y="21407"/>
                  </a:lnTo>
                  <a:lnTo>
                    <a:pt x="27244" y="21211"/>
                  </a:lnTo>
                  <a:lnTo>
                    <a:pt x="27413" y="21006"/>
                  </a:lnTo>
                  <a:lnTo>
                    <a:pt x="27564" y="20801"/>
                  </a:lnTo>
                  <a:lnTo>
                    <a:pt x="27716" y="20587"/>
                  </a:lnTo>
                  <a:lnTo>
                    <a:pt x="27859" y="20373"/>
                  </a:lnTo>
                  <a:lnTo>
                    <a:pt x="28001" y="20150"/>
                  </a:lnTo>
                  <a:lnTo>
                    <a:pt x="28099" y="20319"/>
                  </a:lnTo>
                  <a:lnTo>
                    <a:pt x="28215" y="20480"/>
                  </a:lnTo>
                  <a:lnTo>
                    <a:pt x="28340" y="20640"/>
                  </a:lnTo>
                  <a:lnTo>
                    <a:pt x="28473" y="20792"/>
                  </a:lnTo>
                  <a:lnTo>
                    <a:pt x="28616" y="20925"/>
                  </a:lnTo>
                  <a:lnTo>
                    <a:pt x="28776" y="21059"/>
                  </a:lnTo>
                  <a:lnTo>
                    <a:pt x="28937" y="21175"/>
                  </a:lnTo>
                  <a:lnTo>
                    <a:pt x="29106" y="21291"/>
                  </a:lnTo>
                  <a:lnTo>
                    <a:pt x="29276" y="21389"/>
                  </a:lnTo>
                  <a:lnTo>
                    <a:pt x="29463" y="21469"/>
                  </a:lnTo>
                  <a:lnTo>
                    <a:pt x="29650" y="21549"/>
                  </a:lnTo>
                  <a:lnTo>
                    <a:pt x="29846" y="21612"/>
                  </a:lnTo>
                  <a:lnTo>
                    <a:pt x="30051" y="21656"/>
                  </a:lnTo>
                  <a:lnTo>
                    <a:pt x="30256" y="21692"/>
                  </a:lnTo>
                  <a:lnTo>
                    <a:pt x="30461" y="21719"/>
                  </a:lnTo>
                  <a:lnTo>
                    <a:pt x="30817" y="21719"/>
                  </a:lnTo>
                  <a:lnTo>
                    <a:pt x="30951" y="21710"/>
                  </a:lnTo>
                  <a:lnTo>
                    <a:pt x="31094" y="21692"/>
                  </a:lnTo>
                  <a:lnTo>
                    <a:pt x="31227" y="21674"/>
                  </a:lnTo>
                  <a:lnTo>
                    <a:pt x="31361" y="21647"/>
                  </a:lnTo>
                  <a:lnTo>
                    <a:pt x="31486" y="21612"/>
                  </a:lnTo>
                  <a:lnTo>
                    <a:pt x="31619" y="21576"/>
                  </a:lnTo>
                  <a:lnTo>
                    <a:pt x="31744" y="21531"/>
                  </a:lnTo>
                  <a:lnTo>
                    <a:pt x="31869" y="21478"/>
                  </a:lnTo>
                  <a:lnTo>
                    <a:pt x="31985" y="21425"/>
                  </a:lnTo>
                  <a:lnTo>
                    <a:pt x="32110" y="21371"/>
                  </a:lnTo>
                  <a:lnTo>
                    <a:pt x="32216" y="21309"/>
                  </a:lnTo>
                  <a:lnTo>
                    <a:pt x="32332" y="21237"/>
                  </a:lnTo>
                  <a:lnTo>
                    <a:pt x="32439" y="21166"/>
                  </a:lnTo>
                  <a:lnTo>
                    <a:pt x="32546" y="21086"/>
                  </a:lnTo>
                  <a:lnTo>
                    <a:pt x="32644" y="21006"/>
                  </a:lnTo>
                  <a:lnTo>
                    <a:pt x="32742" y="20917"/>
                  </a:lnTo>
                  <a:lnTo>
                    <a:pt x="32840" y="20827"/>
                  </a:lnTo>
                  <a:lnTo>
                    <a:pt x="32929" y="20729"/>
                  </a:lnTo>
                  <a:lnTo>
                    <a:pt x="33019" y="20631"/>
                  </a:lnTo>
                  <a:lnTo>
                    <a:pt x="33099" y="20533"/>
                  </a:lnTo>
                  <a:lnTo>
                    <a:pt x="33179" y="20426"/>
                  </a:lnTo>
                  <a:lnTo>
                    <a:pt x="33250" y="20319"/>
                  </a:lnTo>
                  <a:lnTo>
                    <a:pt x="33313" y="20204"/>
                  </a:lnTo>
                  <a:lnTo>
                    <a:pt x="33384" y="20097"/>
                  </a:lnTo>
                  <a:lnTo>
                    <a:pt x="33437" y="19972"/>
                  </a:lnTo>
                  <a:lnTo>
                    <a:pt x="33491" y="19856"/>
                  </a:lnTo>
                  <a:lnTo>
                    <a:pt x="33544" y="19731"/>
                  </a:lnTo>
                  <a:lnTo>
                    <a:pt x="33589" y="19607"/>
                  </a:lnTo>
                  <a:lnTo>
                    <a:pt x="33625" y="19473"/>
                  </a:lnTo>
                  <a:lnTo>
                    <a:pt x="33660" y="19348"/>
                  </a:lnTo>
                  <a:lnTo>
                    <a:pt x="33687" y="19214"/>
                  </a:lnTo>
                  <a:lnTo>
                    <a:pt x="34034" y="19366"/>
                  </a:lnTo>
                  <a:lnTo>
                    <a:pt x="34400" y="19491"/>
                  </a:lnTo>
                  <a:lnTo>
                    <a:pt x="34765" y="19607"/>
                  </a:lnTo>
                  <a:lnTo>
                    <a:pt x="35140" y="19696"/>
                  </a:lnTo>
                  <a:lnTo>
                    <a:pt x="35523" y="19767"/>
                  </a:lnTo>
                  <a:lnTo>
                    <a:pt x="35915" y="19820"/>
                  </a:lnTo>
                  <a:lnTo>
                    <a:pt x="36111" y="19838"/>
                  </a:lnTo>
                  <a:lnTo>
                    <a:pt x="36307" y="19856"/>
                  </a:lnTo>
                  <a:lnTo>
                    <a:pt x="36512" y="19865"/>
                  </a:lnTo>
                  <a:lnTo>
                    <a:pt x="36708" y="19865"/>
                  </a:lnTo>
                  <a:lnTo>
                    <a:pt x="37082" y="19856"/>
                  </a:lnTo>
                  <a:lnTo>
                    <a:pt x="37457" y="19829"/>
                  </a:lnTo>
                  <a:lnTo>
                    <a:pt x="37822" y="19785"/>
                  </a:lnTo>
                  <a:lnTo>
                    <a:pt x="38187" y="19722"/>
                  </a:lnTo>
                  <a:lnTo>
                    <a:pt x="38544" y="19633"/>
                  </a:lnTo>
                  <a:lnTo>
                    <a:pt x="38891" y="19535"/>
                  </a:lnTo>
                  <a:lnTo>
                    <a:pt x="39230" y="19419"/>
                  </a:lnTo>
                  <a:lnTo>
                    <a:pt x="39560" y="19295"/>
                  </a:lnTo>
                  <a:lnTo>
                    <a:pt x="39890" y="19143"/>
                  </a:lnTo>
                  <a:lnTo>
                    <a:pt x="40201" y="18983"/>
                  </a:lnTo>
                  <a:lnTo>
                    <a:pt x="40513" y="18804"/>
                  </a:lnTo>
                  <a:lnTo>
                    <a:pt x="40807" y="18617"/>
                  </a:lnTo>
                  <a:lnTo>
                    <a:pt x="41093" y="18412"/>
                  </a:lnTo>
                  <a:lnTo>
                    <a:pt x="41369" y="18190"/>
                  </a:lnTo>
                  <a:lnTo>
                    <a:pt x="41636" y="17967"/>
                  </a:lnTo>
                  <a:lnTo>
                    <a:pt x="41895" y="17717"/>
                  </a:lnTo>
                  <a:lnTo>
                    <a:pt x="42135" y="17468"/>
                  </a:lnTo>
                  <a:lnTo>
                    <a:pt x="42367" y="17200"/>
                  </a:lnTo>
                  <a:lnTo>
                    <a:pt x="42581" y="16924"/>
                  </a:lnTo>
                  <a:lnTo>
                    <a:pt x="42786" y="16639"/>
                  </a:lnTo>
                  <a:lnTo>
                    <a:pt x="42973" y="16336"/>
                  </a:lnTo>
                  <a:lnTo>
                    <a:pt x="43151" y="16033"/>
                  </a:lnTo>
                  <a:lnTo>
                    <a:pt x="43312" y="15712"/>
                  </a:lnTo>
                  <a:lnTo>
                    <a:pt x="43463" y="15391"/>
                  </a:lnTo>
                  <a:lnTo>
                    <a:pt x="43597" y="15061"/>
                  </a:lnTo>
                  <a:lnTo>
                    <a:pt x="43704" y="14714"/>
                  </a:lnTo>
                  <a:lnTo>
                    <a:pt x="43811" y="14366"/>
                  </a:lnTo>
                  <a:lnTo>
                    <a:pt x="43891" y="14019"/>
                  </a:lnTo>
                  <a:lnTo>
                    <a:pt x="43953" y="13653"/>
                  </a:lnTo>
                  <a:lnTo>
                    <a:pt x="43998" y="13288"/>
                  </a:lnTo>
                  <a:lnTo>
                    <a:pt x="44025" y="12914"/>
                  </a:lnTo>
                  <a:lnTo>
                    <a:pt x="44034" y="12539"/>
                  </a:lnTo>
                  <a:lnTo>
                    <a:pt x="44025" y="12165"/>
                  </a:lnTo>
                  <a:lnTo>
                    <a:pt x="43998" y="11791"/>
                  </a:lnTo>
                  <a:lnTo>
                    <a:pt x="43953" y="11425"/>
                  </a:lnTo>
                  <a:lnTo>
                    <a:pt x="43891" y="11060"/>
                  </a:lnTo>
                  <a:lnTo>
                    <a:pt x="43811" y="10704"/>
                  </a:lnTo>
                  <a:lnTo>
                    <a:pt x="43704" y="10356"/>
                  </a:lnTo>
                  <a:lnTo>
                    <a:pt x="43597" y="10017"/>
                  </a:lnTo>
                  <a:lnTo>
                    <a:pt x="43463" y="9688"/>
                  </a:lnTo>
                  <a:lnTo>
                    <a:pt x="43312" y="9358"/>
                  </a:lnTo>
                  <a:lnTo>
                    <a:pt x="43151" y="9046"/>
                  </a:lnTo>
                  <a:lnTo>
                    <a:pt x="42973" y="8734"/>
                  </a:lnTo>
                  <a:lnTo>
                    <a:pt x="42786" y="8440"/>
                  </a:lnTo>
                  <a:lnTo>
                    <a:pt x="42581" y="8155"/>
                  </a:lnTo>
                  <a:lnTo>
                    <a:pt x="42367" y="7879"/>
                  </a:lnTo>
                  <a:lnTo>
                    <a:pt x="42135" y="7611"/>
                  </a:lnTo>
                  <a:lnTo>
                    <a:pt x="41895" y="7353"/>
                  </a:lnTo>
                  <a:lnTo>
                    <a:pt x="41636" y="7112"/>
                  </a:lnTo>
                  <a:lnTo>
                    <a:pt x="41369" y="6880"/>
                  </a:lnTo>
                  <a:lnTo>
                    <a:pt x="41093" y="6667"/>
                  </a:lnTo>
                  <a:lnTo>
                    <a:pt x="40807" y="6462"/>
                  </a:lnTo>
                  <a:lnTo>
                    <a:pt x="40513" y="6274"/>
                  </a:lnTo>
                  <a:lnTo>
                    <a:pt x="40201" y="6096"/>
                  </a:lnTo>
                  <a:lnTo>
                    <a:pt x="39890" y="5936"/>
                  </a:lnTo>
                  <a:lnTo>
                    <a:pt x="39560" y="5784"/>
                  </a:lnTo>
                  <a:lnTo>
                    <a:pt x="39230" y="5651"/>
                  </a:lnTo>
                  <a:lnTo>
                    <a:pt x="38891" y="5544"/>
                  </a:lnTo>
                  <a:lnTo>
                    <a:pt x="38544" y="5437"/>
                  </a:lnTo>
                  <a:lnTo>
                    <a:pt x="38187" y="5356"/>
                  </a:lnTo>
                  <a:lnTo>
                    <a:pt x="37822" y="5294"/>
                  </a:lnTo>
                  <a:lnTo>
                    <a:pt x="37457" y="5250"/>
                  </a:lnTo>
                  <a:lnTo>
                    <a:pt x="37082" y="5223"/>
                  </a:lnTo>
                  <a:lnTo>
                    <a:pt x="36708" y="5214"/>
                  </a:lnTo>
                  <a:lnTo>
                    <a:pt x="36459" y="5214"/>
                  </a:lnTo>
                  <a:lnTo>
                    <a:pt x="36209" y="5232"/>
                  </a:lnTo>
                  <a:lnTo>
                    <a:pt x="35959" y="5250"/>
                  </a:lnTo>
                  <a:lnTo>
                    <a:pt x="35710" y="5276"/>
                  </a:lnTo>
                  <a:lnTo>
                    <a:pt x="35469" y="5312"/>
                  </a:lnTo>
                  <a:lnTo>
                    <a:pt x="35229" y="5365"/>
                  </a:lnTo>
                  <a:lnTo>
                    <a:pt x="34988" y="5419"/>
                  </a:lnTo>
                  <a:lnTo>
                    <a:pt x="34756" y="5472"/>
                  </a:lnTo>
                  <a:lnTo>
                    <a:pt x="34765" y="5312"/>
                  </a:lnTo>
                  <a:lnTo>
                    <a:pt x="34774" y="5143"/>
                  </a:lnTo>
                  <a:lnTo>
                    <a:pt x="34765" y="4991"/>
                  </a:lnTo>
                  <a:lnTo>
                    <a:pt x="34756" y="4831"/>
                  </a:lnTo>
                  <a:lnTo>
                    <a:pt x="34739" y="4679"/>
                  </a:lnTo>
                  <a:lnTo>
                    <a:pt x="34712" y="4528"/>
                  </a:lnTo>
                  <a:lnTo>
                    <a:pt x="34676" y="4376"/>
                  </a:lnTo>
                  <a:lnTo>
                    <a:pt x="34632" y="4234"/>
                  </a:lnTo>
                  <a:lnTo>
                    <a:pt x="34587" y="4091"/>
                  </a:lnTo>
                  <a:lnTo>
                    <a:pt x="34534" y="3957"/>
                  </a:lnTo>
                  <a:lnTo>
                    <a:pt x="34471" y="3815"/>
                  </a:lnTo>
                  <a:lnTo>
                    <a:pt x="34400" y="3690"/>
                  </a:lnTo>
                  <a:lnTo>
                    <a:pt x="34329" y="3556"/>
                  </a:lnTo>
                  <a:lnTo>
                    <a:pt x="34248" y="3431"/>
                  </a:lnTo>
                  <a:lnTo>
                    <a:pt x="34168" y="3316"/>
                  </a:lnTo>
                  <a:lnTo>
                    <a:pt x="34070" y="3200"/>
                  </a:lnTo>
                  <a:lnTo>
                    <a:pt x="33981" y="3084"/>
                  </a:lnTo>
                  <a:lnTo>
                    <a:pt x="33874" y="2977"/>
                  </a:lnTo>
                  <a:lnTo>
                    <a:pt x="33767" y="2879"/>
                  </a:lnTo>
                  <a:lnTo>
                    <a:pt x="33660" y="2781"/>
                  </a:lnTo>
                  <a:lnTo>
                    <a:pt x="33544" y="2692"/>
                  </a:lnTo>
                  <a:lnTo>
                    <a:pt x="33420" y="2603"/>
                  </a:lnTo>
                  <a:lnTo>
                    <a:pt x="33295" y="2522"/>
                  </a:lnTo>
                  <a:lnTo>
                    <a:pt x="33170" y="2451"/>
                  </a:lnTo>
                  <a:lnTo>
                    <a:pt x="33036" y="2389"/>
                  </a:lnTo>
                  <a:lnTo>
                    <a:pt x="32903" y="2326"/>
                  </a:lnTo>
                  <a:lnTo>
                    <a:pt x="32760" y="2273"/>
                  </a:lnTo>
                  <a:lnTo>
                    <a:pt x="32617" y="2219"/>
                  </a:lnTo>
                  <a:lnTo>
                    <a:pt x="32475" y="2184"/>
                  </a:lnTo>
                  <a:lnTo>
                    <a:pt x="32332" y="2148"/>
                  </a:lnTo>
                  <a:lnTo>
                    <a:pt x="32181" y="2121"/>
                  </a:lnTo>
                  <a:lnTo>
                    <a:pt x="32020" y="2104"/>
                  </a:lnTo>
                  <a:lnTo>
                    <a:pt x="31869" y="2086"/>
                  </a:lnTo>
                  <a:lnTo>
                    <a:pt x="31530" y="2086"/>
                  </a:lnTo>
                  <a:lnTo>
                    <a:pt x="31352" y="2104"/>
                  </a:lnTo>
                  <a:lnTo>
                    <a:pt x="31183" y="2130"/>
                  </a:lnTo>
                  <a:lnTo>
                    <a:pt x="31004" y="2166"/>
                  </a:lnTo>
                  <a:lnTo>
                    <a:pt x="30844" y="2211"/>
                  </a:lnTo>
                  <a:lnTo>
                    <a:pt x="30675" y="2264"/>
                  </a:lnTo>
                  <a:lnTo>
                    <a:pt x="30514" y="2326"/>
                  </a:lnTo>
                  <a:lnTo>
                    <a:pt x="30363" y="2398"/>
                  </a:lnTo>
                  <a:lnTo>
                    <a:pt x="30211" y="2478"/>
                  </a:lnTo>
                  <a:lnTo>
                    <a:pt x="30069" y="2567"/>
                  </a:lnTo>
                  <a:lnTo>
                    <a:pt x="29926" y="2656"/>
                  </a:lnTo>
                  <a:lnTo>
                    <a:pt x="29792" y="2763"/>
                  </a:lnTo>
                  <a:lnTo>
                    <a:pt x="29668" y="2870"/>
                  </a:lnTo>
                  <a:lnTo>
                    <a:pt x="29543" y="2986"/>
                  </a:lnTo>
                  <a:lnTo>
                    <a:pt x="29427" y="3111"/>
                  </a:lnTo>
                  <a:lnTo>
                    <a:pt x="29320" y="3235"/>
                  </a:lnTo>
                  <a:lnTo>
                    <a:pt x="29178" y="3057"/>
                  </a:lnTo>
                  <a:lnTo>
                    <a:pt x="29026" y="2879"/>
                  </a:lnTo>
                  <a:lnTo>
                    <a:pt x="28875" y="2701"/>
                  </a:lnTo>
                  <a:lnTo>
                    <a:pt x="28714" y="2531"/>
                  </a:lnTo>
                  <a:lnTo>
                    <a:pt x="28554" y="2371"/>
                  </a:lnTo>
                  <a:lnTo>
                    <a:pt x="28384" y="2211"/>
                  </a:lnTo>
                  <a:lnTo>
                    <a:pt x="28215" y="2050"/>
                  </a:lnTo>
                  <a:lnTo>
                    <a:pt x="28046" y="1899"/>
                  </a:lnTo>
                  <a:lnTo>
                    <a:pt x="27859" y="1756"/>
                  </a:lnTo>
                  <a:lnTo>
                    <a:pt x="27680" y="1613"/>
                  </a:lnTo>
                  <a:lnTo>
                    <a:pt x="27493" y="1480"/>
                  </a:lnTo>
                  <a:lnTo>
                    <a:pt x="27297" y="1346"/>
                  </a:lnTo>
                  <a:lnTo>
                    <a:pt x="27101" y="1221"/>
                  </a:lnTo>
                  <a:lnTo>
                    <a:pt x="26905" y="1105"/>
                  </a:lnTo>
                  <a:lnTo>
                    <a:pt x="26700" y="990"/>
                  </a:lnTo>
                  <a:lnTo>
                    <a:pt x="26495" y="883"/>
                  </a:lnTo>
                  <a:lnTo>
                    <a:pt x="26281" y="776"/>
                  </a:lnTo>
                  <a:lnTo>
                    <a:pt x="26067" y="678"/>
                  </a:lnTo>
                  <a:lnTo>
                    <a:pt x="25853" y="589"/>
                  </a:lnTo>
                  <a:lnTo>
                    <a:pt x="25631" y="508"/>
                  </a:lnTo>
                  <a:lnTo>
                    <a:pt x="25408" y="428"/>
                  </a:lnTo>
                  <a:lnTo>
                    <a:pt x="25185" y="357"/>
                  </a:lnTo>
                  <a:lnTo>
                    <a:pt x="24953" y="286"/>
                  </a:lnTo>
                  <a:lnTo>
                    <a:pt x="24722" y="232"/>
                  </a:lnTo>
                  <a:lnTo>
                    <a:pt x="24490" y="179"/>
                  </a:lnTo>
                  <a:lnTo>
                    <a:pt x="24249" y="125"/>
                  </a:lnTo>
                  <a:lnTo>
                    <a:pt x="24018" y="90"/>
                  </a:lnTo>
                  <a:lnTo>
                    <a:pt x="23777" y="54"/>
                  </a:lnTo>
                  <a:lnTo>
                    <a:pt x="23527" y="36"/>
                  </a:lnTo>
                  <a:lnTo>
                    <a:pt x="23287" y="9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;p15">
              <a:extLst>
                <a:ext uri="{FF2B5EF4-FFF2-40B4-BE49-F238E27FC236}">
                  <a16:creationId xmlns:a16="http://schemas.microsoft.com/office/drawing/2014/main" id="{6F45729F-2D53-3945-AE68-8FFE9AD2EBF2}"/>
                </a:ext>
              </a:extLst>
            </p:cNvPr>
            <p:cNvSpPr/>
            <p:nvPr/>
          </p:nvSpPr>
          <p:spPr>
            <a:xfrm>
              <a:off x="4281200" y="2735275"/>
              <a:ext cx="574625" cy="174250"/>
            </a:xfrm>
            <a:custGeom>
              <a:avLst/>
              <a:gdLst/>
              <a:ahLst/>
              <a:cxnLst/>
              <a:rect l="l" t="t" r="r" b="b"/>
              <a:pathLst>
                <a:path w="22985" h="6970" extrusionOk="0">
                  <a:moveTo>
                    <a:pt x="22797" y="0"/>
                  </a:moveTo>
                  <a:lnTo>
                    <a:pt x="3752" y="562"/>
                  </a:lnTo>
                  <a:lnTo>
                    <a:pt x="2585" y="589"/>
                  </a:lnTo>
                  <a:lnTo>
                    <a:pt x="1" y="6969"/>
                  </a:lnTo>
                  <a:lnTo>
                    <a:pt x="20908" y="6355"/>
                  </a:lnTo>
                  <a:lnTo>
                    <a:pt x="21291" y="4670"/>
                  </a:lnTo>
                  <a:lnTo>
                    <a:pt x="22984" y="3841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;p15">
              <a:extLst>
                <a:ext uri="{FF2B5EF4-FFF2-40B4-BE49-F238E27FC236}">
                  <a16:creationId xmlns:a16="http://schemas.microsoft.com/office/drawing/2014/main" id="{40607D30-E39C-2F1B-4DD1-236C701BF942}"/>
                </a:ext>
              </a:extLst>
            </p:cNvPr>
            <p:cNvSpPr/>
            <p:nvPr/>
          </p:nvSpPr>
          <p:spPr>
            <a:xfrm>
              <a:off x="4375000" y="2575525"/>
              <a:ext cx="557675" cy="173800"/>
            </a:xfrm>
            <a:custGeom>
              <a:avLst/>
              <a:gdLst/>
              <a:ahLst/>
              <a:cxnLst/>
              <a:rect l="l" t="t" r="r" b="b"/>
              <a:pathLst>
                <a:path w="22307" h="6952" extrusionOk="0">
                  <a:moveTo>
                    <a:pt x="22164" y="1"/>
                  </a:moveTo>
                  <a:lnTo>
                    <a:pt x="2585" y="571"/>
                  </a:lnTo>
                  <a:lnTo>
                    <a:pt x="0" y="6952"/>
                  </a:lnTo>
                  <a:lnTo>
                    <a:pt x="19045" y="6390"/>
                  </a:lnTo>
                  <a:lnTo>
                    <a:pt x="19001" y="5365"/>
                  </a:lnTo>
                  <a:lnTo>
                    <a:pt x="20525" y="4893"/>
                  </a:lnTo>
                  <a:lnTo>
                    <a:pt x="20908" y="2318"/>
                  </a:lnTo>
                  <a:lnTo>
                    <a:pt x="22307" y="2211"/>
                  </a:lnTo>
                  <a:lnTo>
                    <a:pt x="22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;p15">
              <a:extLst>
                <a:ext uri="{FF2B5EF4-FFF2-40B4-BE49-F238E27FC236}">
                  <a16:creationId xmlns:a16="http://schemas.microsoft.com/office/drawing/2014/main" id="{51F9791A-F12E-5D87-C8E5-0A9EEABB9E0F}"/>
                </a:ext>
              </a:extLst>
            </p:cNvPr>
            <p:cNvSpPr/>
            <p:nvPr/>
          </p:nvSpPr>
          <p:spPr>
            <a:xfrm>
              <a:off x="4430025" y="2408425"/>
              <a:ext cx="532725" cy="181825"/>
            </a:xfrm>
            <a:custGeom>
              <a:avLst/>
              <a:gdLst/>
              <a:ahLst/>
              <a:cxnLst/>
              <a:rect l="l" t="t" r="r" b="b"/>
              <a:pathLst>
                <a:path w="21309" h="7273" extrusionOk="0">
                  <a:moveTo>
                    <a:pt x="19705" y="1"/>
                  </a:moveTo>
                  <a:lnTo>
                    <a:pt x="2594" y="892"/>
                  </a:lnTo>
                  <a:lnTo>
                    <a:pt x="1" y="7273"/>
                  </a:lnTo>
                  <a:lnTo>
                    <a:pt x="1" y="7273"/>
                  </a:lnTo>
                  <a:lnTo>
                    <a:pt x="384" y="7255"/>
                  </a:lnTo>
                  <a:lnTo>
                    <a:pt x="19963" y="6685"/>
                  </a:lnTo>
                  <a:lnTo>
                    <a:pt x="19963" y="6622"/>
                  </a:lnTo>
                  <a:lnTo>
                    <a:pt x="21309" y="5981"/>
                  </a:lnTo>
                  <a:lnTo>
                    <a:pt x="19928" y="2790"/>
                  </a:lnTo>
                  <a:lnTo>
                    <a:pt x="20721" y="1605"/>
                  </a:lnTo>
                  <a:lnTo>
                    <a:pt x="19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;p15">
              <a:extLst>
                <a:ext uri="{FF2B5EF4-FFF2-40B4-BE49-F238E27FC236}">
                  <a16:creationId xmlns:a16="http://schemas.microsoft.com/office/drawing/2014/main" id="{072AB4DB-F4D9-F7AE-AEED-3203676F7E77}"/>
                </a:ext>
              </a:extLst>
            </p:cNvPr>
            <p:cNvSpPr/>
            <p:nvPr/>
          </p:nvSpPr>
          <p:spPr>
            <a:xfrm>
              <a:off x="4584650" y="2924425"/>
              <a:ext cx="426025" cy="834625"/>
            </a:xfrm>
            <a:custGeom>
              <a:avLst/>
              <a:gdLst/>
              <a:ahLst/>
              <a:cxnLst/>
              <a:rect l="l" t="t" r="r" b="b"/>
              <a:pathLst>
                <a:path w="17041" h="33385" extrusionOk="0">
                  <a:moveTo>
                    <a:pt x="11782" y="1"/>
                  </a:moveTo>
                  <a:lnTo>
                    <a:pt x="1" y="348"/>
                  </a:lnTo>
                  <a:lnTo>
                    <a:pt x="5232" y="33384"/>
                  </a:lnTo>
                  <a:lnTo>
                    <a:pt x="15561" y="33081"/>
                  </a:lnTo>
                  <a:lnTo>
                    <a:pt x="13689" y="31388"/>
                  </a:lnTo>
                  <a:lnTo>
                    <a:pt x="15026" y="30568"/>
                  </a:lnTo>
                  <a:lnTo>
                    <a:pt x="14197" y="29053"/>
                  </a:lnTo>
                  <a:lnTo>
                    <a:pt x="17040" y="27306"/>
                  </a:lnTo>
                  <a:lnTo>
                    <a:pt x="12816" y="22423"/>
                  </a:lnTo>
                  <a:lnTo>
                    <a:pt x="14634" y="21264"/>
                  </a:lnTo>
                  <a:lnTo>
                    <a:pt x="12718" y="19268"/>
                  </a:lnTo>
                  <a:lnTo>
                    <a:pt x="15044" y="18573"/>
                  </a:lnTo>
                  <a:lnTo>
                    <a:pt x="13814" y="16078"/>
                  </a:lnTo>
                  <a:lnTo>
                    <a:pt x="16069" y="14999"/>
                  </a:lnTo>
                  <a:lnTo>
                    <a:pt x="12103" y="10695"/>
                  </a:lnTo>
                  <a:lnTo>
                    <a:pt x="14393" y="9224"/>
                  </a:lnTo>
                  <a:lnTo>
                    <a:pt x="13538" y="6729"/>
                  </a:lnTo>
                  <a:lnTo>
                    <a:pt x="16398" y="5419"/>
                  </a:lnTo>
                  <a:lnTo>
                    <a:pt x="11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;p15">
              <a:extLst>
                <a:ext uri="{FF2B5EF4-FFF2-40B4-BE49-F238E27FC236}">
                  <a16:creationId xmlns:a16="http://schemas.microsoft.com/office/drawing/2014/main" id="{98095E7E-1C0C-C834-8DEA-7DCB0E4EC3C9}"/>
                </a:ext>
              </a:extLst>
            </p:cNvPr>
            <p:cNvSpPr/>
            <p:nvPr/>
          </p:nvSpPr>
          <p:spPr>
            <a:xfrm>
              <a:off x="4389700" y="2891900"/>
              <a:ext cx="489525" cy="47025"/>
            </a:xfrm>
            <a:custGeom>
              <a:avLst/>
              <a:gdLst/>
              <a:ahLst/>
              <a:cxnLst/>
              <a:rect l="l" t="t" r="r" b="b"/>
              <a:pathLst>
                <a:path w="19581" h="1881" extrusionOk="0">
                  <a:moveTo>
                    <a:pt x="19544" y="0"/>
                  </a:moveTo>
                  <a:lnTo>
                    <a:pt x="1" y="580"/>
                  </a:lnTo>
                  <a:lnTo>
                    <a:pt x="45" y="1881"/>
                  </a:lnTo>
                  <a:lnTo>
                    <a:pt x="19580" y="1302"/>
                  </a:lnTo>
                  <a:lnTo>
                    <a:pt x="19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;p15">
              <a:extLst>
                <a:ext uri="{FF2B5EF4-FFF2-40B4-BE49-F238E27FC236}">
                  <a16:creationId xmlns:a16="http://schemas.microsoft.com/office/drawing/2014/main" id="{4289408B-F06A-34A7-E4AC-7739FE74E5EE}"/>
                </a:ext>
              </a:extLst>
            </p:cNvPr>
            <p:cNvSpPr/>
            <p:nvPr/>
          </p:nvSpPr>
          <p:spPr>
            <a:xfrm>
              <a:off x="3902225" y="2931325"/>
              <a:ext cx="961175" cy="647475"/>
            </a:xfrm>
            <a:custGeom>
              <a:avLst/>
              <a:gdLst/>
              <a:ahLst/>
              <a:cxnLst/>
              <a:rect l="l" t="t" r="r" b="b"/>
              <a:pathLst>
                <a:path w="38447" h="25899" extrusionOk="0">
                  <a:moveTo>
                    <a:pt x="29855" y="1"/>
                  </a:moveTo>
                  <a:lnTo>
                    <a:pt x="1" y="874"/>
                  </a:lnTo>
                  <a:lnTo>
                    <a:pt x="731" y="25899"/>
                  </a:lnTo>
                  <a:lnTo>
                    <a:pt x="38437" y="24794"/>
                  </a:lnTo>
                  <a:lnTo>
                    <a:pt x="38446" y="24722"/>
                  </a:lnTo>
                  <a:lnTo>
                    <a:pt x="36717" y="21140"/>
                  </a:lnTo>
                  <a:lnTo>
                    <a:pt x="37626" y="20329"/>
                  </a:lnTo>
                  <a:lnTo>
                    <a:pt x="36673" y="19723"/>
                  </a:lnTo>
                  <a:lnTo>
                    <a:pt x="38197" y="16203"/>
                  </a:lnTo>
                  <a:lnTo>
                    <a:pt x="35951" y="9269"/>
                  </a:lnTo>
                  <a:lnTo>
                    <a:pt x="36922" y="7612"/>
                  </a:lnTo>
                  <a:lnTo>
                    <a:pt x="35853" y="5927"/>
                  </a:lnTo>
                  <a:lnTo>
                    <a:pt x="37163" y="4385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;p15">
              <a:extLst>
                <a:ext uri="{FF2B5EF4-FFF2-40B4-BE49-F238E27FC236}">
                  <a16:creationId xmlns:a16="http://schemas.microsoft.com/office/drawing/2014/main" id="{11320CAA-04A3-DE7B-DB28-A45FC2AB8488}"/>
                </a:ext>
              </a:extLst>
            </p:cNvPr>
            <p:cNvSpPr/>
            <p:nvPr/>
          </p:nvSpPr>
          <p:spPr>
            <a:xfrm>
              <a:off x="3822475" y="2408425"/>
              <a:ext cx="1100175" cy="514475"/>
            </a:xfrm>
            <a:custGeom>
              <a:avLst/>
              <a:gdLst/>
              <a:ahLst/>
              <a:cxnLst/>
              <a:rect l="l" t="t" r="r" b="b"/>
              <a:pathLst>
                <a:path w="44007" h="20579" extrusionOk="0">
                  <a:moveTo>
                    <a:pt x="44007" y="1"/>
                  </a:moveTo>
                  <a:lnTo>
                    <a:pt x="13956" y="883"/>
                  </a:lnTo>
                  <a:lnTo>
                    <a:pt x="0" y="20578"/>
                  </a:lnTo>
                  <a:lnTo>
                    <a:pt x="3155" y="20489"/>
                  </a:lnTo>
                  <a:lnTo>
                    <a:pt x="29062" y="19732"/>
                  </a:lnTo>
                  <a:lnTo>
                    <a:pt x="37706" y="16764"/>
                  </a:lnTo>
                  <a:lnTo>
                    <a:pt x="35309" y="14937"/>
                  </a:lnTo>
                  <a:lnTo>
                    <a:pt x="36851" y="12549"/>
                  </a:lnTo>
                  <a:lnTo>
                    <a:pt x="34150" y="11586"/>
                  </a:lnTo>
                  <a:lnTo>
                    <a:pt x="41342" y="6087"/>
                  </a:lnTo>
                  <a:lnTo>
                    <a:pt x="39426" y="5170"/>
                  </a:lnTo>
                  <a:lnTo>
                    <a:pt x="42251" y="3441"/>
                  </a:lnTo>
                  <a:lnTo>
                    <a:pt x="40371" y="2442"/>
                  </a:lnTo>
                  <a:lnTo>
                    <a:pt x="4400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;p15">
              <a:extLst>
                <a:ext uri="{FF2B5EF4-FFF2-40B4-BE49-F238E27FC236}">
                  <a16:creationId xmlns:a16="http://schemas.microsoft.com/office/drawing/2014/main" id="{C0460AD1-2DF6-BA50-D77E-970C652D263F}"/>
                </a:ext>
              </a:extLst>
            </p:cNvPr>
            <p:cNvSpPr/>
            <p:nvPr/>
          </p:nvSpPr>
          <p:spPr>
            <a:xfrm>
              <a:off x="3920500" y="3551150"/>
              <a:ext cx="946900" cy="231075"/>
            </a:xfrm>
            <a:custGeom>
              <a:avLst/>
              <a:gdLst/>
              <a:ahLst/>
              <a:cxnLst/>
              <a:rect l="l" t="t" r="r" b="b"/>
              <a:pathLst>
                <a:path w="37876" h="9243" extrusionOk="0">
                  <a:moveTo>
                    <a:pt x="37706" y="1"/>
                  </a:moveTo>
                  <a:lnTo>
                    <a:pt x="0" y="1106"/>
                  </a:lnTo>
                  <a:lnTo>
                    <a:pt x="241" y="9242"/>
                  </a:lnTo>
                  <a:lnTo>
                    <a:pt x="36334" y="8182"/>
                  </a:lnTo>
                  <a:lnTo>
                    <a:pt x="37876" y="5267"/>
                  </a:lnTo>
                  <a:lnTo>
                    <a:pt x="36922" y="3744"/>
                  </a:lnTo>
                  <a:lnTo>
                    <a:pt x="37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;p15">
              <a:extLst>
                <a:ext uri="{FF2B5EF4-FFF2-40B4-BE49-F238E27FC236}">
                  <a16:creationId xmlns:a16="http://schemas.microsoft.com/office/drawing/2014/main" id="{6F517EE2-8ADB-66AF-5139-BB1322869CC9}"/>
                </a:ext>
              </a:extLst>
            </p:cNvPr>
            <p:cNvSpPr/>
            <p:nvPr/>
          </p:nvSpPr>
          <p:spPr>
            <a:xfrm>
              <a:off x="4036800" y="3725150"/>
              <a:ext cx="755750" cy="53950"/>
            </a:xfrm>
            <a:custGeom>
              <a:avLst/>
              <a:gdLst/>
              <a:ahLst/>
              <a:cxnLst/>
              <a:rect l="l" t="t" r="r" b="b"/>
              <a:pathLst>
                <a:path w="30230" h="2158" extrusionOk="0">
                  <a:moveTo>
                    <a:pt x="30194" y="1"/>
                  </a:moveTo>
                  <a:lnTo>
                    <a:pt x="0" y="892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;p15">
              <a:extLst>
                <a:ext uri="{FF2B5EF4-FFF2-40B4-BE49-F238E27FC236}">
                  <a16:creationId xmlns:a16="http://schemas.microsoft.com/office/drawing/2014/main" id="{5005CE2F-F13A-0B62-34D1-BBEAE88DA7CB}"/>
                </a:ext>
              </a:extLst>
            </p:cNvPr>
            <p:cNvSpPr/>
            <p:nvPr/>
          </p:nvSpPr>
          <p:spPr>
            <a:xfrm>
              <a:off x="4035900" y="3693750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4" y="0"/>
                  </a:moveTo>
                  <a:lnTo>
                    <a:pt x="1" y="882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;p15">
              <a:extLst>
                <a:ext uri="{FF2B5EF4-FFF2-40B4-BE49-F238E27FC236}">
                  <a16:creationId xmlns:a16="http://schemas.microsoft.com/office/drawing/2014/main" id="{9BAD3A69-293E-DF8F-91D5-18C1BAB733BC}"/>
                </a:ext>
              </a:extLst>
            </p:cNvPr>
            <p:cNvSpPr/>
            <p:nvPr/>
          </p:nvSpPr>
          <p:spPr>
            <a:xfrm>
              <a:off x="4034800" y="3662100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202" y="1"/>
                  </a:moveTo>
                  <a:lnTo>
                    <a:pt x="0" y="892"/>
                  </a:lnTo>
                  <a:lnTo>
                    <a:pt x="45" y="2148"/>
                  </a:lnTo>
                  <a:lnTo>
                    <a:pt x="30238" y="1266"/>
                  </a:lnTo>
                  <a:lnTo>
                    <a:pt x="3020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;p15">
              <a:extLst>
                <a:ext uri="{FF2B5EF4-FFF2-40B4-BE49-F238E27FC236}">
                  <a16:creationId xmlns:a16="http://schemas.microsoft.com/office/drawing/2014/main" id="{909600E6-B8E4-1BDF-5A70-BE0769A2930A}"/>
                </a:ext>
              </a:extLst>
            </p:cNvPr>
            <p:cNvSpPr/>
            <p:nvPr/>
          </p:nvSpPr>
          <p:spPr>
            <a:xfrm>
              <a:off x="4033900" y="3630475"/>
              <a:ext cx="755975" cy="53925"/>
            </a:xfrm>
            <a:custGeom>
              <a:avLst/>
              <a:gdLst/>
              <a:ahLst/>
              <a:cxnLst/>
              <a:rect l="l" t="t" r="r" b="b"/>
              <a:pathLst>
                <a:path w="30239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38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;p15">
              <a:extLst>
                <a:ext uri="{FF2B5EF4-FFF2-40B4-BE49-F238E27FC236}">
                  <a16:creationId xmlns:a16="http://schemas.microsoft.com/office/drawing/2014/main" id="{CABB5CC0-931F-6B44-A4C1-A718BCB68200}"/>
                </a:ext>
              </a:extLst>
            </p:cNvPr>
            <p:cNvSpPr/>
            <p:nvPr/>
          </p:nvSpPr>
          <p:spPr>
            <a:xfrm>
              <a:off x="4033000" y="3599050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;p15">
              <a:extLst>
                <a:ext uri="{FF2B5EF4-FFF2-40B4-BE49-F238E27FC236}">
                  <a16:creationId xmlns:a16="http://schemas.microsoft.com/office/drawing/2014/main" id="{6C2569B6-43AC-4AD0-A250-95BDEC4F569E}"/>
                </a:ext>
              </a:extLst>
            </p:cNvPr>
            <p:cNvSpPr/>
            <p:nvPr/>
          </p:nvSpPr>
          <p:spPr>
            <a:xfrm>
              <a:off x="4032125" y="3567425"/>
              <a:ext cx="755750" cy="53925"/>
            </a:xfrm>
            <a:custGeom>
              <a:avLst/>
              <a:gdLst/>
              <a:ahLst/>
              <a:cxnLst/>
              <a:rect l="l" t="t" r="r" b="b"/>
              <a:pathLst>
                <a:path w="30230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;p15">
              <a:extLst>
                <a:ext uri="{FF2B5EF4-FFF2-40B4-BE49-F238E27FC236}">
                  <a16:creationId xmlns:a16="http://schemas.microsoft.com/office/drawing/2014/main" id="{CDA9FCA7-8AC1-CB41-3C2D-9632C0883B7C}"/>
                </a:ext>
              </a:extLst>
            </p:cNvPr>
            <p:cNvSpPr/>
            <p:nvPr/>
          </p:nvSpPr>
          <p:spPr>
            <a:xfrm>
              <a:off x="4031225" y="3536000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0" y="883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;p15">
              <a:extLst>
                <a:ext uri="{FF2B5EF4-FFF2-40B4-BE49-F238E27FC236}">
                  <a16:creationId xmlns:a16="http://schemas.microsoft.com/office/drawing/2014/main" id="{452034B2-504E-3B10-29C7-3F32785907AE}"/>
                </a:ext>
              </a:extLst>
            </p:cNvPr>
            <p:cNvSpPr/>
            <p:nvPr/>
          </p:nvSpPr>
          <p:spPr>
            <a:xfrm>
              <a:off x="4030325" y="3504375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4" y="0"/>
                  </a:moveTo>
                  <a:lnTo>
                    <a:pt x="1" y="891"/>
                  </a:lnTo>
                  <a:lnTo>
                    <a:pt x="36" y="2148"/>
                  </a:lnTo>
                  <a:lnTo>
                    <a:pt x="30230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;p15">
              <a:extLst>
                <a:ext uri="{FF2B5EF4-FFF2-40B4-BE49-F238E27FC236}">
                  <a16:creationId xmlns:a16="http://schemas.microsoft.com/office/drawing/2014/main" id="{05D7C7F4-ACE5-345F-8672-62FCE2E5ECE4}"/>
                </a:ext>
              </a:extLst>
            </p:cNvPr>
            <p:cNvSpPr/>
            <p:nvPr/>
          </p:nvSpPr>
          <p:spPr>
            <a:xfrm>
              <a:off x="4029225" y="3472725"/>
              <a:ext cx="755975" cy="53950"/>
            </a:xfrm>
            <a:custGeom>
              <a:avLst/>
              <a:gdLst/>
              <a:ahLst/>
              <a:cxnLst/>
              <a:rect l="l" t="t" r="r" b="b"/>
              <a:pathLst>
                <a:path w="30239" h="2158" extrusionOk="0">
                  <a:moveTo>
                    <a:pt x="30203" y="1"/>
                  </a:moveTo>
                  <a:lnTo>
                    <a:pt x="0" y="892"/>
                  </a:lnTo>
                  <a:lnTo>
                    <a:pt x="45" y="2157"/>
                  </a:lnTo>
                  <a:lnTo>
                    <a:pt x="30238" y="1266"/>
                  </a:lnTo>
                  <a:lnTo>
                    <a:pt x="30203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;p15">
              <a:extLst>
                <a:ext uri="{FF2B5EF4-FFF2-40B4-BE49-F238E27FC236}">
                  <a16:creationId xmlns:a16="http://schemas.microsoft.com/office/drawing/2014/main" id="{5444C857-F762-0E0C-ECC1-BEC427166F84}"/>
                </a:ext>
              </a:extLst>
            </p:cNvPr>
            <p:cNvSpPr/>
            <p:nvPr/>
          </p:nvSpPr>
          <p:spPr>
            <a:xfrm>
              <a:off x="4028325" y="3441325"/>
              <a:ext cx="755975" cy="53700"/>
            </a:xfrm>
            <a:custGeom>
              <a:avLst/>
              <a:gdLst/>
              <a:ahLst/>
              <a:cxnLst/>
              <a:rect l="l" t="t" r="r" b="b"/>
              <a:pathLst>
                <a:path w="30239" h="2148" extrusionOk="0">
                  <a:moveTo>
                    <a:pt x="30194" y="0"/>
                  </a:moveTo>
                  <a:lnTo>
                    <a:pt x="1" y="882"/>
                  </a:lnTo>
                  <a:lnTo>
                    <a:pt x="36" y="2148"/>
                  </a:lnTo>
                  <a:lnTo>
                    <a:pt x="30239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;p15">
              <a:extLst>
                <a:ext uri="{FF2B5EF4-FFF2-40B4-BE49-F238E27FC236}">
                  <a16:creationId xmlns:a16="http://schemas.microsoft.com/office/drawing/2014/main" id="{468CCC0F-11CE-D4E8-773F-3118D59EF92B}"/>
                </a:ext>
              </a:extLst>
            </p:cNvPr>
            <p:cNvSpPr/>
            <p:nvPr/>
          </p:nvSpPr>
          <p:spPr>
            <a:xfrm>
              <a:off x="4027425" y="3409675"/>
              <a:ext cx="755775" cy="53725"/>
            </a:xfrm>
            <a:custGeom>
              <a:avLst/>
              <a:gdLst/>
              <a:ahLst/>
              <a:cxnLst/>
              <a:rect l="l" t="t" r="r" b="b"/>
              <a:pathLst>
                <a:path w="30231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7" y="2148"/>
                  </a:lnTo>
                  <a:lnTo>
                    <a:pt x="30230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;p15">
              <a:extLst>
                <a:ext uri="{FF2B5EF4-FFF2-40B4-BE49-F238E27FC236}">
                  <a16:creationId xmlns:a16="http://schemas.microsoft.com/office/drawing/2014/main" id="{3D32B8C5-18DD-334A-3EB3-1175259EC618}"/>
                </a:ext>
              </a:extLst>
            </p:cNvPr>
            <p:cNvSpPr/>
            <p:nvPr/>
          </p:nvSpPr>
          <p:spPr>
            <a:xfrm>
              <a:off x="4026550" y="3378050"/>
              <a:ext cx="755750" cy="53925"/>
            </a:xfrm>
            <a:custGeom>
              <a:avLst/>
              <a:gdLst/>
              <a:ahLst/>
              <a:cxnLst/>
              <a:rect l="l" t="t" r="r" b="b"/>
              <a:pathLst>
                <a:path w="30230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;p15">
              <a:extLst>
                <a:ext uri="{FF2B5EF4-FFF2-40B4-BE49-F238E27FC236}">
                  <a16:creationId xmlns:a16="http://schemas.microsoft.com/office/drawing/2014/main" id="{0C33BB87-9019-A3F6-F5D0-DD55EC51CE1F}"/>
                </a:ext>
              </a:extLst>
            </p:cNvPr>
            <p:cNvSpPr/>
            <p:nvPr/>
          </p:nvSpPr>
          <p:spPr>
            <a:xfrm>
              <a:off x="4025650" y="3346625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0"/>
                  </a:moveTo>
                  <a:lnTo>
                    <a:pt x="1" y="883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;p15">
              <a:extLst>
                <a:ext uri="{FF2B5EF4-FFF2-40B4-BE49-F238E27FC236}">
                  <a16:creationId xmlns:a16="http://schemas.microsoft.com/office/drawing/2014/main" id="{8C2B41B9-57EC-196C-D1E8-0CA63D126F64}"/>
                </a:ext>
              </a:extLst>
            </p:cNvPr>
            <p:cNvSpPr/>
            <p:nvPr/>
          </p:nvSpPr>
          <p:spPr>
            <a:xfrm>
              <a:off x="4024775" y="3315000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3" y="0"/>
                  </a:moveTo>
                  <a:lnTo>
                    <a:pt x="0" y="891"/>
                  </a:lnTo>
                  <a:lnTo>
                    <a:pt x="36" y="2148"/>
                  </a:lnTo>
                  <a:lnTo>
                    <a:pt x="30229" y="1265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;p15">
              <a:extLst>
                <a:ext uri="{FF2B5EF4-FFF2-40B4-BE49-F238E27FC236}">
                  <a16:creationId xmlns:a16="http://schemas.microsoft.com/office/drawing/2014/main" id="{F3859294-BDCE-3B97-9F4F-C2FA52D0363C}"/>
                </a:ext>
              </a:extLst>
            </p:cNvPr>
            <p:cNvSpPr/>
            <p:nvPr/>
          </p:nvSpPr>
          <p:spPr>
            <a:xfrm>
              <a:off x="4023650" y="3283575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203" y="0"/>
                  </a:moveTo>
                  <a:lnTo>
                    <a:pt x="0" y="883"/>
                  </a:lnTo>
                  <a:lnTo>
                    <a:pt x="45" y="2148"/>
                  </a:lnTo>
                  <a:lnTo>
                    <a:pt x="30238" y="1257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;p15">
              <a:extLst>
                <a:ext uri="{FF2B5EF4-FFF2-40B4-BE49-F238E27FC236}">
                  <a16:creationId xmlns:a16="http://schemas.microsoft.com/office/drawing/2014/main" id="{44BEB666-48BB-7C1F-0974-8569CC962636}"/>
                </a:ext>
              </a:extLst>
            </p:cNvPr>
            <p:cNvSpPr/>
            <p:nvPr/>
          </p:nvSpPr>
          <p:spPr>
            <a:xfrm>
              <a:off x="4022750" y="3251925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6" y="2149"/>
                  </a:lnTo>
                  <a:lnTo>
                    <a:pt x="30239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;p15">
              <a:extLst>
                <a:ext uri="{FF2B5EF4-FFF2-40B4-BE49-F238E27FC236}">
                  <a16:creationId xmlns:a16="http://schemas.microsoft.com/office/drawing/2014/main" id="{E3C300AE-055B-F67F-4F77-0352107DB7C0}"/>
                </a:ext>
              </a:extLst>
            </p:cNvPr>
            <p:cNvSpPr/>
            <p:nvPr/>
          </p:nvSpPr>
          <p:spPr>
            <a:xfrm>
              <a:off x="4021875" y="3220300"/>
              <a:ext cx="755750" cy="53950"/>
            </a:xfrm>
            <a:custGeom>
              <a:avLst/>
              <a:gdLst/>
              <a:ahLst/>
              <a:cxnLst/>
              <a:rect l="l" t="t" r="r" b="b"/>
              <a:pathLst>
                <a:path w="30230" h="2158" extrusionOk="0">
                  <a:moveTo>
                    <a:pt x="30194" y="0"/>
                  </a:moveTo>
                  <a:lnTo>
                    <a:pt x="0" y="892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;p15">
              <a:extLst>
                <a:ext uri="{FF2B5EF4-FFF2-40B4-BE49-F238E27FC236}">
                  <a16:creationId xmlns:a16="http://schemas.microsoft.com/office/drawing/2014/main" id="{42F7328E-9281-C56F-F0AF-1DC6D83763B7}"/>
                </a:ext>
              </a:extLst>
            </p:cNvPr>
            <p:cNvSpPr/>
            <p:nvPr/>
          </p:nvSpPr>
          <p:spPr>
            <a:xfrm>
              <a:off x="4020975" y="3188875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1" y="883"/>
                  </a:lnTo>
                  <a:lnTo>
                    <a:pt x="36" y="2149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;p15">
              <a:extLst>
                <a:ext uri="{FF2B5EF4-FFF2-40B4-BE49-F238E27FC236}">
                  <a16:creationId xmlns:a16="http://schemas.microsoft.com/office/drawing/2014/main" id="{6470844C-4AF1-DCC2-4FC4-3F393641BAA4}"/>
                </a:ext>
              </a:extLst>
            </p:cNvPr>
            <p:cNvSpPr/>
            <p:nvPr/>
          </p:nvSpPr>
          <p:spPr>
            <a:xfrm>
              <a:off x="4020975" y="3210050"/>
              <a:ext cx="53275" cy="569050"/>
            </a:xfrm>
            <a:custGeom>
              <a:avLst/>
              <a:gdLst/>
              <a:ahLst/>
              <a:cxnLst/>
              <a:rect l="l" t="t" r="r" b="b"/>
              <a:pathLst>
                <a:path w="2131" h="22762" extrusionOk="0">
                  <a:moveTo>
                    <a:pt x="1462" y="1"/>
                  </a:moveTo>
                  <a:lnTo>
                    <a:pt x="1" y="36"/>
                  </a:lnTo>
                  <a:lnTo>
                    <a:pt x="669" y="22761"/>
                  </a:lnTo>
                  <a:lnTo>
                    <a:pt x="2130" y="22717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;p15">
              <a:extLst>
                <a:ext uri="{FF2B5EF4-FFF2-40B4-BE49-F238E27FC236}">
                  <a16:creationId xmlns:a16="http://schemas.microsoft.com/office/drawing/2014/main" id="{E5E40467-DE8C-2759-63FC-06D1DAD179E6}"/>
                </a:ext>
              </a:extLst>
            </p:cNvPr>
            <p:cNvSpPr/>
            <p:nvPr/>
          </p:nvSpPr>
          <p:spPr>
            <a:xfrm>
              <a:off x="4739275" y="3188875"/>
              <a:ext cx="53275" cy="569050"/>
            </a:xfrm>
            <a:custGeom>
              <a:avLst/>
              <a:gdLst/>
              <a:ahLst/>
              <a:cxnLst/>
              <a:rect l="l" t="t" r="r" b="b"/>
              <a:pathLst>
                <a:path w="2131" h="22762" extrusionOk="0">
                  <a:moveTo>
                    <a:pt x="1462" y="1"/>
                  </a:moveTo>
                  <a:lnTo>
                    <a:pt x="0" y="45"/>
                  </a:lnTo>
                  <a:lnTo>
                    <a:pt x="669" y="22762"/>
                  </a:lnTo>
                  <a:lnTo>
                    <a:pt x="2130" y="22717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;p15">
              <a:extLst>
                <a:ext uri="{FF2B5EF4-FFF2-40B4-BE49-F238E27FC236}">
                  <a16:creationId xmlns:a16="http://schemas.microsoft.com/office/drawing/2014/main" id="{DA741272-6699-02D0-173B-00A331F0576E}"/>
                </a:ext>
              </a:extLst>
            </p:cNvPr>
            <p:cNvSpPr/>
            <p:nvPr/>
          </p:nvSpPr>
          <p:spPr>
            <a:xfrm>
              <a:off x="4350500" y="3722700"/>
              <a:ext cx="124775" cy="27425"/>
            </a:xfrm>
            <a:custGeom>
              <a:avLst/>
              <a:gdLst/>
              <a:ahLst/>
              <a:cxnLst/>
              <a:rect l="l" t="t" r="r" b="b"/>
              <a:pathLst>
                <a:path w="4991" h="1097" extrusionOk="0">
                  <a:moveTo>
                    <a:pt x="4492" y="1"/>
                  </a:moveTo>
                  <a:lnTo>
                    <a:pt x="473" y="117"/>
                  </a:lnTo>
                  <a:lnTo>
                    <a:pt x="374" y="125"/>
                  </a:lnTo>
                  <a:lnTo>
                    <a:pt x="285" y="161"/>
                  </a:lnTo>
                  <a:lnTo>
                    <a:pt x="205" y="206"/>
                  </a:lnTo>
                  <a:lnTo>
                    <a:pt x="134" y="268"/>
                  </a:lnTo>
                  <a:lnTo>
                    <a:pt x="71" y="348"/>
                  </a:lnTo>
                  <a:lnTo>
                    <a:pt x="27" y="428"/>
                  </a:lnTo>
                  <a:lnTo>
                    <a:pt x="0" y="527"/>
                  </a:lnTo>
                  <a:lnTo>
                    <a:pt x="0" y="625"/>
                  </a:lnTo>
                  <a:lnTo>
                    <a:pt x="9" y="723"/>
                  </a:lnTo>
                  <a:lnTo>
                    <a:pt x="45" y="812"/>
                  </a:lnTo>
                  <a:lnTo>
                    <a:pt x="89" y="892"/>
                  </a:lnTo>
                  <a:lnTo>
                    <a:pt x="152" y="963"/>
                  </a:lnTo>
                  <a:lnTo>
                    <a:pt x="223" y="1017"/>
                  </a:lnTo>
                  <a:lnTo>
                    <a:pt x="312" y="1061"/>
                  </a:lnTo>
                  <a:lnTo>
                    <a:pt x="401" y="1088"/>
                  </a:lnTo>
                  <a:lnTo>
                    <a:pt x="499" y="1097"/>
                  </a:lnTo>
                  <a:lnTo>
                    <a:pt x="4519" y="981"/>
                  </a:lnTo>
                  <a:lnTo>
                    <a:pt x="4617" y="963"/>
                  </a:lnTo>
                  <a:lnTo>
                    <a:pt x="4706" y="936"/>
                  </a:lnTo>
                  <a:lnTo>
                    <a:pt x="4786" y="883"/>
                  </a:lnTo>
                  <a:lnTo>
                    <a:pt x="4857" y="821"/>
                  </a:lnTo>
                  <a:lnTo>
                    <a:pt x="4920" y="749"/>
                  </a:lnTo>
                  <a:lnTo>
                    <a:pt x="4964" y="669"/>
                  </a:lnTo>
                  <a:lnTo>
                    <a:pt x="4991" y="571"/>
                  </a:lnTo>
                  <a:lnTo>
                    <a:pt x="4991" y="473"/>
                  </a:lnTo>
                  <a:lnTo>
                    <a:pt x="4982" y="375"/>
                  </a:lnTo>
                  <a:lnTo>
                    <a:pt x="4946" y="286"/>
                  </a:lnTo>
                  <a:lnTo>
                    <a:pt x="4902" y="206"/>
                  </a:lnTo>
                  <a:lnTo>
                    <a:pt x="4839" y="134"/>
                  </a:lnTo>
                  <a:lnTo>
                    <a:pt x="4768" y="72"/>
                  </a:lnTo>
                  <a:lnTo>
                    <a:pt x="4679" y="27"/>
                  </a:lnTo>
                  <a:lnTo>
                    <a:pt x="4590" y="10"/>
                  </a:lnTo>
                  <a:lnTo>
                    <a:pt x="4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;p15">
              <a:extLst>
                <a:ext uri="{FF2B5EF4-FFF2-40B4-BE49-F238E27FC236}">
                  <a16:creationId xmlns:a16="http://schemas.microsoft.com/office/drawing/2014/main" id="{8B3EA37B-C054-E65B-4DE6-6E7CF8170F11}"/>
                </a:ext>
              </a:extLst>
            </p:cNvPr>
            <p:cNvSpPr/>
            <p:nvPr/>
          </p:nvSpPr>
          <p:spPr>
            <a:xfrm>
              <a:off x="4921750" y="2303725"/>
              <a:ext cx="1279550" cy="1523275"/>
            </a:xfrm>
            <a:custGeom>
              <a:avLst/>
              <a:gdLst/>
              <a:ahLst/>
              <a:cxnLst/>
              <a:rect l="l" t="t" r="r" b="b"/>
              <a:pathLst>
                <a:path w="51182" h="60931" extrusionOk="0">
                  <a:moveTo>
                    <a:pt x="27841" y="0"/>
                  </a:moveTo>
                  <a:lnTo>
                    <a:pt x="2291" y="20676"/>
                  </a:lnTo>
                  <a:lnTo>
                    <a:pt x="0" y="57936"/>
                  </a:lnTo>
                  <a:lnTo>
                    <a:pt x="48900" y="60930"/>
                  </a:lnTo>
                  <a:lnTo>
                    <a:pt x="51181" y="23679"/>
                  </a:lnTo>
                  <a:lnTo>
                    <a:pt x="27841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;p15">
              <a:extLst>
                <a:ext uri="{FF2B5EF4-FFF2-40B4-BE49-F238E27FC236}">
                  <a16:creationId xmlns:a16="http://schemas.microsoft.com/office/drawing/2014/main" id="{A210D391-9B77-EBF5-693E-FF93C7871937}"/>
                </a:ext>
              </a:extLst>
            </p:cNvPr>
            <p:cNvSpPr/>
            <p:nvPr/>
          </p:nvSpPr>
          <p:spPr>
            <a:xfrm>
              <a:off x="4921750" y="3548925"/>
              <a:ext cx="1234750" cy="278075"/>
            </a:xfrm>
            <a:custGeom>
              <a:avLst/>
              <a:gdLst/>
              <a:ahLst/>
              <a:cxnLst/>
              <a:rect l="l" t="t" r="r" b="b"/>
              <a:pathLst>
                <a:path w="49390" h="11123" extrusionOk="0">
                  <a:moveTo>
                    <a:pt x="499" y="0"/>
                  </a:moveTo>
                  <a:lnTo>
                    <a:pt x="0" y="8128"/>
                  </a:lnTo>
                  <a:lnTo>
                    <a:pt x="48900" y="11122"/>
                  </a:lnTo>
                  <a:lnTo>
                    <a:pt x="49390" y="2995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;p15">
              <a:extLst>
                <a:ext uri="{FF2B5EF4-FFF2-40B4-BE49-F238E27FC236}">
                  <a16:creationId xmlns:a16="http://schemas.microsoft.com/office/drawing/2014/main" id="{313BF9BB-7BB7-80BA-0FE5-39773D903DEA}"/>
                </a:ext>
              </a:extLst>
            </p:cNvPr>
            <p:cNvSpPr/>
            <p:nvPr/>
          </p:nvSpPr>
          <p:spPr>
            <a:xfrm>
              <a:off x="5043600" y="3711800"/>
              <a:ext cx="596250" cy="84000"/>
            </a:xfrm>
            <a:custGeom>
              <a:avLst/>
              <a:gdLst/>
              <a:ahLst/>
              <a:cxnLst/>
              <a:rect l="l" t="t" r="r" b="b"/>
              <a:pathLst>
                <a:path w="23850" h="3360" extrusionOk="0">
                  <a:moveTo>
                    <a:pt x="117" y="0"/>
                  </a:moveTo>
                  <a:lnTo>
                    <a:pt x="1" y="1907"/>
                  </a:lnTo>
                  <a:lnTo>
                    <a:pt x="23733" y="3360"/>
                  </a:lnTo>
                  <a:lnTo>
                    <a:pt x="23849" y="145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;p15">
              <a:extLst>
                <a:ext uri="{FF2B5EF4-FFF2-40B4-BE49-F238E27FC236}">
                  <a16:creationId xmlns:a16="http://schemas.microsoft.com/office/drawing/2014/main" id="{5409882A-2364-1E84-ECD1-D1226CA9BFFA}"/>
                </a:ext>
              </a:extLst>
            </p:cNvPr>
            <p:cNvSpPr/>
            <p:nvPr/>
          </p:nvSpPr>
          <p:spPr>
            <a:xfrm>
              <a:off x="5106225" y="3667900"/>
              <a:ext cx="477025" cy="76675"/>
            </a:xfrm>
            <a:custGeom>
              <a:avLst/>
              <a:gdLst/>
              <a:ahLst/>
              <a:cxnLst/>
              <a:rect l="l" t="t" r="r" b="b"/>
              <a:pathLst>
                <a:path w="19081" h="3067" extrusionOk="0">
                  <a:moveTo>
                    <a:pt x="116" y="0"/>
                  </a:moveTo>
                  <a:lnTo>
                    <a:pt x="0" y="1908"/>
                  </a:lnTo>
                  <a:lnTo>
                    <a:pt x="18965" y="3066"/>
                  </a:lnTo>
                  <a:lnTo>
                    <a:pt x="19081" y="11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;p15">
              <a:extLst>
                <a:ext uri="{FF2B5EF4-FFF2-40B4-BE49-F238E27FC236}">
                  <a16:creationId xmlns:a16="http://schemas.microsoft.com/office/drawing/2014/main" id="{4A9EE8D0-29C2-A3B5-47D9-403852E10862}"/>
                </a:ext>
              </a:extLst>
            </p:cNvPr>
            <p:cNvSpPr/>
            <p:nvPr/>
          </p:nvSpPr>
          <p:spPr>
            <a:xfrm>
              <a:off x="5158125" y="3623125"/>
              <a:ext cx="379000" cy="70875"/>
            </a:xfrm>
            <a:custGeom>
              <a:avLst/>
              <a:gdLst/>
              <a:ahLst/>
              <a:cxnLst/>
              <a:rect l="l" t="t" r="r" b="b"/>
              <a:pathLst>
                <a:path w="15160" h="2835" extrusionOk="0">
                  <a:moveTo>
                    <a:pt x="117" y="0"/>
                  </a:moveTo>
                  <a:lnTo>
                    <a:pt x="1" y="1907"/>
                  </a:lnTo>
                  <a:lnTo>
                    <a:pt x="15044" y="2834"/>
                  </a:lnTo>
                  <a:lnTo>
                    <a:pt x="15160" y="92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0;p15">
              <a:extLst>
                <a:ext uri="{FF2B5EF4-FFF2-40B4-BE49-F238E27FC236}">
                  <a16:creationId xmlns:a16="http://schemas.microsoft.com/office/drawing/2014/main" id="{F28F5C32-53D7-0589-243F-008D1292A666}"/>
                </a:ext>
              </a:extLst>
            </p:cNvPr>
            <p:cNvSpPr/>
            <p:nvPr/>
          </p:nvSpPr>
          <p:spPr>
            <a:xfrm>
              <a:off x="5189775" y="3054975"/>
              <a:ext cx="345800" cy="589100"/>
            </a:xfrm>
            <a:custGeom>
              <a:avLst/>
              <a:gdLst/>
              <a:ahLst/>
              <a:cxnLst/>
              <a:rect l="l" t="t" r="r" b="b"/>
              <a:pathLst>
                <a:path w="13832" h="23564" extrusionOk="0">
                  <a:moveTo>
                    <a:pt x="1399" y="1"/>
                  </a:moveTo>
                  <a:lnTo>
                    <a:pt x="0" y="22797"/>
                  </a:lnTo>
                  <a:lnTo>
                    <a:pt x="12432" y="23564"/>
                  </a:lnTo>
                  <a:lnTo>
                    <a:pt x="13831" y="758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;p15">
              <a:extLst>
                <a:ext uri="{FF2B5EF4-FFF2-40B4-BE49-F238E27FC236}">
                  <a16:creationId xmlns:a16="http://schemas.microsoft.com/office/drawing/2014/main" id="{1F083DDD-0C30-AA8C-38CF-A001A8A8E2C3}"/>
                </a:ext>
              </a:extLst>
            </p:cNvPr>
            <p:cNvSpPr/>
            <p:nvPr/>
          </p:nvSpPr>
          <p:spPr>
            <a:xfrm>
              <a:off x="5249025" y="3094875"/>
              <a:ext cx="243550" cy="243300"/>
            </a:xfrm>
            <a:custGeom>
              <a:avLst/>
              <a:gdLst/>
              <a:ahLst/>
              <a:cxnLst/>
              <a:rect l="l" t="t" r="r" b="b"/>
              <a:pathLst>
                <a:path w="9742" h="9732" extrusionOk="0">
                  <a:moveTo>
                    <a:pt x="571" y="0"/>
                  </a:moveTo>
                  <a:lnTo>
                    <a:pt x="1" y="9170"/>
                  </a:lnTo>
                  <a:lnTo>
                    <a:pt x="9180" y="9732"/>
                  </a:lnTo>
                  <a:lnTo>
                    <a:pt x="9741" y="56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;p15">
              <a:extLst>
                <a:ext uri="{FF2B5EF4-FFF2-40B4-BE49-F238E27FC236}">
                  <a16:creationId xmlns:a16="http://schemas.microsoft.com/office/drawing/2014/main" id="{3AF88EEC-09F5-316A-E1A7-5C1A3C456CA2}"/>
                </a:ext>
              </a:extLst>
            </p:cNvPr>
            <p:cNvSpPr/>
            <p:nvPr/>
          </p:nvSpPr>
          <p:spPr>
            <a:xfrm>
              <a:off x="5232775" y="3360225"/>
              <a:ext cx="243525" cy="243300"/>
            </a:xfrm>
            <a:custGeom>
              <a:avLst/>
              <a:gdLst/>
              <a:ahLst/>
              <a:cxnLst/>
              <a:rect l="l" t="t" r="r" b="b"/>
              <a:pathLst>
                <a:path w="9741" h="9732" extrusionOk="0">
                  <a:moveTo>
                    <a:pt x="562" y="0"/>
                  </a:moveTo>
                  <a:lnTo>
                    <a:pt x="0" y="9170"/>
                  </a:lnTo>
                  <a:lnTo>
                    <a:pt x="9170" y="9732"/>
                  </a:lnTo>
                  <a:lnTo>
                    <a:pt x="9741" y="56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;p15">
              <a:extLst>
                <a:ext uri="{FF2B5EF4-FFF2-40B4-BE49-F238E27FC236}">
                  <a16:creationId xmlns:a16="http://schemas.microsoft.com/office/drawing/2014/main" id="{5A1C9BAD-821E-5BFE-FC8A-396242D17DFA}"/>
                </a:ext>
              </a:extLst>
            </p:cNvPr>
            <p:cNvSpPr/>
            <p:nvPr/>
          </p:nvSpPr>
          <p:spPr>
            <a:xfrm>
              <a:off x="5454450" y="3333700"/>
              <a:ext cx="45700" cy="45475"/>
            </a:xfrm>
            <a:custGeom>
              <a:avLst/>
              <a:gdLst/>
              <a:ahLst/>
              <a:cxnLst/>
              <a:rect l="l" t="t" r="r" b="b"/>
              <a:pathLst>
                <a:path w="1828" h="1819" extrusionOk="0">
                  <a:moveTo>
                    <a:pt x="874" y="1"/>
                  </a:moveTo>
                  <a:lnTo>
                    <a:pt x="785" y="10"/>
                  </a:lnTo>
                  <a:lnTo>
                    <a:pt x="696" y="27"/>
                  </a:lnTo>
                  <a:lnTo>
                    <a:pt x="615" y="54"/>
                  </a:lnTo>
                  <a:lnTo>
                    <a:pt x="526" y="81"/>
                  </a:lnTo>
                  <a:lnTo>
                    <a:pt x="455" y="125"/>
                  </a:lnTo>
                  <a:lnTo>
                    <a:pt x="375" y="170"/>
                  </a:lnTo>
                  <a:lnTo>
                    <a:pt x="312" y="232"/>
                  </a:lnTo>
                  <a:lnTo>
                    <a:pt x="250" y="286"/>
                  </a:lnTo>
                  <a:lnTo>
                    <a:pt x="188" y="357"/>
                  </a:lnTo>
                  <a:lnTo>
                    <a:pt x="143" y="428"/>
                  </a:lnTo>
                  <a:lnTo>
                    <a:pt x="99" y="509"/>
                  </a:lnTo>
                  <a:lnTo>
                    <a:pt x="63" y="589"/>
                  </a:lnTo>
                  <a:lnTo>
                    <a:pt x="36" y="669"/>
                  </a:lnTo>
                  <a:lnTo>
                    <a:pt x="18" y="767"/>
                  </a:lnTo>
                  <a:lnTo>
                    <a:pt x="0" y="856"/>
                  </a:lnTo>
                  <a:lnTo>
                    <a:pt x="0" y="945"/>
                  </a:lnTo>
                  <a:lnTo>
                    <a:pt x="9" y="1043"/>
                  </a:lnTo>
                  <a:lnTo>
                    <a:pt x="27" y="1132"/>
                  </a:lnTo>
                  <a:lnTo>
                    <a:pt x="54" y="1213"/>
                  </a:lnTo>
                  <a:lnTo>
                    <a:pt x="90" y="1293"/>
                  </a:lnTo>
                  <a:lnTo>
                    <a:pt x="125" y="1373"/>
                  </a:lnTo>
                  <a:lnTo>
                    <a:pt x="179" y="1444"/>
                  </a:lnTo>
                  <a:lnTo>
                    <a:pt x="232" y="1516"/>
                  </a:lnTo>
                  <a:lnTo>
                    <a:pt x="295" y="1578"/>
                  </a:lnTo>
                  <a:lnTo>
                    <a:pt x="357" y="1631"/>
                  </a:lnTo>
                  <a:lnTo>
                    <a:pt x="428" y="1685"/>
                  </a:lnTo>
                  <a:lnTo>
                    <a:pt x="508" y="1730"/>
                  </a:lnTo>
                  <a:lnTo>
                    <a:pt x="589" y="1765"/>
                  </a:lnTo>
                  <a:lnTo>
                    <a:pt x="678" y="1792"/>
                  </a:lnTo>
                  <a:lnTo>
                    <a:pt x="767" y="1810"/>
                  </a:lnTo>
                  <a:lnTo>
                    <a:pt x="856" y="1819"/>
                  </a:lnTo>
                  <a:lnTo>
                    <a:pt x="954" y="1819"/>
                  </a:lnTo>
                  <a:lnTo>
                    <a:pt x="1043" y="1810"/>
                  </a:lnTo>
                  <a:lnTo>
                    <a:pt x="1132" y="1801"/>
                  </a:lnTo>
                  <a:lnTo>
                    <a:pt x="1212" y="1774"/>
                  </a:lnTo>
                  <a:lnTo>
                    <a:pt x="1302" y="1738"/>
                  </a:lnTo>
                  <a:lnTo>
                    <a:pt x="1373" y="1694"/>
                  </a:lnTo>
                  <a:lnTo>
                    <a:pt x="1453" y="1649"/>
                  </a:lnTo>
                  <a:lnTo>
                    <a:pt x="1515" y="1596"/>
                  </a:lnTo>
                  <a:lnTo>
                    <a:pt x="1578" y="1533"/>
                  </a:lnTo>
                  <a:lnTo>
                    <a:pt x="1640" y="1462"/>
                  </a:lnTo>
                  <a:lnTo>
                    <a:pt x="1685" y="1391"/>
                  </a:lnTo>
                  <a:lnTo>
                    <a:pt x="1729" y="1320"/>
                  </a:lnTo>
                  <a:lnTo>
                    <a:pt x="1765" y="1239"/>
                  </a:lnTo>
                  <a:lnTo>
                    <a:pt x="1792" y="1150"/>
                  </a:lnTo>
                  <a:lnTo>
                    <a:pt x="1810" y="1061"/>
                  </a:lnTo>
                  <a:lnTo>
                    <a:pt x="1827" y="963"/>
                  </a:lnTo>
                  <a:lnTo>
                    <a:pt x="1827" y="874"/>
                  </a:lnTo>
                  <a:lnTo>
                    <a:pt x="1818" y="785"/>
                  </a:lnTo>
                  <a:lnTo>
                    <a:pt x="1801" y="696"/>
                  </a:lnTo>
                  <a:lnTo>
                    <a:pt x="1774" y="607"/>
                  </a:lnTo>
                  <a:lnTo>
                    <a:pt x="1738" y="526"/>
                  </a:lnTo>
                  <a:lnTo>
                    <a:pt x="1703" y="446"/>
                  </a:lnTo>
                  <a:lnTo>
                    <a:pt x="1649" y="375"/>
                  </a:lnTo>
                  <a:lnTo>
                    <a:pt x="1596" y="304"/>
                  </a:lnTo>
                  <a:lnTo>
                    <a:pt x="1533" y="241"/>
                  </a:lnTo>
                  <a:lnTo>
                    <a:pt x="1471" y="188"/>
                  </a:lnTo>
                  <a:lnTo>
                    <a:pt x="1400" y="134"/>
                  </a:lnTo>
                  <a:lnTo>
                    <a:pt x="1319" y="99"/>
                  </a:lnTo>
                  <a:lnTo>
                    <a:pt x="1239" y="63"/>
                  </a:lnTo>
                  <a:lnTo>
                    <a:pt x="1150" y="27"/>
                  </a:lnTo>
                  <a:lnTo>
                    <a:pt x="1061" y="10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;p15">
              <a:extLst>
                <a:ext uri="{FF2B5EF4-FFF2-40B4-BE49-F238E27FC236}">
                  <a16:creationId xmlns:a16="http://schemas.microsoft.com/office/drawing/2014/main" id="{D8683BF4-CEF9-B717-5D1B-5A055F0EA9EC}"/>
                </a:ext>
              </a:extLst>
            </p:cNvPr>
            <p:cNvSpPr/>
            <p:nvPr/>
          </p:nvSpPr>
          <p:spPr>
            <a:xfrm>
              <a:off x="5615300" y="3080375"/>
              <a:ext cx="420225" cy="406850"/>
            </a:xfrm>
            <a:custGeom>
              <a:avLst/>
              <a:gdLst/>
              <a:ahLst/>
              <a:cxnLst/>
              <a:rect l="l" t="t" r="r" b="b"/>
              <a:pathLst>
                <a:path w="16809" h="16274" extrusionOk="0">
                  <a:moveTo>
                    <a:pt x="937" y="1"/>
                  </a:moveTo>
                  <a:lnTo>
                    <a:pt x="1" y="15302"/>
                  </a:lnTo>
                  <a:lnTo>
                    <a:pt x="15873" y="16274"/>
                  </a:lnTo>
                  <a:lnTo>
                    <a:pt x="16809" y="972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;p15">
              <a:extLst>
                <a:ext uri="{FF2B5EF4-FFF2-40B4-BE49-F238E27FC236}">
                  <a16:creationId xmlns:a16="http://schemas.microsoft.com/office/drawing/2014/main" id="{81AB4309-A647-C6A4-77AE-054BD790F18F}"/>
                </a:ext>
              </a:extLst>
            </p:cNvPr>
            <p:cNvSpPr/>
            <p:nvPr/>
          </p:nvSpPr>
          <p:spPr>
            <a:xfrm>
              <a:off x="5641375" y="3105550"/>
              <a:ext cx="368075" cy="356500"/>
            </a:xfrm>
            <a:custGeom>
              <a:avLst/>
              <a:gdLst/>
              <a:ahLst/>
              <a:cxnLst/>
              <a:rect l="l" t="t" r="r" b="b"/>
              <a:pathLst>
                <a:path w="14723" h="14260" extrusionOk="0">
                  <a:moveTo>
                    <a:pt x="820" y="1"/>
                  </a:moveTo>
                  <a:lnTo>
                    <a:pt x="1" y="13413"/>
                  </a:lnTo>
                  <a:lnTo>
                    <a:pt x="13903" y="14260"/>
                  </a:lnTo>
                  <a:lnTo>
                    <a:pt x="14723" y="847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;p15">
              <a:extLst>
                <a:ext uri="{FF2B5EF4-FFF2-40B4-BE49-F238E27FC236}">
                  <a16:creationId xmlns:a16="http://schemas.microsoft.com/office/drawing/2014/main" id="{B8F9E856-B6B5-D98D-8604-AD6826D36661}"/>
                </a:ext>
              </a:extLst>
            </p:cNvPr>
            <p:cNvSpPr/>
            <p:nvPr/>
          </p:nvSpPr>
          <p:spPr>
            <a:xfrm>
              <a:off x="5801350" y="3091750"/>
              <a:ext cx="48150" cy="384125"/>
            </a:xfrm>
            <a:custGeom>
              <a:avLst/>
              <a:gdLst/>
              <a:ahLst/>
              <a:cxnLst/>
              <a:rect l="l" t="t" r="r" b="b"/>
              <a:pathLst>
                <a:path w="1926" h="15365" extrusionOk="0">
                  <a:moveTo>
                    <a:pt x="945" y="0"/>
                  </a:moveTo>
                  <a:lnTo>
                    <a:pt x="0" y="15302"/>
                  </a:lnTo>
                  <a:lnTo>
                    <a:pt x="981" y="15364"/>
                  </a:lnTo>
                  <a:lnTo>
                    <a:pt x="1925" y="6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;p15">
              <a:extLst>
                <a:ext uri="{FF2B5EF4-FFF2-40B4-BE49-F238E27FC236}">
                  <a16:creationId xmlns:a16="http://schemas.microsoft.com/office/drawing/2014/main" id="{22A8D8E2-EAA9-28C8-C757-7D7FBB215391}"/>
                </a:ext>
              </a:extLst>
            </p:cNvPr>
            <p:cNvSpPr/>
            <p:nvPr/>
          </p:nvSpPr>
          <p:spPr>
            <a:xfrm>
              <a:off x="5639375" y="3161025"/>
              <a:ext cx="384125" cy="48150"/>
            </a:xfrm>
            <a:custGeom>
              <a:avLst/>
              <a:gdLst/>
              <a:ahLst/>
              <a:cxnLst/>
              <a:rect l="l" t="t" r="r" b="b"/>
              <a:pathLst>
                <a:path w="15365" h="1926" extrusionOk="0">
                  <a:moveTo>
                    <a:pt x="63" y="1"/>
                  </a:moveTo>
                  <a:lnTo>
                    <a:pt x="0" y="981"/>
                  </a:lnTo>
                  <a:lnTo>
                    <a:pt x="15311" y="1926"/>
                  </a:lnTo>
                  <a:lnTo>
                    <a:pt x="15364" y="93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;p15">
              <a:extLst>
                <a:ext uri="{FF2B5EF4-FFF2-40B4-BE49-F238E27FC236}">
                  <a16:creationId xmlns:a16="http://schemas.microsoft.com/office/drawing/2014/main" id="{9221FDCF-E89D-FCC1-06C0-129DD4C9E4CD}"/>
                </a:ext>
              </a:extLst>
            </p:cNvPr>
            <p:cNvSpPr/>
            <p:nvPr/>
          </p:nvSpPr>
          <p:spPr>
            <a:xfrm>
              <a:off x="5626225" y="3376250"/>
              <a:ext cx="384125" cy="47925"/>
            </a:xfrm>
            <a:custGeom>
              <a:avLst/>
              <a:gdLst/>
              <a:ahLst/>
              <a:cxnLst/>
              <a:rect l="l" t="t" r="r" b="b"/>
              <a:pathLst>
                <a:path w="15365" h="1917" extrusionOk="0">
                  <a:moveTo>
                    <a:pt x="63" y="1"/>
                  </a:moveTo>
                  <a:lnTo>
                    <a:pt x="1" y="981"/>
                  </a:lnTo>
                  <a:lnTo>
                    <a:pt x="15302" y="1917"/>
                  </a:lnTo>
                  <a:lnTo>
                    <a:pt x="15365" y="93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;p15">
              <a:extLst>
                <a:ext uri="{FF2B5EF4-FFF2-40B4-BE49-F238E27FC236}">
                  <a16:creationId xmlns:a16="http://schemas.microsoft.com/office/drawing/2014/main" id="{FC1D77AA-ACD5-9A35-52A4-98FCE7ABC5D3}"/>
                </a:ext>
              </a:extLst>
            </p:cNvPr>
            <p:cNvSpPr/>
            <p:nvPr/>
          </p:nvSpPr>
          <p:spPr>
            <a:xfrm>
              <a:off x="5441750" y="2573525"/>
              <a:ext cx="312600" cy="312600"/>
            </a:xfrm>
            <a:custGeom>
              <a:avLst/>
              <a:gdLst/>
              <a:ahLst/>
              <a:cxnLst/>
              <a:rect l="l" t="t" r="r" b="b"/>
              <a:pathLst>
                <a:path w="12504" h="12504" extrusionOk="0">
                  <a:moveTo>
                    <a:pt x="5989" y="0"/>
                  </a:moveTo>
                  <a:lnTo>
                    <a:pt x="5677" y="18"/>
                  </a:lnTo>
                  <a:lnTo>
                    <a:pt x="5365" y="63"/>
                  </a:lnTo>
                  <a:lnTo>
                    <a:pt x="5062" y="107"/>
                  </a:lnTo>
                  <a:lnTo>
                    <a:pt x="4759" y="179"/>
                  </a:lnTo>
                  <a:lnTo>
                    <a:pt x="4465" y="259"/>
                  </a:lnTo>
                  <a:lnTo>
                    <a:pt x="4171" y="348"/>
                  </a:lnTo>
                  <a:lnTo>
                    <a:pt x="3886" y="455"/>
                  </a:lnTo>
                  <a:lnTo>
                    <a:pt x="3610" y="580"/>
                  </a:lnTo>
                  <a:lnTo>
                    <a:pt x="3342" y="713"/>
                  </a:lnTo>
                  <a:lnTo>
                    <a:pt x="3075" y="865"/>
                  </a:lnTo>
                  <a:lnTo>
                    <a:pt x="2826" y="1016"/>
                  </a:lnTo>
                  <a:lnTo>
                    <a:pt x="2576" y="1195"/>
                  </a:lnTo>
                  <a:lnTo>
                    <a:pt x="2335" y="1373"/>
                  </a:lnTo>
                  <a:lnTo>
                    <a:pt x="2104" y="1569"/>
                  </a:lnTo>
                  <a:lnTo>
                    <a:pt x="1890" y="1774"/>
                  </a:lnTo>
                  <a:lnTo>
                    <a:pt x="1676" y="1988"/>
                  </a:lnTo>
                  <a:lnTo>
                    <a:pt x="1480" y="2210"/>
                  </a:lnTo>
                  <a:lnTo>
                    <a:pt x="1284" y="2442"/>
                  </a:lnTo>
                  <a:lnTo>
                    <a:pt x="1106" y="2683"/>
                  </a:lnTo>
                  <a:lnTo>
                    <a:pt x="945" y="2941"/>
                  </a:lnTo>
                  <a:lnTo>
                    <a:pt x="794" y="3200"/>
                  </a:lnTo>
                  <a:lnTo>
                    <a:pt x="651" y="3467"/>
                  </a:lnTo>
                  <a:lnTo>
                    <a:pt x="517" y="3743"/>
                  </a:lnTo>
                  <a:lnTo>
                    <a:pt x="402" y="4028"/>
                  </a:lnTo>
                  <a:lnTo>
                    <a:pt x="304" y="4323"/>
                  </a:lnTo>
                  <a:lnTo>
                    <a:pt x="214" y="4617"/>
                  </a:lnTo>
                  <a:lnTo>
                    <a:pt x="134" y="4920"/>
                  </a:lnTo>
                  <a:lnTo>
                    <a:pt x="81" y="5232"/>
                  </a:lnTo>
                  <a:lnTo>
                    <a:pt x="36" y="5544"/>
                  </a:lnTo>
                  <a:lnTo>
                    <a:pt x="9" y="5864"/>
                  </a:lnTo>
                  <a:lnTo>
                    <a:pt x="0" y="6185"/>
                  </a:lnTo>
                  <a:lnTo>
                    <a:pt x="0" y="6506"/>
                  </a:lnTo>
                  <a:lnTo>
                    <a:pt x="18" y="6818"/>
                  </a:lnTo>
                  <a:lnTo>
                    <a:pt x="54" y="7130"/>
                  </a:lnTo>
                  <a:lnTo>
                    <a:pt x="107" y="7442"/>
                  </a:lnTo>
                  <a:lnTo>
                    <a:pt x="179" y="7745"/>
                  </a:lnTo>
                  <a:lnTo>
                    <a:pt x="259" y="8039"/>
                  </a:lnTo>
                  <a:lnTo>
                    <a:pt x="348" y="8324"/>
                  </a:lnTo>
                  <a:lnTo>
                    <a:pt x="455" y="8609"/>
                  </a:lnTo>
                  <a:lnTo>
                    <a:pt x="580" y="8885"/>
                  </a:lnTo>
                  <a:lnTo>
                    <a:pt x="713" y="9162"/>
                  </a:lnTo>
                  <a:lnTo>
                    <a:pt x="856" y="9420"/>
                  </a:lnTo>
                  <a:lnTo>
                    <a:pt x="1016" y="9679"/>
                  </a:lnTo>
                  <a:lnTo>
                    <a:pt x="1186" y="9928"/>
                  </a:lnTo>
                  <a:lnTo>
                    <a:pt x="1373" y="10160"/>
                  </a:lnTo>
                  <a:lnTo>
                    <a:pt x="1569" y="10392"/>
                  </a:lnTo>
                  <a:lnTo>
                    <a:pt x="1765" y="10614"/>
                  </a:lnTo>
                  <a:lnTo>
                    <a:pt x="1988" y="10819"/>
                  </a:lnTo>
                  <a:lnTo>
                    <a:pt x="2211" y="11024"/>
                  </a:lnTo>
                  <a:lnTo>
                    <a:pt x="2442" y="11211"/>
                  </a:lnTo>
                  <a:lnTo>
                    <a:pt x="2683" y="11390"/>
                  </a:lnTo>
                  <a:lnTo>
                    <a:pt x="2941" y="11559"/>
                  </a:lnTo>
                  <a:lnTo>
                    <a:pt x="3200" y="11711"/>
                  </a:lnTo>
                  <a:lnTo>
                    <a:pt x="3467" y="11853"/>
                  </a:lnTo>
                  <a:lnTo>
                    <a:pt x="3743" y="11978"/>
                  </a:lnTo>
                  <a:lnTo>
                    <a:pt x="4029" y="12094"/>
                  </a:lnTo>
                  <a:lnTo>
                    <a:pt x="4323" y="12201"/>
                  </a:lnTo>
                  <a:lnTo>
                    <a:pt x="4617" y="12290"/>
                  </a:lnTo>
                  <a:lnTo>
                    <a:pt x="4920" y="12361"/>
                  </a:lnTo>
                  <a:lnTo>
                    <a:pt x="5232" y="12423"/>
                  </a:lnTo>
                  <a:lnTo>
                    <a:pt x="5544" y="12459"/>
                  </a:lnTo>
                  <a:lnTo>
                    <a:pt x="5865" y="12495"/>
                  </a:lnTo>
                  <a:lnTo>
                    <a:pt x="6185" y="12504"/>
                  </a:lnTo>
                  <a:lnTo>
                    <a:pt x="6506" y="12495"/>
                  </a:lnTo>
                  <a:lnTo>
                    <a:pt x="6818" y="12477"/>
                  </a:lnTo>
                  <a:lnTo>
                    <a:pt x="7130" y="12441"/>
                  </a:lnTo>
                  <a:lnTo>
                    <a:pt x="7442" y="12388"/>
                  </a:lnTo>
                  <a:lnTo>
                    <a:pt x="7736" y="12325"/>
                  </a:lnTo>
                  <a:lnTo>
                    <a:pt x="8039" y="12245"/>
                  </a:lnTo>
                  <a:lnTo>
                    <a:pt x="8324" y="12147"/>
                  </a:lnTo>
                  <a:lnTo>
                    <a:pt x="8609" y="12040"/>
                  </a:lnTo>
                  <a:lnTo>
                    <a:pt x="8886" y="11924"/>
                  </a:lnTo>
                  <a:lnTo>
                    <a:pt x="9162" y="11782"/>
                  </a:lnTo>
                  <a:lnTo>
                    <a:pt x="9420" y="11639"/>
                  </a:lnTo>
                  <a:lnTo>
                    <a:pt x="9679" y="11479"/>
                  </a:lnTo>
                  <a:lnTo>
                    <a:pt x="9919" y="11309"/>
                  </a:lnTo>
                  <a:lnTo>
                    <a:pt x="10160" y="11131"/>
                  </a:lnTo>
                  <a:lnTo>
                    <a:pt x="10392" y="10935"/>
                  </a:lnTo>
                  <a:lnTo>
                    <a:pt x="10615" y="10730"/>
                  </a:lnTo>
                  <a:lnTo>
                    <a:pt x="10820" y="10516"/>
                  </a:lnTo>
                  <a:lnTo>
                    <a:pt x="11024" y="10294"/>
                  </a:lnTo>
                  <a:lnTo>
                    <a:pt x="11212" y="10053"/>
                  </a:lnTo>
                  <a:lnTo>
                    <a:pt x="11390" y="9812"/>
                  </a:lnTo>
                  <a:lnTo>
                    <a:pt x="11550" y="9563"/>
                  </a:lnTo>
                  <a:lnTo>
                    <a:pt x="11711" y="9304"/>
                  </a:lnTo>
                  <a:lnTo>
                    <a:pt x="11853" y="9028"/>
                  </a:lnTo>
                  <a:lnTo>
                    <a:pt x="11978" y="8752"/>
                  </a:lnTo>
                  <a:lnTo>
                    <a:pt x="12094" y="8476"/>
                  </a:lnTo>
                  <a:lnTo>
                    <a:pt x="12201" y="8181"/>
                  </a:lnTo>
                  <a:lnTo>
                    <a:pt x="12290" y="7878"/>
                  </a:lnTo>
                  <a:lnTo>
                    <a:pt x="12361" y="7575"/>
                  </a:lnTo>
                  <a:lnTo>
                    <a:pt x="12415" y="7272"/>
                  </a:lnTo>
                  <a:lnTo>
                    <a:pt x="12459" y="6952"/>
                  </a:lnTo>
                  <a:lnTo>
                    <a:pt x="12486" y="6631"/>
                  </a:lnTo>
                  <a:lnTo>
                    <a:pt x="12504" y="6310"/>
                  </a:lnTo>
                  <a:lnTo>
                    <a:pt x="12495" y="5989"/>
                  </a:lnTo>
                  <a:lnTo>
                    <a:pt x="12477" y="5677"/>
                  </a:lnTo>
                  <a:lnTo>
                    <a:pt x="12441" y="5365"/>
                  </a:lnTo>
                  <a:lnTo>
                    <a:pt x="12388" y="5062"/>
                  </a:lnTo>
                  <a:lnTo>
                    <a:pt x="12326" y="4759"/>
                  </a:lnTo>
                  <a:lnTo>
                    <a:pt x="12245" y="4465"/>
                  </a:lnTo>
                  <a:lnTo>
                    <a:pt x="12147" y="4171"/>
                  </a:lnTo>
                  <a:lnTo>
                    <a:pt x="12040" y="3886"/>
                  </a:lnTo>
                  <a:lnTo>
                    <a:pt x="11916" y="3610"/>
                  </a:lnTo>
                  <a:lnTo>
                    <a:pt x="11782" y="3342"/>
                  </a:lnTo>
                  <a:lnTo>
                    <a:pt x="11639" y="3075"/>
                  </a:lnTo>
                  <a:lnTo>
                    <a:pt x="11479" y="2825"/>
                  </a:lnTo>
                  <a:lnTo>
                    <a:pt x="11310" y="2576"/>
                  </a:lnTo>
                  <a:lnTo>
                    <a:pt x="11123" y="2335"/>
                  </a:lnTo>
                  <a:lnTo>
                    <a:pt x="10935" y="2104"/>
                  </a:lnTo>
                  <a:lnTo>
                    <a:pt x="10730" y="1890"/>
                  </a:lnTo>
                  <a:lnTo>
                    <a:pt x="10516" y="1676"/>
                  </a:lnTo>
                  <a:lnTo>
                    <a:pt x="10294" y="1480"/>
                  </a:lnTo>
                  <a:lnTo>
                    <a:pt x="10053" y="1293"/>
                  </a:lnTo>
                  <a:lnTo>
                    <a:pt x="9812" y="1114"/>
                  </a:lnTo>
                  <a:lnTo>
                    <a:pt x="9563" y="945"/>
                  </a:lnTo>
                  <a:lnTo>
                    <a:pt x="9296" y="793"/>
                  </a:lnTo>
                  <a:lnTo>
                    <a:pt x="9028" y="651"/>
                  </a:lnTo>
                  <a:lnTo>
                    <a:pt x="8752" y="517"/>
                  </a:lnTo>
                  <a:lnTo>
                    <a:pt x="8467" y="401"/>
                  </a:lnTo>
                  <a:lnTo>
                    <a:pt x="8182" y="303"/>
                  </a:lnTo>
                  <a:lnTo>
                    <a:pt x="7879" y="214"/>
                  </a:lnTo>
                  <a:lnTo>
                    <a:pt x="7576" y="143"/>
                  </a:lnTo>
                  <a:lnTo>
                    <a:pt x="7264" y="81"/>
                  </a:lnTo>
                  <a:lnTo>
                    <a:pt x="6952" y="36"/>
                  </a:lnTo>
                  <a:lnTo>
                    <a:pt x="6631" y="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0;p15">
              <a:extLst>
                <a:ext uri="{FF2B5EF4-FFF2-40B4-BE49-F238E27FC236}">
                  <a16:creationId xmlns:a16="http://schemas.microsoft.com/office/drawing/2014/main" id="{A78BB3D8-388C-EC9A-3EB9-713D6D2A6285}"/>
                </a:ext>
              </a:extLst>
            </p:cNvPr>
            <p:cNvSpPr/>
            <p:nvPr/>
          </p:nvSpPr>
          <p:spPr>
            <a:xfrm>
              <a:off x="5466025" y="2597800"/>
              <a:ext cx="263825" cy="264050"/>
            </a:xfrm>
            <a:custGeom>
              <a:avLst/>
              <a:gdLst/>
              <a:ahLst/>
              <a:cxnLst/>
              <a:rect l="l" t="t" r="r" b="b"/>
              <a:pathLst>
                <a:path w="10553" h="10562" extrusionOk="0">
                  <a:moveTo>
                    <a:pt x="5063" y="1"/>
                  </a:moveTo>
                  <a:lnTo>
                    <a:pt x="4795" y="19"/>
                  </a:lnTo>
                  <a:lnTo>
                    <a:pt x="4537" y="54"/>
                  </a:lnTo>
                  <a:lnTo>
                    <a:pt x="4279" y="99"/>
                  </a:lnTo>
                  <a:lnTo>
                    <a:pt x="4020" y="152"/>
                  </a:lnTo>
                  <a:lnTo>
                    <a:pt x="3771" y="215"/>
                  </a:lnTo>
                  <a:lnTo>
                    <a:pt x="3521" y="295"/>
                  </a:lnTo>
                  <a:lnTo>
                    <a:pt x="3289" y="393"/>
                  </a:lnTo>
                  <a:lnTo>
                    <a:pt x="3049" y="491"/>
                  </a:lnTo>
                  <a:lnTo>
                    <a:pt x="2826" y="607"/>
                  </a:lnTo>
                  <a:lnTo>
                    <a:pt x="2603" y="732"/>
                  </a:lnTo>
                  <a:lnTo>
                    <a:pt x="2380" y="865"/>
                  </a:lnTo>
                  <a:lnTo>
                    <a:pt x="2175" y="1008"/>
                  </a:lnTo>
                  <a:lnTo>
                    <a:pt x="1970" y="1159"/>
                  </a:lnTo>
                  <a:lnTo>
                    <a:pt x="1783" y="1329"/>
                  </a:lnTo>
                  <a:lnTo>
                    <a:pt x="1596" y="1498"/>
                  </a:lnTo>
                  <a:lnTo>
                    <a:pt x="1418" y="1676"/>
                  </a:lnTo>
                  <a:lnTo>
                    <a:pt x="1249" y="1863"/>
                  </a:lnTo>
                  <a:lnTo>
                    <a:pt x="1088" y="2068"/>
                  </a:lnTo>
                  <a:lnTo>
                    <a:pt x="937" y="2273"/>
                  </a:lnTo>
                  <a:lnTo>
                    <a:pt x="803" y="2487"/>
                  </a:lnTo>
                  <a:lnTo>
                    <a:pt x="669" y="2701"/>
                  </a:lnTo>
                  <a:lnTo>
                    <a:pt x="553" y="2933"/>
                  </a:lnTo>
                  <a:lnTo>
                    <a:pt x="438" y="3164"/>
                  </a:lnTo>
                  <a:lnTo>
                    <a:pt x="340" y="3405"/>
                  </a:lnTo>
                  <a:lnTo>
                    <a:pt x="259" y="3646"/>
                  </a:lnTo>
                  <a:lnTo>
                    <a:pt x="179" y="3904"/>
                  </a:lnTo>
                  <a:lnTo>
                    <a:pt x="117" y="4154"/>
                  </a:lnTo>
                  <a:lnTo>
                    <a:pt x="72" y="4421"/>
                  </a:lnTo>
                  <a:lnTo>
                    <a:pt x="37" y="4688"/>
                  </a:lnTo>
                  <a:lnTo>
                    <a:pt x="10" y="4956"/>
                  </a:lnTo>
                  <a:lnTo>
                    <a:pt x="1" y="5223"/>
                  </a:lnTo>
                  <a:lnTo>
                    <a:pt x="1" y="5499"/>
                  </a:lnTo>
                  <a:lnTo>
                    <a:pt x="19" y="5758"/>
                  </a:lnTo>
                  <a:lnTo>
                    <a:pt x="54" y="6025"/>
                  </a:lnTo>
                  <a:lnTo>
                    <a:pt x="99" y="6284"/>
                  </a:lnTo>
                  <a:lnTo>
                    <a:pt x="152" y="6533"/>
                  </a:lnTo>
                  <a:lnTo>
                    <a:pt x="215" y="6783"/>
                  </a:lnTo>
                  <a:lnTo>
                    <a:pt x="295" y="7032"/>
                  </a:lnTo>
                  <a:lnTo>
                    <a:pt x="393" y="7273"/>
                  </a:lnTo>
                  <a:lnTo>
                    <a:pt x="491" y="7505"/>
                  </a:lnTo>
                  <a:lnTo>
                    <a:pt x="607" y="7736"/>
                  </a:lnTo>
                  <a:lnTo>
                    <a:pt x="732" y="7959"/>
                  </a:lnTo>
                  <a:lnTo>
                    <a:pt x="865" y="8173"/>
                  </a:lnTo>
                  <a:lnTo>
                    <a:pt x="1008" y="8378"/>
                  </a:lnTo>
                  <a:lnTo>
                    <a:pt x="1159" y="8583"/>
                  </a:lnTo>
                  <a:lnTo>
                    <a:pt x="1320" y="8779"/>
                  </a:lnTo>
                  <a:lnTo>
                    <a:pt x="1498" y="8966"/>
                  </a:lnTo>
                  <a:lnTo>
                    <a:pt x="1676" y="9135"/>
                  </a:lnTo>
                  <a:lnTo>
                    <a:pt x="1863" y="9305"/>
                  </a:lnTo>
                  <a:lnTo>
                    <a:pt x="2068" y="9465"/>
                  </a:lnTo>
                  <a:lnTo>
                    <a:pt x="2273" y="9617"/>
                  </a:lnTo>
                  <a:lnTo>
                    <a:pt x="2478" y="9759"/>
                  </a:lnTo>
                  <a:lnTo>
                    <a:pt x="2701" y="9884"/>
                  </a:lnTo>
                  <a:lnTo>
                    <a:pt x="2933" y="10009"/>
                  </a:lnTo>
                  <a:lnTo>
                    <a:pt x="3165" y="10116"/>
                  </a:lnTo>
                  <a:lnTo>
                    <a:pt x="3405" y="10214"/>
                  </a:lnTo>
                  <a:lnTo>
                    <a:pt x="3646" y="10303"/>
                  </a:lnTo>
                  <a:lnTo>
                    <a:pt x="3895" y="10374"/>
                  </a:lnTo>
                  <a:lnTo>
                    <a:pt x="4154" y="10437"/>
                  </a:lnTo>
                  <a:lnTo>
                    <a:pt x="4421" y="10490"/>
                  </a:lnTo>
                  <a:lnTo>
                    <a:pt x="4689" y="10526"/>
                  </a:lnTo>
                  <a:lnTo>
                    <a:pt x="4956" y="10543"/>
                  </a:lnTo>
                  <a:lnTo>
                    <a:pt x="5223" y="10561"/>
                  </a:lnTo>
                  <a:lnTo>
                    <a:pt x="5500" y="10552"/>
                  </a:lnTo>
                  <a:lnTo>
                    <a:pt x="5758" y="10535"/>
                  </a:lnTo>
                  <a:lnTo>
                    <a:pt x="6025" y="10508"/>
                  </a:lnTo>
                  <a:lnTo>
                    <a:pt x="6284" y="10463"/>
                  </a:lnTo>
                  <a:lnTo>
                    <a:pt x="6533" y="10410"/>
                  </a:lnTo>
                  <a:lnTo>
                    <a:pt x="6783" y="10338"/>
                  </a:lnTo>
                  <a:lnTo>
                    <a:pt x="7032" y="10258"/>
                  </a:lnTo>
                  <a:lnTo>
                    <a:pt x="7273" y="10169"/>
                  </a:lnTo>
                  <a:lnTo>
                    <a:pt x="7505" y="10062"/>
                  </a:lnTo>
                  <a:lnTo>
                    <a:pt x="7736" y="9955"/>
                  </a:lnTo>
                  <a:lnTo>
                    <a:pt x="7959" y="9831"/>
                  </a:lnTo>
                  <a:lnTo>
                    <a:pt x="8173" y="9697"/>
                  </a:lnTo>
                  <a:lnTo>
                    <a:pt x="8378" y="9554"/>
                  </a:lnTo>
                  <a:lnTo>
                    <a:pt x="8583" y="9394"/>
                  </a:lnTo>
                  <a:lnTo>
                    <a:pt x="8779" y="9233"/>
                  </a:lnTo>
                  <a:lnTo>
                    <a:pt x="8957" y="9064"/>
                  </a:lnTo>
                  <a:lnTo>
                    <a:pt x="9136" y="8877"/>
                  </a:lnTo>
                  <a:lnTo>
                    <a:pt x="9305" y="8690"/>
                  </a:lnTo>
                  <a:lnTo>
                    <a:pt x="9465" y="8494"/>
                  </a:lnTo>
                  <a:lnTo>
                    <a:pt x="9617" y="8289"/>
                  </a:lnTo>
                  <a:lnTo>
                    <a:pt x="9759" y="8075"/>
                  </a:lnTo>
                  <a:lnTo>
                    <a:pt x="9884" y="7852"/>
                  </a:lnTo>
                  <a:lnTo>
                    <a:pt x="10009" y="7629"/>
                  </a:lnTo>
                  <a:lnTo>
                    <a:pt x="10116" y="7398"/>
                  </a:lnTo>
                  <a:lnTo>
                    <a:pt x="10214" y="7157"/>
                  </a:lnTo>
                  <a:lnTo>
                    <a:pt x="10303" y="6907"/>
                  </a:lnTo>
                  <a:lnTo>
                    <a:pt x="10374" y="6658"/>
                  </a:lnTo>
                  <a:lnTo>
                    <a:pt x="10437" y="6399"/>
                  </a:lnTo>
                  <a:lnTo>
                    <a:pt x="10490" y="6141"/>
                  </a:lnTo>
                  <a:lnTo>
                    <a:pt x="10526" y="5874"/>
                  </a:lnTo>
                  <a:lnTo>
                    <a:pt x="10544" y="5606"/>
                  </a:lnTo>
                  <a:lnTo>
                    <a:pt x="10553" y="5330"/>
                  </a:lnTo>
                  <a:lnTo>
                    <a:pt x="10553" y="5063"/>
                  </a:lnTo>
                  <a:lnTo>
                    <a:pt x="10535" y="4795"/>
                  </a:lnTo>
                  <a:lnTo>
                    <a:pt x="10508" y="4537"/>
                  </a:lnTo>
                  <a:lnTo>
                    <a:pt x="10463" y="4278"/>
                  </a:lnTo>
                  <a:lnTo>
                    <a:pt x="10410" y="4020"/>
                  </a:lnTo>
                  <a:lnTo>
                    <a:pt x="10339" y="3770"/>
                  </a:lnTo>
                  <a:lnTo>
                    <a:pt x="10258" y="3530"/>
                  </a:lnTo>
                  <a:lnTo>
                    <a:pt x="10169" y="3289"/>
                  </a:lnTo>
                  <a:lnTo>
                    <a:pt x="10062" y="3049"/>
                  </a:lnTo>
                  <a:lnTo>
                    <a:pt x="9955" y="2826"/>
                  </a:lnTo>
                  <a:lnTo>
                    <a:pt x="9831" y="2603"/>
                  </a:lnTo>
                  <a:lnTo>
                    <a:pt x="9697" y="2389"/>
                  </a:lnTo>
                  <a:lnTo>
                    <a:pt x="9545" y="2175"/>
                  </a:lnTo>
                  <a:lnTo>
                    <a:pt x="9394" y="1979"/>
                  </a:lnTo>
                  <a:lnTo>
                    <a:pt x="9234" y="1783"/>
                  </a:lnTo>
                  <a:lnTo>
                    <a:pt x="9064" y="1596"/>
                  </a:lnTo>
                  <a:lnTo>
                    <a:pt x="8877" y="1418"/>
                  </a:lnTo>
                  <a:lnTo>
                    <a:pt x="8690" y="1248"/>
                  </a:lnTo>
                  <a:lnTo>
                    <a:pt x="8494" y="1088"/>
                  </a:lnTo>
                  <a:lnTo>
                    <a:pt x="8289" y="936"/>
                  </a:lnTo>
                  <a:lnTo>
                    <a:pt x="8075" y="803"/>
                  </a:lnTo>
                  <a:lnTo>
                    <a:pt x="7852" y="669"/>
                  </a:lnTo>
                  <a:lnTo>
                    <a:pt x="7629" y="553"/>
                  </a:lnTo>
                  <a:lnTo>
                    <a:pt x="7389" y="437"/>
                  </a:lnTo>
                  <a:lnTo>
                    <a:pt x="7157" y="339"/>
                  </a:lnTo>
                  <a:lnTo>
                    <a:pt x="6908" y="259"/>
                  </a:lnTo>
                  <a:lnTo>
                    <a:pt x="6658" y="179"/>
                  </a:lnTo>
                  <a:lnTo>
                    <a:pt x="6400" y="117"/>
                  </a:lnTo>
                  <a:lnTo>
                    <a:pt x="6141" y="72"/>
                  </a:lnTo>
                  <a:lnTo>
                    <a:pt x="5874" y="36"/>
                  </a:lnTo>
                  <a:lnTo>
                    <a:pt x="5598" y="1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;p15">
              <a:extLst>
                <a:ext uri="{FF2B5EF4-FFF2-40B4-BE49-F238E27FC236}">
                  <a16:creationId xmlns:a16="http://schemas.microsoft.com/office/drawing/2014/main" id="{5E77F277-D833-1D39-8EFD-DB4E32CEA1F6}"/>
                </a:ext>
              </a:extLst>
            </p:cNvPr>
            <p:cNvSpPr/>
            <p:nvPr/>
          </p:nvSpPr>
          <p:spPr>
            <a:xfrm>
              <a:off x="5576775" y="2583325"/>
              <a:ext cx="42350" cy="292775"/>
            </a:xfrm>
            <a:custGeom>
              <a:avLst/>
              <a:gdLst/>
              <a:ahLst/>
              <a:cxnLst/>
              <a:rect l="l" t="t" r="r" b="b"/>
              <a:pathLst>
                <a:path w="1694" h="11711" extrusionOk="0">
                  <a:moveTo>
                    <a:pt x="713" y="0"/>
                  </a:moveTo>
                  <a:lnTo>
                    <a:pt x="0" y="11657"/>
                  </a:lnTo>
                  <a:lnTo>
                    <a:pt x="980" y="11711"/>
                  </a:lnTo>
                  <a:lnTo>
                    <a:pt x="1693" y="6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;p15">
              <a:extLst>
                <a:ext uri="{FF2B5EF4-FFF2-40B4-BE49-F238E27FC236}">
                  <a16:creationId xmlns:a16="http://schemas.microsoft.com/office/drawing/2014/main" id="{40166CE8-72CC-5D11-2706-5C255D36B8C5}"/>
                </a:ext>
              </a:extLst>
            </p:cNvPr>
            <p:cNvSpPr/>
            <p:nvPr/>
          </p:nvSpPr>
          <p:spPr>
            <a:xfrm>
              <a:off x="5454900" y="2708750"/>
              <a:ext cx="286325" cy="42150"/>
            </a:xfrm>
            <a:custGeom>
              <a:avLst/>
              <a:gdLst/>
              <a:ahLst/>
              <a:cxnLst/>
              <a:rect l="l" t="t" r="r" b="b"/>
              <a:pathLst>
                <a:path w="11453" h="1686" extrusionOk="0">
                  <a:moveTo>
                    <a:pt x="54" y="1"/>
                  </a:moveTo>
                  <a:lnTo>
                    <a:pt x="0" y="981"/>
                  </a:lnTo>
                  <a:lnTo>
                    <a:pt x="11390" y="1685"/>
                  </a:lnTo>
                  <a:lnTo>
                    <a:pt x="11452" y="69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;p15">
              <a:extLst>
                <a:ext uri="{FF2B5EF4-FFF2-40B4-BE49-F238E27FC236}">
                  <a16:creationId xmlns:a16="http://schemas.microsoft.com/office/drawing/2014/main" id="{B0382A7C-3C6C-4E65-0E54-9829E5826059}"/>
                </a:ext>
              </a:extLst>
            </p:cNvPr>
            <p:cNvSpPr/>
            <p:nvPr/>
          </p:nvSpPr>
          <p:spPr>
            <a:xfrm>
              <a:off x="4895225" y="2262500"/>
              <a:ext cx="731475" cy="576625"/>
            </a:xfrm>
            <a:custGeom>
              <a:avLst/>
              <a:gdLst/>
              <a:ahLst/>
              <a:cxnLst/>
              <a:rect l="l" t="t" r="r" b="b"/>
              <a:pathLst>
                <a:path w="29259" h="23065" extrusionOk="0">
                  <a:moveTo>
                    <a:pt x="29258" y="0"/>
                  </a:moveTo>
                  <a:lnTo>
                    <a:pt x="1" y="22859"/>
                  </a:lnTo>
                  <a:lnTo>
                    <a:pt x="3360" y="23064"/>
                  </a:lnTo>
                  <a:lnTo>
                    <a:pt x="29062" y="3173"/>
                  </a:lnTo>
                  <a:lnTo>
                    <a:pt x="29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4;p15">
              <a:extLst>
                <a:ext uri="{FF2B5EF4-FFF2-40B4-BE49-F238E27FC236}">
                  <a16:creationId xmlns:a16="http://schemas.microsoft.com/office/drawing/2014/main" id="{07CD38C8-5056-7CF0-2D70-44D24FE60F9D}"/>
                </a:ext>
              </a:extLst>
            </p:cNvPr>
            <p:cNvSpPr/>
            <p:nvPr/>
          </p:nvSpPr>
          <p:spPr>
            <a:xfrm>
              <a:off x="5621775" y="2262500"/>
              <a:ext cx="660825" cy="656600"/>
            </a:xfrm>
            <a:custGeom>
              <a:avLst/>
              <a:gdLst/>
              <a:ahLst/>
              <a:cxnLst/>
              <a:rect l="l" t="t" r="r" b="b"/>
              <a:pathLst>
                <a:path w="26433" h="26264" extrusionOk="0">
                  <a:moveTo>
                    <a:pt x="196" y="0"/>
                  </a:moveTo>
                  <a:lnTo>
                    <a:pt x="0" y="3173"/>
                  </a:lnTo>
                  <a:lnTo>
                    <a:pt x="23082" y="26059"/>
                  </a:lnTo>
                  <a:lnTo>
                    <a:pt x="26433" y="2626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;p15">
              <a:extLst>
                <a:ext uri="{FF2B5EF4-FFF2-40B4-BE49-F238E27FC236}">
                  <a16:creationId xmlns:a16="http://schemas.microsoft.com/office/drawing/2014/main" id="{AD176AAD-C007-3F4B-088E-D6E6FC5C2F26}"/>
                </a:ext>
              </a:extLst>
            </p:cNvPr>
            <p:cNvSpPr/>
            <p:nvPr/>
          </p:nvSpPr>
          <p:spPr>
            <a:xfrm>
              <a:off x="4811025" y="2188750"/>
              <a:ext cx="820125" cy="648150"/>
            </a:xfrm>
            <a:custGeom>
              <a:avLst/>
              <a:gdLst/>
              <a:ahLst/>
              <a:cxnLst/>
              <a:rect l="l" t="t" r="r" b="b"/>
              <a:pathLst>
                <a:path w="32805" h="25926" extrusionOk="0">
                  <a:moveTo>
                    <a:pt x="32805" y="1"/>
                  </a:moveTo>
                  <a:lnTo>
                    <a:pt x="0" y="25604"/>
                  </a:lnTo>
                  <a:lnTo>
                    <a:pt x="5151" y="25925"/>
                  </a:lnTo>
                  <a:lnTo>
                    <a:pt x="32528" y="4617"/>
                  </a:lnTo>
                  <a:lnTo>
                    <a:pt x="328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;p15">
              <a:extLst>
                <a:ext uri="{FF2B5EF4-FFF2-40B4-BE49-F238E27FC236}">
                  <a16:creationId xmlns:a16="http://schemas.microsoft.com/office/drawing/2014/main" id="{C848799B-0B56-1CFE-B626-7467A05F118C}"/>
                </a:ext>
              </a:extLst>
            </p:cNvPr>
            <p:cNvSpPr/>
            <p:nvPr/>
          </p:nvSpPr>
          <p:spPr>
            <a:xfrm>
              <a:off x="5624225" y="2188750"/>
              <a:ext cx="742825" cy="735475"/>
            </a:xfrm>
            <a:custGeom>
              <a:avLst/>
              <a:gdLst/>
              <a:ahLst/>
              <a:cxnLst/>
              <a:rect l="l" t="t" r="r" b="b"/>
              <a:pathLst>
                <a:path w="29713" h="29419" extrusionOk="0">
                  <a:moveTo>
                    <a:pt x="277" y="1"/>
                  </a:moveTo>
                  <a:lnTo>
                    <a:pt x="0" y="4617"/>
                  </a:lnTo>
                  <a:lnTo>
                    <a:pt x="24561" y="29107"/>
                  </a:lnTo>
                  <a:lnTo>
                    <a:pt x="29712" y="2941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7;p15">
              <a:extLst>
                <a:ext uri="{FF2B5EF4-FFF2-40B4-BE49-F238E27FC236}">
                  <a16:creationId xmlns:a16="http://schemas.microsoft.com/office/drawing/2014/main" id="{3BA6F858-4BBD-D54B-606F-8DABE1C8059B}"/>
                </a:ext>
              </a:extLst>
            </p:cNvPr>
            <p:cNvSpPr/>
            <p:nvPr/>
          </p:nvSpPr>
          <p:spPr>
            <a:xfrm>
              <a:off x="6282575" y="2735275"/>
              <a:ext cx="159550" cy="232400"/>
            </a:xfrm>
            <a:custGeom>
              <a:avLst/>
              <a:gdLst/>
              <a:ahLst/>
              <a:cxnLst/>
              <a:rect l="l" t="t" r="r" b="b"/>
              <a:pathLst>
                <a:path w="6382" h="9296" extrusionOk="0">
                  <a:moveTo>
                    <a:pt x="1" y="0"/>
                  </a:moveTo>
                  <a:lnTo>
                    <a:pt x="340" y="535"/>
                  </a:lnTo>
                  <a:lnTo>
                    <a:pt x="678" y="1070"/>
                  </a:lnTo>
                  <a:lnTo>
                    <a:pt x="1026" y="1596"/>
                  </a:lnTo>
                  <a:lnTo>
                    <a:pt x="1373" y="2121"/>
                  </a:lnTo>
                  <a:lnTo>
                    <a:pt x="1721" y="2647"/>
                  </a:lnTo>
                  <a:lnTo>
                    <a:pt x="2077" y="3164"/>
                  </a:lnTo>
                  <a:lnTo>
                    <a:pt x="2434" y="3690"/>
                  </a:lnTo>
                  <a:lnTo>
                    <a:pt x="2799" y="4207"/>
                  </a:lnTo>
                  <a:lnTo>
                    <a:pt x="3521" y="5232"/>
                  </a:lnTo>
                  <a:lnTo>
                    <a:pt x="4261" y="6256"/>
                  </a:lnTo>
                  <a:lnTo>
                    <a:pt x="4626" y="6764"/>
                  </a:lnTo>
                  <a:lnTo>
                    <a:pt x="5000" y="7272"/>
                  </a:lnTo>
                  <a:lnTo>
                    <a:pt x="5527" y="7979"/>
                  </a:lnTo>
                  <a:lnTo>
                    <a:pt x="5527" y="7979"/>
                  </a:lnTo>
                  <a:lnTo>
                    <a:pt x="4430" y="8217"/>
                  </a:lnTo>
                  <a:lnTo>
                    <a:pt x="3690" y="8386"/>
                  </a:lnTo>
                  <a:lnTo>
                    <a:pt x="2951" y="8556"/>
                  </a:lnTo>
                  <a:lnTo>
                    <a:pt x="2211" y="8725"/>
                  </a:lnTo>
                  <a:lnTo>
                    <a:pt x="1471" y="8912"/>
                  </a:lnTo>
                  <a:lnTo>
                    <a:pt x="741" y="9099"/>
                  </a:lnTo>
                  <a:lnTo>
                    <a:pt x="1" y="9295"/>
                  </a:lnTo>
                  <a:lnTo>
                    <a:pt x="758" y="9206"/>
                  </a:lnTo>
                  <a:lnTo>
                    <a:pt x="1516" y="9108"/>
                  </a:lnTo>
                  <a:lnTo>
                    <a:pt x="2264" y="9001"/>
                  </a:lnTo>
                  <a:lnTo>
                    <a:pt x="3013" y="8885"/>
                  </a:lnTo>
                  <a:lnTo>
                    <a:pt x="3762" y="8770"/>
                  </a:lnTo>
                  <a:lnTo>
                    <a:pt x="4510" y="8645"/>
                  </a:lnTo>
                  <a:lnTo>
                    <a:pt x="5999" y="8386"/>
                  </a:lnTo>
                  <a:lnTo>
                    <a:pt x="6382" y="8315"/>
                  </a:lnTo>
                  <a:lnTo>
                    <a:pt x="6150" y="7994"/>
                  </a:lnTo>
                  <a:lnTo>
                    <a:pt x="5419" y="6969"/>
                  </a:lnTo>
                  <a:lnTo>
                    <a:pt x="5045" y="6461"/>
                  </a:lnTo>
                  <a:lnTo>
                    <a:pt x="4671" y="5953"/>
                  </a:lnTo>
                  <a:lnTo>
                    <a:pt x="3922" y="4938"/>
                  </a:lnTo>
                  <a:lnTo>
                    <a:pt x="3165" y="3939"/>
                  </a:lnTo>
                  <a:lnTo>
                    <a:pt x="2781" y="3431"/>
                  </a:lnTo>
                  <a:lnTo>
                    <a:pt x="2389" y="2941"/>
                  </a:lnTo>
                  <a:lnTo>
                    <a:pt x="2006" y="2442"/>
                  </a:lnTo>
                  <a:lnTo>
                    <a:pt x="1614" y="1943"/>
                  </a:lnTo>
                  <a:lnTo>
                    <a:pt x="1222" y="1453"/>
                  </a:lnTo>
                  <a:lnTo>
                    <a:pt x="821" y="963"/>
                  </a:lnTo>
                  <a:lnTo>
                    <a:pt x="420" y="4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8;p15">
              <a:extLst>
                <a:ext uri="{FF2B5EF4-FFF2-40B4-BE49-F238E27FC236}">
                  <a16:creationId xmlns:a16="http://schemas.microsoft.com/office/drawing/2014/main" id="{383CD056-64F4-44BA-8D21-41A6BAD1BCE3}"/>
                </a:ext>
              </a:extLst>
            </p:cNvPr>
            <p:cNvSpPr/>
            <p:nvPr/>
          </p:nvSpPr>
          <p:spPr>
            <a:xfrm>
              <a:off x="6158275" y="2499325"/>
              <a:ext cx="208775" cy="295675"/>
            </a:xfrm>
            <a:custGeom>
              <a:avLst/>
              <a:gdLst/>
              <a:ahLst/>
              <a:cxnLst/>
              <a:rect l="l" t="t" r="r" b="b"/>
              <a:pathLst>
                <a:path w="8351" h="11827" extrusionOk="0">
                  <a:moveTo>
                    <a:pt x="0" y="1"/>
                  </a:moveTo>
                  <a:lnTo>
                    <a:pt x="312" y="535"/>
                  </a:lnTo>
                  <a:lnTo>
                    <a:pt x="686" y="1150"/>
                  </a:lnTo>
                  <a:lnTo>
                    <a:pt x="1185" y="1935"/>
                  </a:lnTo>
                  <a:lnTo>
                    <a:pt x="1774" y="2852"/>
                  </a:lnTo>
                  <a:lnTo>
                    <a:pt x="2451" y="3877"/>
                  </a:lnTo>
                  <a:lnTo>
                    <a:pt x="2816" y="4412"/>
                  </a:lnTo>
                  <a:lnTo>
                    <a:pt x="3190" y="4956"/>
                  </a:lnTo>
                  <a:lnTo>
                    <a:pt x="3966" y="6061"/>
                  </a:lnTo>
                  <a:lnTo>
                    <a:pt x="4750" y="7166"/>
                  </a:lnTo>
                  <a:lnTo>
                    <a:pt x="5133" y="7701"/>
                  </a:lnTo>
                  <a:lnTo>
                    <a:pt x="5516" y="8217"/>
                  </a:lnTo>
                  <a:lnTo>
                    <a:pt x="6256" y="9198"/>
                  </a:lnTo>
                  <a:lnTo>
                    <a:pt x="6925" y="10071"/>
                  </a:lnTo>
                  <a:lnTo>
                    <a:pt x="7495" y="10793"/>
                  </a:lnTo>
                  <a:lnTo>
                    <a:pt x="7949" y="11354"/>
                  </a:lnTo>
                  <a:lnTo>
                    <a:pt x="8350" y="11827"/>
                  </a:lnTo>
                  <a:lnTo>
                    <a:pt x="8030" y="11292"/>
                  </a:lnTo>
                  <a:lnTo>
                    <a:pt x="7664" y="10677"/>
                  </a:lnTo>
                  <a:lnTo>
                    <a:pt x="7165" y="9893"/>
                  </a:lnTo>
                  <a:lnTo>
                    <a:pt x="6568" y="8975"/>
                  </a:lnTo>
                  <a:lnTo>
                    <a:pt x="5891" y="7950"/>
                  </a:lnTo>
                  <a:lnTo>
                    <a:pt x="5534" y="7415"/>
                  </a:lnTo>
                  <a:lnTo>
                    <a:pt x="5160" y="6872"/>
                  </a:lnTo>
                  <a:lnTo>
                    <a:pt x="4385" y="5767"/>
                  </a:lnTo>
                  <a:lnTo>
                    <a:pt x="3600" y="4662"/>
                  </a:lnTo>
                  <a:lnTo>
                    <a:pt x="3208" y="4127"/>
                  </a:lnTo>
                  <a:lnTo>
                    <a:pt x="2825" y="3610"/>
                  </a:lnTo>
                  <a:lnTo>
                    <a:pt x="2094" y="2630"/>
                  </a:lnTo>
                  <a:lnTo>
                    <a:pt x="1426" y="1756"/>
                  </a:lnTo>
                  <a:lnTo>
                    <a:pt x="847" y="1034"/>
                  </a:lnTo>
                  <a:lnTo>
                    <a:pt x="401" y="4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;p15">
              <a:extLst>
                <a:ext uri="{FF2B5EF4-FFF2-40B4-BE49-F238E27FC236}">
                  <a16:creationId xmlns:a16="http://schemas.microsoft.com/office/drawing/2014/main" id="{61BD9509-78D1-BB8C-D56C-A8243EB939B6}"/>
                </a:ext>
              </a:extLst>
            </p:cNvPr>
            <p:cNvSpPr/>
            <p:nvPr/>
          </p:nvSpPr>
          <p:spPr>
            <a:xfrm>
              <a:off x="6248950" y="2967650"/>
              <a:ext cx="156425" cy="45700"/>
            </a:xfrm>
            <a:custGeom>
              <a:avLst/>
              <a:gdLst/>
              <a:ahLst/>
              <a:cxnLst/>
              <a:rect l="l" t="t" r="r" b="b"/>
              <a:pathLst>
                <a:path w="6257" h="1828" extrusionOk="0">
                  <a:moveTo>
                    <a:pt x="6256" y="0"/>
                  </a:moveTo>
                  <a:lnTo>
                    <a:pt x="5971" y="27"/>
                  </a:lnTo>
                  <a:lnTo>
                    <a:pt x="5650" y="72"/>
                  </a:lnTo>
                  <a:lnTo>
                    <a:pt x="5240" y="143"/>
                  </a:lnTo>
                  <a:lnTo>
                    <a:pt x="4750" y="241"/>
                  </a:lnTo>
                  <a:lnTo>
                    <a:pt x="4215" y="357"/>
                  </a:lnTo>
                  <a:lnTo>
                    <a:pt x="3930" y="428"/>
                  </a:lnTo>
                  <a:lnTo>
                    <a:pt x="3645" y="499"/>
                  </a:lnTo>
                  <a:lnTo>
                    <a:pt x="3057" y="660"/>
                  </a:lnTo>
                  <a:lnTo>
                    <a:pt x="2478" y="838"/>
                  </a:lnTo>
                  <a:lnTo>
                    <a:pt x="2192" y="936"/>
                  </a:lnTo>
                  <a:lnTo>
                    <a:pt x="1916" y="1025"/>
                  </a:lnTo>
                  <a:lnTo>
                    <a:pt x="1399" y="1212"/>
                  </a:lnTo>
                  <a:lnTo>
                    <a:pt x="936" y="1400"/>
                  </a:lnTo>
                  <a:lnTo>
                    <a:pt x="553" y="1560"/>
                  </a:lnTo>
                  <a:lnTo>
                    <a:pt x="259" y="1694"/>
                  </a:lnTo>
                  <a:lnTo>
                    <a:pt x="0" y="1827"/>
                  </a:lnTo>
                  <a:lnTo>
                    <a:pt x="285" y="1792"/>
                  </a:lnTo>
                  <a:lnTo>
                    <a:pt x="606" y="1756"/>
                  </a:lnTo>
                  <a:lnTo>
                    <a:pt x="1025" y="1685"/>
                  </a:lnTo>
                  <a:lnTo>
                    <a:pt x="1506" y="1587"/>
                  </a:lnTo>
                  <a:lnTo>
                    <a:pt x="2050" y="1471"/>
                  </a:lnTo>
                  <a:lnTo>
                    <a:pt x="2326" y="1400"/>
                  </a:lnTo>
                  <a:lnTo>
                    <a:pt x="2620" y="1328"/>
                  </a:lnTo>
                  <a:lnTo>
                    <a:pt x="3200" y="1159"/>
                  </a:lnTo>
                  <a:lnTo>
                    <a:pt x="3788" y="981"/>
                  </a:lnTo>
                  <a:lnTo>
                    <a:pt x="4064" y="892"/>
                  </a:lnTo>
                  <a:lnTo>
                    <a:pt x="4340" y="794"/>
                  </a:lnTo>
                  <a:lnTo>
                    <a:pt x="4857" y="606"/>
                  </a:lnTo>
                  <a:lnTo>
                    <a:pt x="5321" y="428"/>
                  </a:lnTo>
                  <a:lnTo>
                    <a:pt x="5704" y="268"/>
                  </a:lnTo>
                  <a:lnTo>
                    <a:pt x="6007" y="125"/>
                  </a:lnTo>
                  <a:lnTo>
                    <a:pt x="625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;p15">
              <a:extLst>
                <a:ext uri="{FF2B5EF4-FFF2-40B4-BE49-F238E27FC236}">
                  <a16:creationId xmlns:a16="http://schemas.microsoft.com/office/drawing/2014/main" id="{6C552507-D886-7011-2DD6-F58192289D40}"/>
                </a:ext>
              </a:extLst>
            </p:cNvPr>
            <p:cNvSpPr/>
            <p:nvPr/>
          </p:nvSpPr>
          <p:spPr>
            <a:xfrm>
              <a:off x="5122025" y="2166475"/>
              <a:ext cx="434500" cy="332875"/>
            </a:xfrm>
            <a:custGeom>
              <a:avLst/>
              <a:gdLst/>
              <a:ahLst/>
              <a:cxnLst/>
              <a:rect l="l" t="t" r="r" b="b"/>
              <a:pathLst>
                <a:path w="17380" h="13315" extrusionOk="0">
                  <a:moveTo>
                    <a:pt x="17379" y="0"/>
                  </a:moveTo>
                  <a:lnTo>
                    <a:pt x="17183" y="134"/>
                  </a:lnTo>
                  <a:lnTo>
                    <a:pt x="16604" y="535"/>
                  </a:lnTo>
                  <a:lnTo>
                    <a:pt x="15722" y="1150"/>
                  </a:lnTo>
                  <a:lnTo>
                    <a:pt x="15178" y="1533"/>
                  </a:lnTo>
                  <a:lnTo>
                    <a:pt x="14581" y="1961"/>
                  </a:lnTo>
                  <a:lnTo>
                    <a:pt x="13235" y="2932"/>
                  </a:lnTo>
                  <a:lnTo>
                    <a:pt x="11747" y="4029"/>
                  </a:lnTo>
                  <a:lnTo>
                    <a:pt x="10160" y="5214"/>
                  </a:lnTo>
                  <a:lnTo>
                    <a:pt x="8539" y="6453"/>
                  </a:lnTo>
                  <a:lnTo>
                    <a:pt x="6917" y="7700"/>
                  </a:lnTo>
                  <a:lnTo>
                    <a:pt x="6132" y="8315"/>
                  </a:lnTo>
                  <a:lnTo>
                    <a:pt x="5366" y="8921"/>
                  </a:lnTo>
                  <a:lnTo>
                    <a:pt x="3913" y="10071"/>
                  </a:lnTo>
                  <a:lnTo>
                    <a:pt x="2630" y="11113"/>
                  </a:lnTo>
                  <a:lnTo>
                    <a:pt x="2060" y="11577"/>
                  </a:lnTo>
                  <a:lnTo>
                    <a:pt x="1552" y="12005"/>
                  </a:lnTo>
                  <a:lnTo>
                    <a:pt x="723" y="12700"/>
                  </a:lnTo>
                  <a:lnTo>
                    <a:pt x="188" y="1315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206" y="13172"/>
                  </a:lnTo>
                  <a:lnTo>
                    <a:pt x="776" y="12780"/>
                  </a:lnTo>
                  <a:lnTo>
                    <a:pt x="1667" y="12156"/>
                  </a:lnTo>
                  <a:lnTo>
                    <a:pt x="2211" y="11782"/>
                  </a:lnTo>
                  <a:lnTo>
                    <a:pt x="2808" y="11354"/>
                  </a:lnTo>
                  <a:lnTo>
                    <a:pt x="4154" y="10383"/>
                  </a:lnTo>
                  <a:lnTo>
                    <a:pt x="5642" y="9278"/>
                  </a:lnTo>
                  <a:lnTo>
                    <a:pt x="6426" y="8698"/>
                  </a:lnTo>
                  <a:lnTo>
                    <a:pt x="7228" y="8092"/>
                  </a:lnTo>
                  <a:lnTo>
                    <a:pt x="8850" y="6863"/>
                  </a:lnTo>
                  <a:lnTo>
                    <a:pt x="10464" y="5615"/>
                  </a:lnTo>
                  <a:lnTo>
                    <a:pt x="12023" y="4394"/>
                  </a:lnTo>
                  <a:lnTo>
                    <a:pt x="13467" y="3244"/>
                  </a:lnTo>
                  <a:lnTo>
                    <a:pt x="14759" y="2193"/>
                  </a:lnTo>
                  <a:lnTo>
                    <a:pt x="15329" y="1729"/>
                  </a:lnTo>
                  <a:lnTo>
                    <a:pt x="15837" y="1302"/>
                  </a:lnTo>
                  <a:lnTo>
                    <a:pt x="16666" y="606"/>
                  </a:lnTo>
                  <a:lnTo>
                    <a:pt x="17201" y="161"/>
                  </a:lnTo>
                  <a:lnTo>
                    <a:pt x="1737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1;p15">
              <a:extLst>
                <a:ext uri="{FF2B5EF4-FFF2-40B4-BE49-F238E27FC236}">
                  <a16:creationId xmlns:a16="http://schemas.microsoft.com/office/drawing/2014/main" id="{9BB687DE-E4CA-56D4-E2BE-B187CF5645D0}"/>
                </a:ext>
              </a:extLst>
            </p:cNvPr>
            <p:cNvSpPr/>
            <p:nvPr/>
          </p:nvSpPr>
          <p:spPr>
            <a:xfrm>
              <a:off x="5051400" y="2262500"/>
              <a:ext cx="287900" cy="226375"/>
            </a:xfrm>
            <a:custGeom>
              <a:avLst/>
              <a:gdLst/>
              <a:ahLst/>
              <a:cxnLst/>
              <a:rect l="l" t="t" r="r" b="b"/>
              <a:pathLst>
                <a:path w="11516" h="9055" extrusionOk="0">
                  <a:moveTo>
                    <a:pt x="11515" y="0"/>
                  </a:moveTo>
                  <a:lnTo>
                    <a:pt x="10989" y="348"/>
                  </a:lnTo>
                  <a:lnTo>
                    <a:pt x="10392" y="758"/>
                  </a:lnTo>
                  <a:lnTo>
                    <a:pt x="9626" y="1302"/>
                  </a:lnTo>
                  <a:lnTo>
                    <a:pt x="8726" y="1952"/>
                  </a:lnTo>
                  <a:lnTo>
                    <a:pt x="7736" y="2683"/>
                  </a:lnTo>
                  <a:lnTo>
                    <a:pt x="7211" y="3084"/>
                  </a:lnTo>
                  <a:lnTo>
                    <a:pt x="6676" y="3485"/>
                  </a:lnTo>
                  <a:lnTo>
                    <a:pt x="5598" y="4323"/>
                  </a:lnTo>
                  <a:lnTo>
                    <a:pt x="4528" y="5178"/>
                  </a:lnTo>
                  <a:lnTo>
                    <a:pt x="4011" y="5597"/>
                  </a:lnTo>
                  <a:lnTo>
                    <a:pt x="3503" y="6007"/>
                  </a:lnTo>
                  <a:lnTo>
                    <a:pt x="2559" y="6800"/>
                  </a:lnTo>
                  <a:lnTo>
                    <a:pt x="1712" y="7522"/>
                  </a:lnTo>
                  <a:lnTo>
                    <a:pt x="1008" y="8146"/>
                  </a:lnTo>
                  <a:lnTo>
                    <a:pt x="464" y="8627"/>
                  </a:lnTo>
                  <a:lnTo>
                    <a:pt x="1" y="9055"/>
                  </a:lnTo>
                  <a:lnTo>
                    <a:pt x="527" y="8707"/>
                  </a:lnTo>
                  <a:lnTo>
                    <a:pt x="1133" y="8297"/>
                  </a:lnTo>
                  <a:lnTo>
                    <a:pt x="1899" y="7763"/>
                  </a:lnTo>
                  <a:lnTo>
                    <a:pt x="2799" y="7112"/>
                  </a:lnTo>
                  <a:lnTo>
                    <a:pt x="3788" y="6372"/>
                  </a:lnTo>
                  <a:lnTo>
                    <a:pt x="4314" y="5980"/>
                  </a:lnTo>
                  <a:lnTo>
                    <a:pt x="4840" y="5570"/>
                  </a:lnTo>
                  <a:lnTo>
                    <a:pt x="5918" y="4733"/>
                  </a:lnTo>
                  <a:lnTo>
                    <a:pt x="6988" y="3886"/>
                  </a:lnTo>
                  <a:lnTo>
                    <a:pt x="7514" y="3458"/>
                  </a:lnTo>
                  <a:lnTo>
                    <a:pt x="8013" y="3048"/>
                  </a:lnTo>
                  <a:lnTo>
                    <a:pt x="8966" y="2255"/>
                  </a:lnTo>
                  <a:lnTo>
                    <a:pt x="9813" y="1533"/>
                  </a:lnTo>
                  <a:lnTo>
                    <a:pt x="10517" y="918"/>
                  </a:lnTo>
                  <a:lnTo>
                    <a:pt x="11052" y="428"/>
                  </a:lnTo>
                  <a:lnTo>
                    <a:pt x="115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;p15">
              <a:extLst>
                <a:ext uri="{FF2B5EF4-FFF2-40B4-BE49-F238E27FC236}">
                  <a16:creationId xmlns:a16="http://schemas.microsoft.com/office/drawing/2014/main" id="{26AE0A79-5CB8-0A2F-8834-676DA9CD70FC}"/>
                </a:ext>
              </a:extLst>
            </p:cNvPr>
            <p:cNvSpPr/>
            <p:nvPr/>
          </p:nvSpPr>
          <p:spPr>
            <a:xfrm>
              <a:off x="3988450" y="2369450"/>
              <a:ext cx="292775" cy="187175"/>
            </a:xfrm>
            <a:custGeom>
              <a:avLst/>
              <a:gdLst/>
              <a:ahLst/>
              <a:cxnLst/>
              <a:rect l="l" t="t" r="r" b="b"/>
              <a:pathLst>
                <a:path w="11711" h="7487" extrusionOk="0">
                  <a:moveTo>
                    <a:pt x="5089" y="0"/>
                  </a:moveTo>
                  <a:lnTo>
                    <a:pt x="5018" y="107"/>
                  </a:lnTo>
                  <a:lnTo>
                    <a:pt x="4358" y="1007"/>
                  </a:lnTo>
                  <a:lnTo>
                    <a:pt x="3708" y="1907"/>
                  </a:lnTo>
                  <a:lnTo>
                    <a:pt x="3066" y="2825"/>
                  </a:lnTo>
                  <a:lnTo>
                    <a:pt x="2433" y="3734"/>
                  </a:lnTo>
                  <a:lnTo>
                    <a:pt x="1810" y="4661"/>
                  </a:lnTo>
                  <a:lnTo>
                    <a:pt x="1195" y="5597"/>
                  </a:lnTo>
                  <a:lnTo>
                    <a:pt x="589" y="6532"/>
                  </a:lnTo>
                  <a:lnTo>
                    <a:pt x="295" y="7005"/>
                  </a:lnTo>
                  <a:lnTo>
                    <a:pt x="0" y="7486"/>
                  </a:lnTo>
                  <a:lnTo>
                    <a:pt x="366" y="7058"/>
                  </a:lnTo>
                  <a:lnTo>
                    <a:pt x="722" y="6630"/>
                  </a:lnTo>
                  <a:lnTo>
                    <a:pt x="1426" y="5757"/>
                  </a:lnTo>
                  <a:lnTo>
                    <a:pt x="2113" y="4884"/>
                  </a:lnTo>
                  <a:lnTo>
                    <a:pt x="2790" y="4001"/>
                  </a:lnTo>
                  <a:lnTo>
                    <a:pt x="3458" y="3101"/>
                  </a:lnTo>
                  <a:lnTo>
                    <a:pt x="4118" y="2210"/>
                  </a:lnTo>
                  <a:lnTo>
                    <a:pt x="4777" y="1310"/>
                  </a:lnTo>
                  <a:lnTo>
                    <a:pt x="5352" y="507"/>
                  </a:lnTo>
                  <a:lnTo>
                    <a:pt x="5352" y="507"/>
                  </a:lnTo>
                  <a:lnTo>
                    <a:pt x="6034" y="499"/>
                  </a:lnTo>
                  <a:lnTo>
                    <a:pt x="6845" y="481"/>
                  </a:lnTo>
                  <a:lnTo>
                    <a:pt x="7656" y="463"/>
                  </a:lnTo>
                  <a:lnTo>
                    <a:pt x="8467" y="437"/>
                  </a:lnTo>
                  <a:lnTo>
                    <a:pt x="9278" y="401"/>
                  </a:lnTo>
                  <a:lnTo>
                    <a:pt x="10089" y="365"/>
                  </a:lnTo>
                  <a:lnTo>
                    <a:pt x="10900" y="312"/>
                  </a:lnTo>
                  <a:lnTo>
                    <a:pt x="11711" y="250"/>
                  </a:lnTo>
                  <a:lnTo>
                    <a:pt x="10900" y="187"/>
                  </a:lnTo>
                  <a:lnTo>
                    <a:pt x="10089" y="143"/>
                  </a:lnTo>
                  <a:lnTo>
                    <a:pt x="9278" y="98"/>
                  </a:lnTo>
                  <a:lnTo>
                    <a:pt x="8467" y="71"/>
                  </a:lnTo>
                  <a:lnTo>
                    <a:pt x="7656" y="45"/>
                  </a:lnTo>
                  <a:lnTo>
                    <a:pt x="6845" y="18"/>
                  </a:lnTo>
                  <a:lnTo>
                    <a:pt x="6034" y="9"/>
                  </a:lnTo>
                  <a:lnTo>
                    <a:pt x="5223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;p15">
              <a:extLst>
                <a:ext uri="{FF2B5EF4-FFF2-40B4-BE49-F238E27FC236}">
                  <a16:creationId xmlns:a16="http://schemas.microsoft.com/office/drawing/2014/main" id="{3E79F0E6-F478-40F4-C60A-20F6FC8C36E2}"/>
                </a:ext>
              </a:extLst>
            </p:cNvPr>
            <p:cNvSpPr/>
            <p:nvPr/>
          </p:nvSpPr>
          <p:spPr>
            <a:xfrm>
              <a:off x="3926500" y="2499325"/>
              <a:ext cx="147750" cy="191400"/>
            </a:xfrm>
            <a:custGeom>
              <a:avLst/>
              <a:gdLst/>
              <a:ahLst/>
              <a:cxnLst/>
              <a:rect l="l" t="t" r="r" b="b"/>
              <a:pathLst>
                <a:path w="5910" h="7656" extrusionOk="0">
                  <a:moveTo>
                    <a:pt x="5909" y="1"/>
                  </a:moveTo>
                  <a:lnTo>
                    <a:pt x="5615" y="295"/>
                  </a:lnTo>
                  <a:lnTo>
                    <a:pt x="5286" y="642"/>
                  </a:lnTo>
                  <a:lnTo>
                    <a:pt x="4867" y="1106"/>
                  </a:lnTo>
                  <a:lnTo>
                    <a:pt x="4386" y="1658"/>
                  </a:lnTo>
                  <a:lnTo>
                    <a:pt x="3860" y="2282"/>
                  </a:lnTo>
                  <a:lnTo>
                    <a:pt x="3583" y="2612"/>
                  </a:lnTo>
                  <a:lnTo>
                    <a:pt x="3307" y="2959"/>
                  </a:lnTo>
                  <a:lnTo>
                    <a:pt x="2746" y="3672"/>
                  </a:lnTo>
                  <a:lnTo>
                    <a:pt x="2202" y="4394"/>
                  </a:lnTo>
                  <a:lnTo>
                    <a:pt x="1944" y="4742"/>
                  </a:lnTo>
                  <a:lnTo>
                    <a:pt x="1685" y="5098"/>
                  </a:lnTo>
                  <a:lnTo>
                    <a:pt x="1213" y="5767"/>
                  </a:lnTo>
                  <a:lnTo>
                    <a:pt x="803" y="6373"/>
                  </a:lnTo>
                  <a:lnTo>
                    <a:pt x="464" y="6890"/>
                  </a:lnTo>
                  <a:lnTo>
                    <a:pt x="215" y="7300"/>
                  </a:lnTo>
                  <a:lnTo>
                    <a:pt x="1" y="7656"/>
                  </a:lnTo>
                  <a:lnTo>
                    <a:pt x="295" y="7362"/>
                  </a:lnTo>
                  <a:lnTo>
                    <a:pt x="625" y="7014"/>
                  </a:lnTo>
                  <a:lnTo>
                    <a:pt x="1044" y="6551"/>
                  </a:lnTo>
                  <a:lnTo>
                    <a:pt x="1525" y="5998"/>
                  </a:lnTo>
                  <a:lnTo>
                    <a:pt x="2051" y="5375"/>
                  </a:lnTo>
                  <a:lnTo>
                    <a:pt x="2327" y="5045"/>
                  </a:lnTo>
                  <a:lnTo>
                    <a:pt x="2603" y="4697"/>
                  </a:lnTo>
                  <a:lnTo>
                    <a:pt x="3165" y="3984"/>
                  </a:lnTo>
                  <a:lnTo>
                    <a:pt x="3708" y="3271"/>
                  </a:lnTo>
                  <a:lnTo>
                    <a:pt x="3967" y="2915"/>
                  </a:lnTo>
                  <a:lnTo>
                    <a:pt x="4216" y="2558"/>
                  </a:lnTo>
                  <a:lnTo>
                    <a:pt x="4689" y="1890"/>
                  </a:lnTo>
                  <a:lnTo>
                    <a:pt x="5098" y="1284"/>
                  </a:lnTo>
                  <a:lnTo>
                    <a:pt x="5437" y="767"/>
                  </a:lnTo>
                  <a:lnTo>
                    <a:pt x="5696" y="357"/>
                  </a:lnTo>
                  <a:lnTo>
                    <a:pt x="5909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;p15">
              <a:extLst>
                <a:ext uri="{FF2B5EF4-FFF2-40B4-BE49-F238E27FC236}">
                  <a16:creationId xmlns:a16="http://schemas.microsoft.com/office/drawing/2014/main" id="{A7182D6D-57A5-D930-F564-4382E318F0F8}"/>
                </a:ext>
              </a:extLst>
            </p:cNvPr>
            <p:cNvSpPr/>
            <p:nvPr/>
          </p:nvSpPr>
          <p:spPr>
            <a:xfrm>
              <a:off x="4236200" y="2392825"/>
              <a:ext cx="157750" cy="17200"/>
            </a:xfrm>
            <a:custGeom>
              <a:avLst/>
              <a:gdLst/>
              <a:ahLst/>
              <a:cxnLst/>
              <a:rect l="l" t="t" r="r" b="b"/>
              <a:pathLst>
                <a:path w="6310" h="688" extrusionOk="0">
                  <a:moveTo>
                    <a:pt x="4831" y="1"/>
                  </a:moveTo>
                  <a:lnTo>
                    <a:pt x="4296" y="10"/>
                  </a:lnTo>
                  <a:lnTo>
                    <a:pt x="3726" y="36"/>
                  </a:lnTo>
                  <a:lnTo>
                    <a:pt x="3128" y="81"/>
                  </a:lnTo>
                  <a:lnTo>
                    <a:pt x="2540" y="143"/>
                  </a:lnTo>
                  <a:lnTo>
                    <a:pt x="1979" y="215"/>
                  </a:lnTo>
                  <a:lnTo>
                    <a:pt x="1444" y="295"/>
                  </a:lnTo>
                  <a:lnTo>
                    <a:pt x="972" y="384"/>
                  </a:lnTo>
                  <a:lnTo>
                    <a:pt x="571" y="473"/>
                  </a:lnTo>
                  <a:lnTo>
                    <a:pt x="268" y="544"/>
                  </a:lnTo>
                  <a:lnTo>
                    <a:pt x="0" y="625"/>
                  </a:lnTo>
                  <a:lnTo>
                    <a:pt x="277" y="651"/>
                  </a:lnTo>
                  <a:lnTo>
                    <a:pt x="589" y="669"/>
                  </a:lnTo>
                  <a:lnTo>
                    <a:pt x="999" y="687"/>
                  </a:lnTo>
                  <a:lnTo>
                    <a:pt x="1480" y="687"/>
                  </a:lnTo>
                  <a:lnTo>
                    <a:pt x="2014" y="678"/>
                  </a:lnTo>
                  <a:lnTo>
                    <a:pt x="2585" y="642"/>
                  </a:lnTo>
                  <a:lnTo>
                    <a:pt x="3182" y="607"/>
                  </a:lnTo>
                  <a:lnTo>
                    <a:pt x="3770" y="544"/>
                  </a:lnTo>
                  <a:lnTo>
                    <a:pt x="4332" y="473"/>
                  </a:lnTo>
                  <a:lnTo>
                    <a:pt x="4866" y="384"/>
                  </a:lnTo>
                  <a:lnTo>
                    <a:pt x="5339" y="304"/>
                  </a:lnTo>
                  <a:lnTo>
                    <a:pt x="5740" y="215"/>
                  </a:lnTo>
                  <a:lnTo>
                    <a:pt x="6043" y="143"/>
                  </a:lnTo>
                  <a:lnTo>
                    <a:pt x="6310" y="63"/>
                  </a:lnTo>
                  <a:lnTo>
                    <a:pt x="6034" y="36"/>
                  </a:lnTo>
                  <a:lnTo>
                    <a:pt x="5722" y="19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;p15">
              <a:extLst>
                <a:ext uri="{FF2B5EF4-FFF2-40B4-BE49-F238E27FC236}">
                  <a16:creationId xmlns:a16="http://schemas.microsoft.com/office/drawing/2014/main" id="{8BCAB48E-5368-DE1F-E028-642D619582FC}"/>
                </a:ext>
              </a:extLst>
            </p:cNvPr>
            <p:cNvSpPr/>
            <p:nvPr/>
          </p:nvSpPr>
          <p:spPr>
            <a:xfrm>
              <a:off x="3856550" y="3094875"/>
              <a:ext cx="16725" cy="431800"/>
            </a:xfrm>
            <a:custGeom>
              <a:avLst/>
              <a:gdLst/>
              <a:ahLst/>
              <a:cxnLst/>
              <a:rect l="l" t="t" r="r" b="b"/>
              <a:pathLst>
                <a:path w="669" h="17272" extrusionOk="0">
                  <a:moveTo>
                    <a:pt x="72" y="0"/>
                  </a:moveTo>
                  <a:lnTo>
                    <a:pt x="63" y="196"/>
                  </a:lnTo>
                  <a:lnTo>
                    <a:pt x="45" y="740"/>
                  </a:lnTo>
                  <a:lnTo>
                    <a:pt x="27" y="1595"/>
                  </a:lnTo>
                  <a:lnTo>
                    <a:pt x="9" y="2121"/>
                  </a:lnTo>
                  <a:lnTo>
                    <a:pt x="9" y="2700"/>
                  </a:lnTo>
                  <a:lnTo>
                    <a:pt x="1" y="4010"/>
                  </a:lnTo>
                  <a:lnTo>
                    <a:pt x="9" y="5472"/>
                  </a:lnTo>
                  <a:lnTo>
                    <a:pt x="18" y="6238"/>
                  </a:lnTo>
                  <a:lnTo>
                    <a:pt x="36" y="7032"/>
                  </a:lnTo>
                  <a:lnTo>
                    <a:pt x="72" y="8645"/>
                  </a:lnTo>
                  <a:lnTo>
                    <a:pt x="134" y="10249"/>
                  </a:lnTo>
                  <a:lnTo>
                    <a:pt x="161" y="11042"/>
                  </a:lnTo>
                  <a:lnTo>
                    <a:pt x="197" y="11808"/>
                  </a:lnTo>
                  <a:lnTo>
                    <a:pt x="277" y="13270"/>
                  </a:lnTo>
                  <a:lnTo>
                    <a:pt x="366" y="14571"/>
                  </a:lnTo>
                  <a:lnTo>
                    <a:pt x="402" y="15150"/>
                  </a:lnTo>
                  <a:lnTo>
                    <a:pt x="446" y="15676"/>
                  </a:lnTo>
                  <a:lnTo>
                    <a:pt x="517" y="16532"/>
                  </a:lnTo>
                  <a:lnTo>
                    <a:pt x="571" y="17075"/>
                  </a:lnTo>
                  <a:lnTo>
                    <a:pt x="598" y="17271"/>
                  </a:lnTo>
                  <a:lnTo>
                    <a:pt x="607" y="17075"/>
                  </a:lnTo>
                  <a:lnTo>
                    <a:pt x="624" y="16523"/>
                  </a:lnTo>
                  <a:lnTo>
                    <a:pt x="642" y="15667"/>
                  </a:lnTo>
                  <a:lnTo>
                    <a:pt x="651" y="15150"/>
                  </a:lnTo>
                  <a:lnTo>
                    <a:pt x="660" y="14562"/>
                  </a:lnTo>
                  <a:lnTo>
                    <a:pt x="669" y="13261"/>
                  </a:lnTo>
                  <a:lnTo>
                    <a:pt x="660" y="11799"/>
                  </a:lnTo>
                  <a:lnTo>
                    <a:pt x="651" y="11024"/>
                  </a:lnTo>
                  <a:lnTo>
                    <a:pt x="633" y="10240"/>
                  </a:lnTo>
                  <a:lnTo>
                    <a:pt x="598" y="8627"/>
                  </a:lnTo>
                  <a:lnTo>
                    <a:pt x="535" y="7014"/>
                  </a:lnTo>
                  <a:lnTo>
                    <a:pt x="500" y="6229"/>
                  </a:lnTo>
                  <a:lnTo>
                    <a:pt x="464" y="5454"/>
                  </a:lnTo>
                  <a:lnTo>
                    <a:pt x="384" y="4002"/>
                  </a:lnTo>
                  <a:lnTo>
                    <a:pt x="304" y="2691"/>
                  </a:lnTo>
                  <a:lnTo>
                    <a:pt x="259" y="2112"/>
                  </a:lnTo>
                  <a:lnTo>
                    <a:pt x="214" y="1586"/>
                  </a:lnTo>
                  <a:lnTo>
                    <a:pt x="143" y="740"/>
                  </a:lnTo>
                  <a:lnTo>
                    <a:pt x="90" y="19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;p15">
              <a:extLst>
                <a:ext uri="{FF2B5EF4-FFF2-40B4-BE49-F238E27FC236}">
                  <a16:creationId xmlns:a16="http://schemas.microsoft.com/office/drawing/2014/main" id="{20EDE6FB-5018-ED5B-16C6-52700702A061}"/>
                </a:ext>
              </a:extLst>
            </p:cNvPr>
            <p:cNvSpPr/>
            <p:nvPr/>
          </p:nvSpPr>
          <p:spPr>
            <a:xfrm>
              <a:off x="3821350" y="3349525"/>
              <a:ext cx="18750" cy="303250"/>
            </a:xfrm>
            <a:custGeom>
              <a:avLst/>
              <a:gdLst/>
              <a:ahLst/>
              <a:cxnLst/>
              <a:rect l="l" t="t" r="r" b="b"/>
              <a:pathLst>
                <a:path w="750" h="12130" extrusionOk="0">
                  <a:moveTo>
                    <a:pt x="45" y="0"/>
                  </a:moveTo>
                  <a:lnTo>
                    <a:pt x="27" y="517"/>
                  </a:lnTo>
                  <a:lnTo>
                    <a:pt x="9" y="1123"/>
                  </a:lnTo>
                  <a:lnTo>
                    <a:pt x="1" y="1899"/>
                  </a:lnTo>
                  <a:lnTo>
                    <a:pt x="9" y="2825"/>
                  </a:lnTo>
                  <a:lnTo>
                    <a:pt x="27" y="3850"/>
                  </a:lnTo>
                  <a:lnTo>
                    <a:pt x="45" y="4394"/>
                  </a:lnTo>
                  <a:lnTo>
                    <a:pt x="63" y="4946"/>
                  </a:lnTo>
                  <a:lnTo>
                    <a:pt x="116" y="6078"/>
                  </a:lnTo>
                  <a:lnTo>
                    <a:pt x="188" y="7210"/>
                  </a:lnTo>
                  <a:lnTo>
                    <a:pt x="223" y="7763"/>
                  </a:lnTo>
                  <a:lnTo>
                    <a:pt x="268" y="8306"/>
                  </a:lnTo>
                  <a:lnTo>
                    <a:pt x="357" y="9331"/>
                  </a:lnTo>
                  <a:lnTo>
                    <a:pt x="446" y="10240"/>
                  </a:lnTo>
                  <a:lnTo>
                    <a:pt x="535" y="11015"/>
                  </a:lnTo>
                  <a:lnTo>
                    <a:pt x="615" y="11613"/>
                  </a:lnTo>
                  <a:lnTo>
                    <a:pt x="696" y="12129"/>
                  </a:lnTo>
                  <a:lnTo>
                    <a:pt x="722" y="11604"/>
                  </a:lnTo>
                  <a:lnTo>
                    <a:pt x="740" y="11006"/>
                  </a:lnTo>
                  <a:lnTo>
                    <a:pt x="749" y="10231"/>
                  </a:lnTo>
                  <a:lnTo>
                    <a:pt x="740" y="9304"/>
                  </a:lnTo>
                  <a:lnTo>
                    <a:pt x="722" y="8279"/>
                  </a:lnTo>
                  <a:lnTo>
                    <a:pt x="705" y="7736"/>
                  </a:lnTo>
                  <a:lnTo>
                    <a:pt x="687" y="7183"/>
                  </a:lnTo>
                  <a:lnTo>
                    <a:pt x="633" y="6052"/>
                  </a:lnTo>
                  <a:lnTo>
                    <a:pt x="562" y="4920"/>
                  </a:lnTo>
                  <a:lnTo>
                    <a:pt x="526" y="4367"/>
                  </a:lnTo>
                  <a:lnTo>
                    <a:pt x="482" y="3824"/>
                  </a:lnTo>
                  <a:lnTo>
                    <a:pt x="393" y="2799"/>
                  </a:lnTo>
                  <a:lnTo>
                    <a:pt x="304" y="1881"/>
                  </a:lnTo>
                  <a:lnTo>
                    <a:pt x="205" y="1114"/>
                  </a:lnTo>
                  <a:lnTo>
                    <a:pt x="125" y="5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7;p15">
              <a:extLst>
                <a:ext uri="{FF2B5EF4-FFF2-40B4-BE49-F238E27FC236}">
                  <a16:creationId xmlns:a16="http://schemas.microsoft.com/office/drawing/2014/main" id="{09227D20-5066-9B48-06FC-4D1FCF30CF36}"/>
                </a:ext>
              </a:extLst>
            </p:cNvPr>
            <p:cNvSpPr/>
            <p:nvPr/>
          </p:nvSpPr>
          <p:spPr>
            <a:xfrm>
              <a:off x="6242025" y="3146775"/>
              <a:ext cx="20750" cy="431575"/>
            </a:xfrm>
            <a:custGeom>
              <a:avLst/>
              <a:gdLst/>
              <a:ahLst/>
              <a:cxnLst/>
              <a:rect l="l" t="t" r="r" b="b"/>
              <a:pathLst>
                <a:path w="830" h="17263" extrusionOk="0">
                  <a:moveTo>
                    <a:pt x="794" y="1"/>
                  </a:moveTo>
                  <a:lnTo>
                    <a:pt x="776" y="197"/>
                  </a:lnTo>
                  <a:lnTo>
                    <a:pt x="714" y="740"/>
                  </a:lnTo>
                  <a:lnTo>
                    <a:pt x="625" y="1587"/>
                  </a:lnTo>
                  <a:lnTo>
                    <a:pt x="580" y="2113"/>
                  </a:lnTo>
                  <a:lnTo>
                    <a:pt x="527" y="2692"/>
                  </a:lnTo>
                  <a:lnTo>
                    <a:pt x="429" y="3993"/>
                  </a:lnTo>
                  <a:lnTo>
                    <a:pt x="331" y="5455"/>
                  </a:lnTo>
                  <a:lnTo>
                    <a:pt x="277" y="6221"/>
                  </a:lnTo>
                  <a:lnTo>
                    <a:pt x="233" y="7005"/>
                  </a:lnTo>
                  <a:lnTo>
                    <a:pt x="152" y="8618"/>
                  </a:lnTo>
                  <a:lnTo>
                    <a:pt x="90" y="10231"/>
                  </a:lnTo>
                  <a:lnTo>
                    <a:pt x="63" y="11016"/>
                  </a:lnTo>
                  <a:lnTo>
                    <a:pt x="45" y="11791"/>
                  </a:lnTo>
                  <a:lnTo>
                    <a:pt x="19" y="13244"/>
                  </a:lnTo>
                  <a:lnTo>
                    <a:pt x="1" y="14554"/>
                  </a:lnTo>
                  <a:lnTo>
                    <a:pt x="1" y="15133"/>
                  </a:lnTo>
                  <a:lnTo>
                    <a:pt x="10" y="15659"/>
                  </a:lnTo>
                  <a:lnTo>
                    <a:pt x="19" y="16514"/>
                  </a:lnTo>
                  <a:lnTo>
                    <a:pt x="28" y="17067"/>
                  </a:lnTo>
                  <a:lnTo>
                    <a:pt x="37" y="17263"/>
                  </a:lnTo>
                  <a:lnTo>
                    <a:pt x="54" y="17067"/>
                  </a:lnTo>
                  <a:lnTo>
                    <a:pt x="117" y="16523"/>
                  </a:lnTo>
                  <a:lnTo>
                    <a:pt x="197" y="15668"/>
                  </a:lnTo>
                  <a:lnTo>
                    <a:pt x="250" y="15151"/>
                  </a:lnTo>
                  <a:lnTo>
                    <a:pt x="304" y="14571"/>
                  </a:lnTo>
                  <a:lnTo>
                    <a:pt x="402" y="13261"/>
                  </a:lnTo>
                  <a:lnTo>
                    <a:pt x="500" y="11809"/>
                  </a:lnTo>
                  <a:lnTo>
                    <a:pt x="553" y="11042"/>
                  </a:lnTo>
                  <a:lnTo>
                    <a:pt x="598" y="10249"/>
                  </a:lnTo>
                  <a:lnTo>
                    <a:pt x="678" y="8645"/>
                  </a:lnTo>
                  <a:lnTo>
                    <a:pt x="741" y="7032"/>
                  </a:lnTo>
                  <a:lnTo>
                    <a:pt x="767" y="6239"/>
                  </a:lnTo>
                  <a:lnTo>
                    <a:pt x="785" y="5472"/>
                  </a:lnTo>
                  <a:lnTo>
                    <a:pt x="812" y="4011"/>
                  </a:lnTo>
                  <a:lnTo>
                    <a:pt x="830" y="2701"/>
                  </a:lnTo>
                  <a:lnTo>
                    <a:pt x="830" y="2122"/>
                  </a:lnTo>
                  <a:lnTo>
                    <a:pt x="821" y="1596"/>
                  </a:lnTo>
                  <a:lnTo>
                    <a:pt x="812" y="740"/>
                  </a:lnTo>
                  <a:lnTo>
                    <a:pt x="803" y="197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;p15">
              <a:extLst>
                <a:ext uri="{FF2B5EF4-FFF2-40B4-BE49-F238E27FC236}">
                  <a16:creationId xmlns:a16="http://schemas.microsoft.com/office/drawing/2014/main" id="{ADBC1FEB-7F8E-E8EE-E412-C6CDFEB8D272}"/>
                </a:ext>
              </a:extLst>
            </p:cNvPr>
            <p:cNvSpPr/>
            <p:nvPr/>
          </p:nvSpPr>
          <p:spPr>
            <a:xfrm>
              <a:off x="6197250" y="3397875"/>
              <a:ext cx="13850" cy="303900"/>
            </a:xfrm>
            <a:custGeom>
              <a:avLst/>
              <a:gdLst/>
              <a:ahLst/>
              <a:cxnLst/>
              <a:rect l="l" t="t" r="r" b="b"/>
              <a:pathLst>
                <a:path w="554" h="12156" extrusionOk="0">
                  <a:moveTo>
                    <a:pt x="402" y="0"/>
                  </a:moveTo>
                  <a:lnTo>
                    <a:pt x="339" y="526"/>
                  </a:lnTo>
                  <a:lnTo>
                    <a:pt x="277" y="1123"/>
                  </a:lnTo>
                  <a:lnTo>
                    <a:pt x="215" y="1898"/>
                  </a:lnTo>
                  <a:lnTo>
                    <a:pt x="152" y="2816"/>
                  </a:lnTo>
                  <a:lnTo>
                    <a:pt x="99" y="3841"/>
                  </a:lnTo>
                  <a:lnTo>
                    <a:pt x="72" y="4385"/>
                  </a:lnTo>
                  <a:lnTo>
                    <a:pt x="45" y="4937"/>
                  </a:lnTo>
                  <a:lnTo>
                    <a:pt x="18" y="6069"/>
                  </a:lnTo>
                  <a:lnTo>
                    <a:pt x="1" y="7210"/>
                  </a:lnTo>
                  <a:lnTo>
                    <a:pt x="1" y="7762"/>
                  </a:lnTo>
                  <a:lnTo>
                    <a:pt x="1" y="8306"/>
                  </a:lnTo>
                  <a:lnTo>
                    <a:pt x="10" y="9331"/>
                  </a:lnTo>
                  <a:lnTo>
                    <a:pt x="36" y="10249"/>
                  </a:lnTo>
                  <a:lnTo>
                    <a:pt x="72" y="11033"/>
                  </a:lnTo>
                  <a:lnTo>
                    <a:pt x="108" y="11630"/>
                  </a:lnTo>
                  <a:lnTo>
                    <a:pt x="152" y="12156"/>
                  </a:lnTo>
                  <a:lnTo>
                    <a:pt x="215" y="11630"/>
                  </a:lnTo>
                  <a:lnTo>
                    <a:pt x="277" y="11033"/>
                  </a:lnTo>
                  <a:lnTo>
                    <a:pt x="339" y="10258"/>
                  </a:lnTo>
                  <a:lnTo>
                    <a:pt x="402" y="9340"/>
                  </a:lnTo>
                  <a:lnTo>
                    <a:pt x="455" y="8315"/>
                  </a:lnTo>
                  <a:lnTo>
                    <a:pt x="482" y="7771"/>
                  </a:lnTo>
                  <a:lnTo>
                    <a:pt x="509" y="7219"/>
                  </a:lnTo>
                  <a:lnTo>
                    <a:pt x="535" y="6087"/>
                  </a:lnTo>
                  <a:lnTo>
                    <a:pt x="553" y="4955"/>
                  </a:lnTo>
                  <a:lnTo>
                    <a:pt x="553" y="4394"/>
                  </a:lnTo>
                  <a:lnTo>
                    <a:pt x="553" y="3850"/>
                  </a:lnTo>
                  <a:lnTo>
                    <a:pt x="535" y="2825"/>
                  </a:lnTo>
                  <a:lnTo>
                    <a:pt x="509" y="1907"/>
                  </a:lnTo>
                  <a:lnTo>
                    <a:pt x="482" y="1132"/>
                  </a:lnTo>
                  <a:lnTo>
                    <a:pt x="446" y="52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9;p15">
              <a:extLst>
                <a:ext uri="{FF2B5EF4-FFF2-40B4-BE49-F238E27FC236}">
                  <a16:creationId xmlns:a16="http://schemas.microsoft.com/office/drawing/2014/main" id="{EA827FA3-BC5F-8D75-590C-9A7F0EADBDCF}"/>
                </a:ext>
              </a:extLst>
            </p:cNvPr>
            <p:cNvSpPr/>
            <p:nvPr/>
          </p:nvSpPr>
          <p:spPr>
            <a:xfrm>
              <a:off x="4921750" y="2332900"/>
              <a:ext cx="61075" cy="112975"/>
            </a:xfrm>
            <a:custGeom>
              <a:avLst/>
              <a:gdLst/>
              <a:ahLst/>
              <a:cxnLst/>
              <a:rect l="l" t="t" r="r" b="b"/>
              <a:pathLst>
                <a:path w="2443" h="4519" extrusionOk="0">
                  <a:moveTo>
                    <a:pt x="0" y="1"/>
                  </a:moveTo>
                  <a:lnTo>
                    <a:pt x="2442" y="4519"/>
                  </a:lnTo>
                  <a:lnTo>
                    <a:pt x="2406" y="4260"/>
                  </a:lnTo>
                  <a:lnTo>
                    <a:pt x="2371" y="4002"/>
                  </a:lnTo>
                  <a:lnTo>
                    <a:pt x="2317" y="3752"/>
                  </a:lnTo>
                  <a:lnTo>
                    <a:pt x="2255" y="3512"/>
                  </a:lnTo>
                  <a:lnTo>
                    <a:pt x="2193" y="3271"/>
                  </a:lnTo>
                  <a:lnTo>
                    <a:pt x="2112" y="3048"/>
                  </a:lnTo>
                  <a:lnTo>
                    <a:pt x="2032" y="2826"/>
                  </a:lnTo>
                  <a:lnTo>
                    <a:pt x="1943" y="2612"/>
                  </a:lnTo>
                  <a:lnTo>
                    <a:pt x="1854" y="2407"/>
                  </a:lnTo>
                  <a:lnTo>
                    <a:pt x="1756" y="2211"/>
                  </a:lnTo>
                  <a:lnTo>
                    <a:pt x="1658" y="2024"/>
                  </a:lnTo>
                  <a:lnTo>
                    <a:pt x="1551" y="1836"/>
                  </a:lnTo>
                  <a:lnTo>
                    <a:pt x="1444" y="1667"/>
                  </a:lnTo>
                  <a:lnTo>
                    <a:pt x="1337" y="1498"/>
                  </a:lnTo>
                  <a:lnTo>
                    <a:pt x="1123" y="1195"/>
                  </a:lnTo>
                  <a:lnTo>
                    <a:pt x="909" y="918"/>
                  </a:lnTo>
                  <a:lnTo>
                    <a:pt x="704" y="678"/>
                  </a:lnTo>
                  <a:lnTo>
                    <a:pt x="517" y="473"/>
                  </a:lnTo>
                  <a:lnTo>
                    <a:pt x="348" y="304"/>
                  </a:lnTo>
                  <a:lnTo>
                    <a:pt x="205" y="170"/>
                  </a:lnTo>
                  <a:lnTo>
                    <a:pt x="98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0;p15">
              <a:extLst>
                <a:ext uri="{FF2B5EF4-FFF2-40B4-BE49-F238E27FC236}">
                  <a16:creationId xmlns:a16="http://schemas.microsoft.com/office/drawing/2014/main" id="{9AFBBA7A-5981-A1C0-8F37-F15E867D6A56}"/>
                </a:ext>
              </a:extLst>
            </p:cNvPr>
            <p:cNvSpPr/>
            <p:nvPr/>
          </p:nvSpPr>
          <p:spPr>
            <a:xfrm>
              <a:off x="5030700" y="2239100"/>
              <a:ext cx="143725" cy="223950"/>
            </a:xfrm>
            <a:custGeom>
              <a:avLst/>
              <a:gdLst/>
              <a:ahLst/>
              <a:cxnLst/>
              <a:rect l="l" t="t" r="r" b="b"/>
              <a:pathLst>
                <a:path w="5749" h="8958" extrusionOk="0">
                  <a:moveTo>
                    <a:pt x="5748" y="1"/>
                  </a:moveTo>
                  <a:lnTo>
                    <a:pt x="5552" y="170"/>
                  </a:lnTo>
                  <a:lnTo>
                    <a:pt x="5320" y="375"/>
                  </a:lnTo>
                  <a:lnTo>
                    <a:pt x="5017" y="660"/>
                  </a:lnTo>
                  <a:lnTo>
                    <a:pt x="4652" y="1017"/>
                  </a:lnTo>
                  <a:lnTo>
                    <a:pt x="4233" y="1444"/>
                  </a:lnTo>
                  <a:lnTo>
                    <a:pt x="4010" y="1676"/>
                  </a:lnTo>
                  <a:lnTo>
                    <a:pt x="3788" y="1935"/>
                  </a:lnTo>
                  <a:lnTo>
                    <a:pt x="3547" y="2211"/>
                  </a:lnTo>
                  <a:lnTo>
                    <a:pt x="3306" y="2496"/>
                  </a:lnTo>
                  <a:lnTo>
                    <a:pt x="3066" y="2799"/>
                  </a:lnTo>
                  <a:lnTo>
                    <a:pt x="2816" y="3120"/>
                  </a:lnTo>
                  <a:lnTo>
                    <a:pt x="2576" y="3450"/>
                  </a:lnTo>
                  <a:lnTo>
                    <a:pt x="2326" y="3797"/>
                  </a:lnTo>
                  <a:lnTo>
                    <a:pt x="2085" y="4162"/>
                  </a:lnTo>
                  <a:lnTo>
                    <a:pt x="1845" y="4537"/>
                  </a:lnTo>
                  <a:lnTo>
                    <a:pt x="1613" y="4920"/>
                  </a:lnTo>
                  <a:lnTo>
                    <a:pt x="1381" y="5330"/>
                  </a:lnTo>
                  <a:lnTo>
                    <a:pt x="1168" y="5740"/>
                  </a:lnTo>
                  <a:lnTo>
                    <a:pt x="963" y="6168"/>
                  </a:lnTo>
                  <a:lnTo>
                    <a:pt x="767" y="6604"/>
                  </a:lnTo>
                  <a:lnTo>
                    <a:pt x="579" y="7050"/>
                  </a:lnTo>
                  <a:lnTo>
                    <a:pt x="410" y="7513"/>
                  </a:lnTo>
                  <a:lnTo>
                    <a:pt x="259" y="7986"/>
                  </a:lnTo>
                  <a:lnTo>
                    <a:pt x="116" y="8467"/>
                  </a:lnTo>
                  <a:lnTo>
                    <a:pt x="54" y="8708"/>
                  </a:lnTo>
                  <a:lnTo>
                    <a:pt x="0" y="8957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1;p15">
              <a:extLst>
                <a:ext uri="{FF2B5EF4-FFF2-40B4-BE49-F238E27FC236}">
                  <a16:creationId xmlns:a16="http://schemas.microsoft.com/office/drawing/2014/main" id="{617C2EDF-A3A9-A673-E008-576873C052BE}"/>
                </a:ext>
              </a:extLst>
            </p:cNvPr>
            <p:cNvSpPr/>
            <p:nvPr/>
          </p:nvSpPr>
          <p:spPr>
            <a:xfrm>
              <a:off x="4982800" y="2196550"/>
              <a:ext cx="32775" cy="211900"/>
            </a:xfrm>
            <a:custGeom>
              <a:avLst/>
              <a:gdLst/>
              <a:ahLst/>
              <a:cxnLst/>
              <a:rect l="l" t="t" r="r" b="b"/>
              <a:pathLst>
                <a:path w="1311" h="8476" extrusionOk="0">
                  <a:moveTo>
                    <a:pt x="0" y="0"/>
                  </a:moveTo>
                  <a:lnTo>
                    <a:pt x="1114" y="8476"/>
                  </a:lnTo>
                  <a:lnTo>
                    <a:pt x="1185" y="8030"/>
                  </a:lnTo>
                  <a:lnTo>
                    <a:pt x="1230" y="7593"/>
                  </a:lnTo>
                  <a:lnTo>
                    <a:pt x="1274" y="7157"/>
                  </a:lnTo>
                  <a:lnTo>
                    <a:pt x="1292" y="6738"/>
                  </a:lnTo>
                  <a:lnTo>
                    <a:pt x="1310" y="6319"/>
                  </a:lnTo>
                  <a:lnTo>
                    <a:pt x="1310" y="5918"/>
                  </a:lnTo>
                  <a:lnTo>
                    <a:pt x="1292" y="5517"/>
                  </a:lnTo>
                  <a:lnTo>
                    <a:pt x="1274" y="5134"/>
                  </a:lnTo>
                  <a:lnTo>
                    <a:pt x="1248" y="4750"/>
                  </a:lnTo>
                  <a:lnTo>
                    <a:pt x="1203" y="4385"/>
                  </a:lnTo>
                  <a:lnTo>
                    <a:pt x="1159" y="4038"/>
                  </a:lnTo>
                  <a:lnTo>
                    <a:pt x="1105" y="3690"/>
                  </a:lnTo>
                  <a:lnTo>
                    <a:pt x="1052" y="3360"/>
                  </a:lnTo>
                  <a:lnTo>
                    <a:pt x="989" y="3039"/>
                  </a:lnTo>
                  <a:lnTo>
                    <a:pt x="927" y="2736"/>
                  </a:lnTo>
                  <a:lnTo>
                    <a:pt x="856" y="2442"/>
                  </a:lnTo>
                  <a:lnTo>
                    <a:pt x="784" y="2166"/>
                  </a:lnTo>
                  <a:lnTo>
                    <a:pt x="704" y="1908"/>
                  </a:lnTo>
                  <a:lnTo>
                    <a:pt x="562" y="1426"/>
                  </a:lnTo>
                  <a:lnTo>
                    <a:pt x="419" y="1008"/>
                  </a:lnTo>
                  <a:lnTo>
                    <a:pt x="285" y="651"/>
                  </a:lnTo>
                  <a:lnTo>
                    <a:pt x="169" y="375"/>
                  </a:lnTo>
                  <a:lnTo>
                    <a:pt x="8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2;p15">
              <a:extLst>
                <a:ext uri="{FF2B5EF4-FFF2-40B4-BE49-F238E27FC236}">
                  <a16:creationId xmlns:a16="http://schemas.microsoft.com/office/drawing/2014/main" id="{361C40B3-37B5-EB4E-7748-547BAB5A0F9D}"/>
                </a:ext>
              </a:extLst>
            </p:cNvPr>
            <p:cNvSpPr/>
            <p:nvPr/>
          </p:nvSpPr>
          <p:spPr>
            <a:xfrm>
              <a:off x="4885200" y="2290350"/>
              <a:ext cx="35000" cy="42575"/>
            </a:xfrm>
            <a:custGeom>
              <a:avLst/>
              <a:gdLst/>
              <a:ahLst/>
              <a:cxnLst/>
              <a:rect l="l" t="t" r="r" b="b"/>
              <a:pathLst>
                <a:path w="1400" h="1703" extrusionOk="0">
                  <a:moveTo>
                    <a:pt x="794" y="0"/>
                  </a:moveTo>
                  <a:lnTo>
                    <a:pt x="1" y="116"/>
                  </a:lnTo>
                  <a:lnTo>
                    <a:pt x="1" y="1471"/>
                  </a:lnTo>
                  <a:lnTo>
                    <a:pt x="348" y="1159"/>
                  </a:lnTo>
                  <a:lnTo>
                    <a:pt x="767" y="1703"/>
                  </a:lnTo>
                  <a:lnTo>
                    <a:pt x="1400" y="972"/>
                  </a:lnTo>
                  <a:lnTo>
                    <a:pt x="1097" y="526"/>
                  </a:lnTo>
                  <a:lnTo>
                    <a:pt x="1400" y="330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;p15">
              <a:extLst>
                <a:ext uri="{FF2B5EF4-FFF2-40B4-BE49-F238E27FC236}">
                  <a16:creationId xmlns:a16="http://schemas.microsoft.com/office/drawing/2014/main" id="{A49307AF-C83F-F114-55FD-596867C7CD5F}"/>
                </a:ext>
              </a:extLst>
            </p:cNvPr>
            <p:cNvSpPr/>
            <p:nvPr/>
          </p:nvSpPr>
          <p:spPr>
            <a:xfrm>
              <a:off x="4950250" y="2153550"/>
              <a:ext cx="38125" cy="43025"/>
            </a:xfrm>
            <a:custGeom>
              <a:avLst/>
              <a:gdLst/>
              <a:ahLst/>
              <a:cxnLst/>
              <a:rect l="l" t="t" r="r" b="b"/>
              <a:pathLst>
                <a:path w="1525" h="1721" extrusionOk="0">
                  <a:moveTo>
                    <a:pt x="598" y="0"/>
                  </a:moveTo>
                  <a:lnTo>
                    <a:pt x="313" y="803"/>
                  </a:lnTo>
                  <a:lnTo>
                    <a:pt x="1" y="1373"/>
                  </a:lnTo>
                  <a:lnTo>
                    <a:pt x="509" y="1720"/>
                  </a:lnTo>
                  <a:lnTo>
                    <a:pt x="990" y="1114"/>
                  </a:lnTo>
                  <a:lnTo>
                    <a:pt x="1462" y="1498"/>
                  </a:lnTo>
                  <a:lnTo>
                    <a:pt x="1525" y="803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4;p15">
              <a:extLst>
                <a:ext uri="{FF2B5EF4-FFF2-40B4-BE49-F238E27FC236}">
                  <a16:creationId xmlns:a16="http://schemas.microsoft.com/office/drawing/2014/main" id="{3810F72A-873F-5913-D9B8-BD8DE9B434B5}"/>
                </a:ext>
              </a:extLst>
            </p:cNvPr>
            <p:cNvSpPr/>
            <p:nvPr/>
          </p:nvSpPr>
          <p:spPr>
            <a:xfrm>
              <a:off x="5174400" y="2209025"/>
              <a:ext cx="36100" cy="26100"/>
            </a:xfrm>
            <a:custGeom>
              <a:avLst/>
              <a:gdLst/>
              <a:ahLst/>
              <a:cxnLst/>
              <a:rect l="l" t="t" r="r" b="b"/>
              <a:pathLst>
                <a:path w="1444" h="1044" extrusionOk="0">
                  <a:moveTo>
                    <a:pt x="455" y="1"/>
                  </a:moveTo>
                  <a:lnTo>
                    <a:pt x="0" y="473"/>
                  </a:lnTo>
                  <a:lnTo>
                    <a:pt x="375" y="803"/>
                  </a:lnTo>
                  <a:lnTo>
                    <a:pt x="722" y="990"/>
                  </a:lnTo>
                  <a:lnTo>
                    <a:pt x="1007" y="535"/>
                  </a:lnTo>
                  <a:lnTo>
                    <a:pt x="1382" y="1043"/>
                  </a:lnTo>
                  <a:lnTo>
                    <a:pt x="1444" y="179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;p15">
              <a:extLst>
                <a:ext uri="{FF2B5EF4-FFF2-40B4-BE49-F238E27FC236}">
                  <a16:creationId xmlns:a16="http://schemas.microsoft.com/office/drawing/2014/main" id="{7F577A65-8244-A7FD-F643-08A0280075E9}"/>
                </a:ext>
              </a:extLst>
            </p:cNvPr>
            <p:cNvSpPr/>
            <p:nvPr/>
          </p:nvSpPr>
          <p:spPr>
            <a:xfrm>
              <a:off x="3901325" y="2900375"/>
              <a:ext cx="759775" cy="52825"/>
            </a:xfrm>
            <a:custGeom>
              <a:avLst/>
              <a:gdLst/>
              <a:ahLst/>
              <a:cxnLst/>
              <a:rect l="l" t="t" r="r" b="b"/>
              <a:pathLst>
                <a:path w="30391" h="2113" extrusionOk="0">
                  <a:moveTo>
                    <a:pt x="30390" y="0"/>
                  </a:moveTo>
                  <a:lnTo>
                    <a:pt x="25908" y="54"/>
                  </a:lnTo>
                  <a:lnTo>
                    <a:pt x="1" y="811"/>
                  </a:lnTo>
                  <a:lnTo>
                    <a:pt x="37" y="2112"/>
                  </a:lnTo>
                  <a:lnTo>
                    <a:pt x="29891" y="1239"/>
                  </a:lnTo>
                  <a:lnTo>
                    <a:pt x="30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929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6"/>
          <p:cNvSpPr txBox="1">
            <a:spLocks noGrp="1"/>
          </p:cNvSpPr>
          <p:nvPr>
            <p:ph type="title"/>
          </p:nvPr>
        </p:nvSpPr>
        <p:spPr>
          <a:xfrm>
            <a:off x="375557" y="23186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/>
              <a:t>Resultados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E14791F1-4592-63A3-4B3F-7311F02F8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24" y="1149053"/>
            <a:ext cx="4614251" cy="31094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DCEFF8-9174-6343-B740-8BBFC7081188}"/>
              </a:ext>
            </a:extLst>
          </p:cNvPr>
          <p:cNvSpPr txBox="1"/>
          <p:nvPr/>
        </p:nvSpPr>
        <p:spPr>
          <a:xfrm>
            <a:off x="3016285" y="4258412"/>
            <a:ext cx="448740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Costa Rica 2010-2022: Cantidad total de sismos por provincia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92DC2A1-529B-C225-1FAF-08C61F4A8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447818"/>
              </p:ext>
            </p:extLst>
          </p:nvPr>
        </p:nvGraphicFramePr>
        <p:xfrm>
          <a:off x="-5117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F65A7AB-B6D1-0A5D-C015-177E67E75821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0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Mapa&#10;&#10;Descripción generada automáticamente">
            <a:extLst>
              <a:ext uri="{FF2B5EF4-FFF2-40B4-BE49-F238E27FC236}">
                <a16:creationId xmlns:a16="http://schemas.microsoft.com/office/drawing/2014/main" id="{C5AD5F43-7BD9-8490-0D5B-7981AF0EA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139"/>
          <a:stretch/>
        </p:blipFill>
        <p:spPr bwMode="auto">
          <a:xfrm>
            <a:off x="3163244" y="1253302"/>
            <a:ext cx="3626114" cy="29617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43815A-7852-9592-16B8-D198F3D6192D}"/>
              </a:ext>
            </a:extLst>
          </p:cNvPr>
          <p:cNvSpPr txBox="1"/>
          <p:nvPr/>
        </p:nvSpPr>
        <p:spPr>
          <a:xfrm>
            <a:off x="3310200" y="4233918"/>
            <a:ext cx="348319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Costa Rica 2010-2022: Cantidad total de sismos por cantón</a:t>
            </a:r>
          </a:p>
        </p:txBody>
      </p:sp>
      <p:sp>
        <p:nvSpPr>
          <p:cNvPr id="8" name="Google Shape;1227;p36">
            <a:extLst>
              <a:ext uri="{FF2B5EF4-FFF2-40B4-BE49-F238E27FC236}">
                <a16:creationId xmlns:a16="http://schemas.microsoft.com/office/drawing/2014/main" id="{1EF2F797-261A-3A93-BBB6-7BF2A387180E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CF1970FF-A2F5-E0EF-9168-439800BB1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485576"/>
              </p:ext>
            </p:extLst>
          </p:nvPr>
        </p:nvGraphicFramePr>
        <p:xfrm>
          <a:off x="-5117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FA3D86A8-737A-62A8-D632-DA2354C2E73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4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27;p36">
            <a:extLst>
              <a:ext uri="{FF2B5EF4-FFF2-40B4-BE49-F238E27FC236}">
                <a16:creationId xmlns:a16="http://schemas.microsoft.com/office/drawing/2014/main" id="{1EF2F797-261A-3A93-BBB6-7BF2A387180E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CF1970FF-A2F5-E0EF-9168-439800BB1843}"/>
              </a:ext>
            </a:extLst>
          </p:cNvPr>
          <p:cNvGraphicFramePr/>
          <p:nvPr/>
        </p:nvGraphicFramePr>
        <p:xfrm>
          <a:off x="-5117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Imagen 30" descr="Mapa&#10;&#10;Descripción generada automáticamente">
            <a:extLst>
              <a:ext uri="{FF2B5EF4-FFF2-40B4-BE49-F238E27FC236}">
                <a16:creationId xmlns:a16="http://schemas.microsoft.com/office/drawing/2014/main" id="{A3DDA856-148B-6298-1CFB-09D1FB907B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92" b="645"/>
          <a:stretch/>
        </p:blipFill>
        <p:spPr>
          <a:xfrm>
            <a:off x="3363687" y="1148578"/>
            <a:ext cx="3584123" cy="2991916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AE32E72A-5357-6E57-F203-42CCEEC0E0AE}"/>
              </a:ext>
            </a:extLst>
          </p:cNvPr>
          <p:cNvSpPr txBox="1"/>
          <p:nvPr/>
        </p:nvSpPr>
        <p:spPr>
          <a:xfrm>
            <a:off x="3367350" y="4160438"/>
            <a:ext cx="386692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Costa Rica 2010-2022: Magnitud promedio de sismos por cantón, según nivel de magnitud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AB7EAB-9613-001D-9547-3C0F266E83A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pa&#10;&#10;Descripción generada automáticamente">
            <a:extLst>
              <a:ext uri="{FF2B5EF4-FFF2-40B4-BE49-F238E27FC236}">
                <a16:creationId xmlns:a16="http://schemas.microsoft.com/office/drawing/2014/main" id="{309AC195-DF29-8EC8-6078-50BD97AC6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7"/>
          <a:stretch/>
        </p:blipFill>
        <p:spPr bwMode="auto">
          <a:xfrm>
            <a:off x="5635667" y="1326263"/>
            <a:ext cx="3027909" cy="2879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524B93D-3FAF-F9F3-0C82-E7831ED9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959" y="1962672"/>
            <a:ext cx="4602232" cy="2077201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F7B759FD-3B9C-47EA-E3EE-57CB305BC12C}"/>
              </a:ext>
            </a:extLst>
          </p:cNvPr>
          <p:cNvSpPr txBox="1"/>
          <p:nvPr/>
        </p:nvSpPr>
        <p:spPr>
          <a:xfrm>
            <a:off x="5662210" y="4372995"/>
            <a:ext cx="33646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Estructura de vecinos según método</a:t>
            </a:r>
          </a:p>
        </p:txBody>
      </p:sp>
      <p:sp>
        <p:nvSpPr>
          <p:cNvPr id="8" name="Google Shape;1227;p36">
            <a:extLst>
              <a:ext uri="{FF2B5EF4-FFF2-40B4-BE49-F238E27FC236}">
                <a16:creationId xmlns:a16="http://schemas.microsoft.com/office/drawing/2014/main" id="{3EBEA386-4B21-6237-2370-448A1E495B7C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83E056B8-1ED5-66EC-838E-969065F91400}"/>
              </a:ext>
            </a:extLst>
          </p:cNvPr>
          <p:cNvGraphicFramePr/>
          <p:nvPr/>
        </p:nvGraphicFramePr>
        <p:xfrm>
          <a:off x="-4362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64061825-3E88-DEF1-CBD2-E6C9DBBF7C30}"/>
              </a:ext>
            </a:extLst>
          </p:cNvPr>
          <p:cNvSpPr txBox="1"/>
          <p:nvPr/>
        </p:nvSpPr>
        <p:spPr>
          <a:xfrm>
            <a:off x="2567945" y="3442265"/>
            <a:ext cx="336463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Valores p asociados a la prueba I de Moran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3EB95A-9F6E-635A-159B-0747AA138E9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2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9E0B1C1-BC0B-6FB0-DD1E-32278A7F5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3" r="3341" b="3682"/>
          <a:stretch/>
        </p:blipFill>
        <p:spPr bwMode="auto">
          <a:xfrm>
            <a:off x="2454988" y="1649908"/>
            <a:ext cx="6291424" cy="2951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772B70-FB94-B63A-3657-8321D78C2709}"/>
              </a:ext>
            </a:extLst>
          </p:cNvPr>
          <p:cNvSpPr txBox="1"/>
          <p:nvPr/>
        </p:nvSpPr>
        <p:spPr>
          <a:xfrm>
            <a:off x="6698203" y="945333"/>
            <a:ext cx="244579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CR" sz="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Cantones que presentaron una alta cantidad de sismos y están rodeados de cantones vecinos que presentaron una alta cantidad de sismos.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06A897-D673-F5DB-FFBA-1B79F2567C84}"/>
              </a:ext>
            </a:extLst>
          </p:cNvPr>
          <p:cNvSpPr txBox="1"/>
          <p:nvPr/>
        </p:nvSpPr>
        <p:spPr>
          <a:xfrm>
            <a:off x="6625442" y="4654507"/>
            <a:ext cx="244579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lvl="0" algn="ctr"/>
            <a:r>
              <a:rPr lang="es-CR" sz="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Cantones con una cantidad alta de sismos que se encuentran rodeados de cantones vecinos con una baja cantidad de sismos.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B0D778-A29F-550E-70AF-3710370E0481}"/>
              </a:ext>
            </a:extLst>
          </p:cNvPr>
          <p:cNvSpPr txBox="1"/>
          <p:nvPr/>
        </p:nvSpPr>
        <p:spPr>
          <a:xfrm>
            <a:off x="2848618" y="1005162"/>
            <a:ext cx="2445798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CR" sz="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Baja cantidad de sismos, pero están rodeados de cantones que tiene una alta cantidad.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765CBE-E13B-CA35-3A3F-C3D065C98F42}"/>
              </a:ext>
            </a:extLst>
          </p:cNvPr>
          <p:cNvSpPr txBox="1"/>
          <p:nvPr/>
        </p:nvSpPr>
        <p:spPr>
          <a:xfrm>
            <a:off x="2512541" y="4654507"/>
            <a:ext cx="2445798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CR" sz="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Se ubican los cantones que presentaron una baja cantidad y los rodean cantones que  presentaron una baja cantidad de sismos.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3055B04-A7E8-DA4B-6937-6499E80F6063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2604084" y="1418974"/>
            <a:ext cx="847113" cy="358044"/>
          </a:xfrm>
          <a:prstGeom prst="bentConnector4">
            <a:avLst>
              <a:gd name="adj1" fmla="val 40009"/>
              <a:gd name="adj2" fmla="val 163847"/>
            </a:avLst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6A935410-E7BB-34C4-2058-70CD3810D4F6}"/>
              </a:ext>
            </a:extLst>
          </p:cNvPr>
          <p:cNvCxnSpPr>
            <a:cxnSpLocks/>
          </p:cNvCxnSpPr>
          <p:nvPr/>
        </p:nvCxnSpPr>
        <p:spPr>
          <a:xfrm flipV="1">
            <a:off x="7926333" y="1399479"/>
            <a:ext cx="925497" cy="688438"/>
          </a:xfrm>
          <a:prstGeom prst="bent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6F1CF14A-772B-650D-0141-B2D36EBC5EE0}"/>
              </a:ext>
            </a:extLst>
          </p:cNvPr>
          <p:cNvCxnSpPr>
            <a:cxnSpLocks/>
          </p:cNvCxnSpPr>
          <p:nvPr/>
        </p:nvCxnSpPr>
        <p:spPr>
          <a:xfrm>
            <a:off x="7996641" y="3908552"/>
            <a:ext cx="659964" cy="745954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5998D148-60DD-4949-14CA-E8131D66CE67}"/>
              </a:ext>
            </a:extLst>
          </p:cNvPr>
          <p:cNvCxnSpPr>
            <a:cxnSpLocks/>
          </p:cNvCxnSpPr>
          <p:nvPr/>
        </p:nvCxnSpPr>
        <p:spPr>
          <a:xfrm rot="5400000">
            <a:off x="3095342" y="4124108"/>
            <a:ext cx="533683" cy="527115"/>
          </a:xfrm>
          <a:prstGeom prst="bentConnector3">
            <a:avLst/>
          </a:prstGeom>
          <a:ln w="28575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227;p36">
            <a:extLst>
              <a:ext uri="{FF2B5EF4-FFF2-40B4-BE49-F238E27FC236}">
                <a16:creationId xmlns:a16="http://schemas.microsoft.com/office/drawing/2014/main" id="{6520A84B-AE2E-183A-3D17-5AABDC642E6D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CE5F40C1-2356-237A-9BA2-07B523B22464}"/>
              </a:ext>
            </a:extLst>
          </p:cNvPr>
          <p:cNvGraphicFramePr/>
          <p:nvPr/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07271D3-0281-0A19-BED5-32C190F74AE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es un sismo?</a:t>
            </a:r>
            <a:endParaRPr/>
          </a:p>
        </p:txBody>
      </p:sp>
      <p:grpSp>
        <p:nvGrpSpPr>
          <p:cNvPr id="632" name="Google Shape;632;p25"/>
          <p:cNvGrpSpPr/>
          <p:nvPr/>
        </p:nvGrpSpPr>
        <p:grpSpPr>
          <a:xfrm>
            <a:off x="0" y="2571750"/>
            <a:ext cx="9144000" cy="2958781"/>
            <a:chOff x="0" y="2571750"/>
            <a:chExt cx="9144000" cy="2958781"/>
          </a:xfrm>
        </p:grpSpPr>
        <p:sp>
          <p:nvSpPr>
            <p:cNvPr id="633" name="Google Shape;633;p25"/>
            <p:cNvSpPr/>
            <p:nvPr/>
          </p:nvSpPr>
          <p:spPr>
            <a:xfrm>
              <a:off x="0" y="2571750"/>
              <a:ext cx="9144000" cy="257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" name="Google Shape;634;p25"/>
            <p:cNvGrpSpPr/>
            <p:nvPr/>
          </p:nvGrpSpPr>
          <p:grpSpPr>
            <a:xfrm>
              <a:off x="706894" y="2808893"/>
              <a:ext cx="6447571" cy="2721638"/>
              <a:chOff x="457188" y="2571750"/>
              <a:chExt cx="6947065" cy="2932484"/>
            </a:xfrm>
          </p:grpSpPr>
          <p:sp>
            <p:nvSpPr>
              <p:cNvPr id="635" name="Google Shape;635;p25"/>
              <p:cNvSpPr/>
              <p:nvPr/>
            </p:nvSpPr>
            <p:spPr>
              <a:xfrm>
                <a:off x="4312093" y="4804933"/>
                <a:ext cx="534458" cy="167429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5617" extrusionOk="0">
                    <a:moveTo>
                      <a:pt x="1" y="0"/>
                    </a:moveTo>
                    <a:lnTo>
                      <a:pt x="1" y="5617"/>
                    </a:lnTo>
                    <a:lnTo>
                      <a:pt x="19097" y="5617"/>
                    </a:lnTo>
                    <a:lnTo>
                      <a:pt x="19097" y="0"/>
                    </a:lnTo>
                    <a:close/>
                  </a:path>
                </a:pathLst>
              </a:custGeom>
              <a:solidFill>
                <a:srgbClr val="E8E4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>
                <a:off x="5057490" y="4804933"/>
                <a:ext cx="534430" cy="167429"/>
              </a:xfrm>
              <a:custGeom>
                <a:avLst/>
                <a:gdLst/>
                <a:ahLst/>
                <a:cxnLst/>
                <a:rect l="l" t="t" r="r" b="b"/>
                <a:pathLst>
                  <a:path w="19097" h="5617" extrusionOk="0">
                    <a:moveTo>
                      <a:pt x="0" y="0"/>
                    </a:moveTo>
                    <a:lnTo>
                      <a:pt x="0" y="5617"/>
                    </a:lnTo>
                    <a:lnTo>
                      <a:pt x="19097" y="5617"/>
                    </a:lnTo>
                    <a:lnTo>
                      <a:pt x="19097" y="0"/>
                    </a:lnTo>
                    <a:close/>
                  </a:path>
                </a:pathLst>
              </a:custGeom>
              <a:solidFill>
                <a:srgbClr val="E8E4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5802858" y="4804933"/>
                <a:ext cx="534458" cy="167429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5617" extrusionOk="0">
                    <a:moveTo>
                      <a:pt x="1" y="0"/>
                    </a:moveTo>
                    <a:lnTo>
                      <a:pt x="1" y="5617"/>
                    </a:lnTo>
                    <a:lnTo>
                      <a:pt x="19097" y="5617"/>
                    </a:lnTo>
                    <a:lnTo>
                      <a:pt x="19097" y="0"/>
                    </a:lnTo>
                    <a:close/>
                  </a:path>
                </a:pathLst>
              </a:custGeom>
              <a:solidFill>
                <a:srgbClr val="E8E4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3848287" y="4001342"/>
                <a:ext cx="214169" cy="234406"/>
              </a:xfrm>
              <a:custGeom>
                <a:avLst/>
                <a:gdLst/>
                <a:ahLst/>
                <a:cxnLst/>
                <a:rect l="l" t="t" r="r" b="b"/>
                <a:pathLst>
                  <a:path w="7653" h="7864" extrusionOk="0">
                    <a:moveTo>
                      <a:pt x="7652" y="0"/>
                    </a:moveTo>
                    <a:lnTo>
                      <a:pt x="1" y="3924"/>
                    </a:lnTo>
                    <a:lnTo>
                      <a:pt x="7652" y="7864"/>
                    </a:lnTo>
                    <a:lnTo>
                      <a:pt x="7652" y="0"/>
                    </a:lnTo>
                    <a:close/>
                  </a:path>
                </a:pathLst>
              </a:custGeom>
              <a:solidFill>
                <a:srgbClr val="352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>
                <a:off x="3212706" y="3267619"/>
                <a:ext cx="23256" cy="421240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132" extrusionOk="0">
                    <a:moveTo>
                      <a:pt x="33" y="1"/>
                    </a:moveTo>
                    <a:lnTo>
                      <a:pt x="1" y="13481"/>
                    </a:lnTo>
                    <a:lnTo>
                      <a:pt x="831" y="14132"/>
                    </a:lnTo>
                    <a:lnTo>
                      <a:pt x="831" y="6464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47310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5"/>
              <p:cNvSpPr/>
              <p:nvPr/>
            </p:nvSpPr>
            <p:spPr>
              <a:xfrm>
                <a:off x="3147108" y="2970147"/>
                <a:ext cx="164944" cy="297509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9981" extrusionOk="0">
                    <a:moveTo>
                      <a:pt x="5650" y="1"/>
                    </a:moveTo>
                    <a:lnTo>
                      <a:pt x="4168" y="685"/>
                    </a:lnTo>
                    <a:lnTo>
                      <a:pt x="0" y="9981"/>
                    </a:lnTo>
                    <a:lnTo>
                      <a:pt x="2377" y="9981"/>
                    </a:lnTo>
                    <a:lnTo>
                      <a:pt x="5894" y="847"/>
                    </a:lnTo>
                    <a:lnTo>
                      <a:pt x="5650" y="1"/>
                    </a:lnTo>
                    <a:close/>
                  </a:path>
                </a:pathLst>
              </a:custGeom>
              <a:solidFill>
                <a:srgbClr val="6046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2339751" y="2571750"/>
                <a:ext cx="5064501" cy="2810251"/>
              </a:xfrm>
              <a:custGeom>
                <a:avLst/>
                <a:gdLst/>
                <a:ahLst/>
                <a:cxnLst/>
                <a:rect l="l" t="t" r="r" b="b"/>
                <a:pathLst>
                  <a:path w="180972" h="94280" extrusionOk="0">
                    <a:moveTo>
                      <a:pt x="27417" y="1"/>
                    </a:moveTo>
                    <a:lnTo>
                      <a:pt x="24893" y="961"/>
                    </a:lnTo>
                    <a:lnTo>
                      <a:pt x="27417" y="212"/>
                    </a:lnTo>
                    <a:lnTo>
                      <a:pt x="30868" y="2687"/>
                    </a:lnTo>
                    <a:lnTo>
                      <a:pt x="33294" y="13432"/>
                    </a:lnTo>
                    <a:lnTo>
                      <a:pt x="28849" y="23347"/>
                    </a:lnTo>
                    <a:lnTo>
                      <a:pt x="21605" y="29126"/>
                    </a:lnTo>
                    <a:lnTo>
                      <a:pt x="41873" y="45260"/>
                    </a:lnTo>
                    <a:lnTo>
                      <a:pt x="61556" y="47962"/>
                    </a:lnTo>
                    <a:lnTo>
                      <a:pt x="53905" y="51886"/>
                    </a:lnTo>
                    <a:lnTo>
                      <a:pt x="69387" y="59831"/>
                    </a:lnTo>
                    <a:lnTo>
                      <a:pt x="61556" y="68638"/>
                    </a:lnTo>
                    <a:lnTo>
                      <a:pt x="1" y="94279"/>
                    </a:lnTo>
                    <a:lnTo>
                      <a:pt x="180971" y="94279"/>
                    </a:lnTo>
                    <a:lnTo>
                      <a:pt x="148216" y="71943"/>
                    </a:lnTo>
                    <a:lnTo>
                      <a:pt x="93075" y="53807"/>
                    </a:lnTo>
                    <a:lnTo>
                      <a:pt x="98105" y="44381"/>
                    </a:lnTo>
                    <a:lnTo>
                      <a:pt x="92309" y="42101"/>
                    </a:lnTo>
                    <a:lnTo>
                      <a:pt x="87881" y="40343"/>
                    </a:lnTo>
                    <a:lnTo>
                      <a:pt x="86123" y="39627"/>
                    </a:lnTo>
                    <a:lnTo>
                      <a:pt x="84951" y="39122"/>
                    </a:lnTo>
                    <a:lnTo>
                      <a:pt x="84153" y="39106"/>
                    </a:lnTo>
                    <a:lnTo>
                      <a:pt x="82867" y="39041"/>
                    </a:lnTo>
                    <a:lnTo>
                      <a:pt x="79041" y="38813"/>
                    </a:lnTo>
                    <a:lnTo>
                      <a:pt x="74125" y="38487"/>
                    </a:lnTo>
                    <a:lnTo>
                      <a:pt x="68703" y="38113"/>
                    </a:lnTo>
                    <a:lnTo>
                      <a:pt x="58870" y="37429"/>
                    </a:lnTo>
                    <a:lnTo>
                      <a:pt x="54491" y="37120"/>
                    </a:lnTo>
                    <a:lnTo>
                      <a:pt x="32024" y="29810"/>
                    </a:lnTo>
                    <a:lnTo>
                      <a:pt x="31226" y="23347"/>
                    </a:lnTo>
                    <a:lnTo>
                      <a:pt x="34743" y="14213"/>
                    </a:lnTo>
                    <a:lnTo>
                      <a:pt x="31373" y="2655"/>
                    </a:lnTo>
                    <a:lnTo>
                      <a:pt x="274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4944484" y="4175533"/>
                <a:ext cx="1609221" cy="1206429"/>
              </a:xfrm>
              <a:custGeom>
                <a:avLst/>
                <a:gdLst/>
                <a:ahLst/>
                <a:cxnLst/>
                <a:rect l="l" t="t" r="r" b="b"/>
                <a:pathLst>
                  <a:path w="57503" h="40474" extrusionOk="0">
                    <a:moveTo>
                      <a:pt x="1" y="1"/>
                    </a:moveTo>
                    <a:lnTo>
                      <a:pt x="1352" y="40473"/>
                    </a:lnTo>
                    <a:lnTo>
                      <a:pt x="57502" y="40473"/>
                    </a:lnTo>
                    <a:lnTo>
                      <a:pt x="55011" y="179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F2B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>
                <a:off x="4717129" y="3737851"/>
                <a:ext cx="368171" cy="1425752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47832" extrusionOk="0">
                    <a:moveTo>
                      <a:pt x="1" y="0"/>
                    </a:moveTo>
                    <a:lnTo>
                      <a:pt x="1" y="47831"/>
                    </a:lnTo>
                    <a:lnTo>
                      <a:pt x="9476" y="47831"/>
                    </a:lnTo>
                    <a:lnTo>
                      <a:pt x="8125" y="14685"/>
                    </a:lnTo>
                    <a:lnTo>
                      <a:pt x="13155" y="5259"/>
                    </a:lnTo>
                    <a:lnTo>
                      <a:pt x="11495" y="4640"/>
                    </a:lnTo>
                    <a:lnTo>
                      <a:pt x="7620" y="3158"/>
                    </a:lnTo>
                    <a:lnTo>
                      <a:pt x="5390" y="2279"/>
                    </a:lnTo>
                    <a:lnTo>
                      <a:pt x="3224" y="1400"/>
                    </a:lnTo>
                    <a:lnTo>
                      <a:pt x="2248" y="993"/>
                    </a:lnTo>
                    <a:lnTo>
                      <a:pt x="1368" y="619"/>
                    </a:lnTo>
                    <a:lnTo>
                      <a:pt x="603" y="2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3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>
                <a:off x="4062433" y="4355089"/>
                <a:ext cx="219151" cy="808499"/>
              </a:xfrm>
              <a:custGeom>
                <a:avLst/>
                <a:gdLst/>
                <a:ahLst/>
                <a:cxnLst/>
                <a:rect l="l" t="t" r="r" b="b"/>
                <a:pathLst>
                  <a:path w="7831" h="27124" extrusionOk="0">
                    <a:moveTo>
                      <a:pt x="7831" y="1"/>
                    </a:moveTo>
                    <a:lnTo>
                      <a:pt x="0" y="8808"/>
                    </a:lnTo>
                    <a:lnTo>
                      <a:pt x="0" y="27123"/>
                    </a:lnTo>
                    <a:lnTo>
                      <a:pt x="7831" y="26602"/>
                    </a:lnTo>
                    <a:lnTo>
                      <a:pt x="7831" y="1"/>
                    </a:lnTo>
                    <a:close/>
                  </a:path>
                </a:pathLst>
              </a:custGeom>
              <a:solidFill>
                <a:srgbClr val="4E3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5"/>
              <p:cNvSpPr/>
              <p:nvPr/>
            </p:nvSpPr>
            <p:spPr>
              <a:xfrm>
                <a:off x="3235934" y="3460260"/>
                <a:ext cx="628767" cy="511020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17144" extrusionOk="0">
                    <a:moveTo>
                      <a:pt x="1" y="1"/>
                    </a:moveTo>
                    <a:lnTo>
                      <a:pt x="1" y="7669"/>
                    </a:lnTo>
                    <a:lnTo>
                      <a:pt x="9850" y="15451"/>
                    </a:lnTo>
                    <a:lnTo>
                      <a:pt x="22468" y="17144"/>
                    </a:lnTo>
                    <a:lnTo>
                      <a:pt x="22468" y="73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E94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3203611" y="2650857"/>
                <a:ext cx="96156" cy="30818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10339" extrusionOk="0">
                    <a:moveTo>
                      <a:pt x="505" y="1"/>
                    </a:moveTo>
                    <a:lnTo>
                      <a:pt x="0" y="33"/>
                    </a:lnTo>
                    <a:lnTo>
                      <a:pt x="2328" y="10338"/>
                    </a:lnTo>
                    <a:lnTo>
                      <a:pt x="3435" y="9980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rgbClr val="6046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5"/>
              <p:cNvSpPr/>
              <p:nvPr/>
            </p:nvSpPr>
            <p:spPr>
              <a:xfrm>
                <a:off x="2944352" y="3267619"/>
                <a:ext cx="202779" cy="341177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11446" extrusionOk="0">
                    <a:moveTo>
                      <a:pt x="7245" y="1"/>
                    </a:moveTo>
                    <a:lnTo>
                      <a:pt x="1" y="5780"/>
                    </a:lnTo>
                    <a:lnTo>
                      <a:pt x="7131" y="11446"/>
                    </a:lnTo>
                    <a:lnTo>
                      <a:pt x="7245" y="1"/>
                    </a:lnTo>
                    <a:close/>
                  </a:path>
                </a:pathLst>
              </a:custGeom>
              <a:solidFill>
                <a:srgbClr val="BE94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5"/>
              <p:cNvSpPr/>
              <p:nvPr/>
            </p:nvSpPr>
            <p:spPr>
              <a:xfrm>
                <a:off x="4172221" y="2739175"/>
                <a:ext cx="1063850" cy="1083145"/>
              </a:xfrm>
              <a:custGeom>
                <a:avLst/>
                <a:gdLst/>
                <a:ahLst/>
                <a:cxnLst/>
                <a:rect l="l" t="t" r="r" b="b"/>
                <a:pathLst>
                  <a:path w="38015" h="36338" extrusionOk="0">
                    <a:moveTo>
                      <a:pt x="38015" y="0"/>
                    </a:moveTo>
                    <a:lnTo>
                      <a:pt x="33424" y="9752"/>
                    </a:lnTo>
                    <a:lnTo>
                      <a:pt x="24682" y="13057"/>
                    </a:lnTo>
                    <a:lnTo>
                      <a:pt x="22093" y="22369"/>
                    </a:lnTo>
                    <a:lnTo>
                      <a:pt x="1" y="35638"/>
                    </a:lnTo>
                    <a:lnTo>
                      <a:pt x="17014" y="36338"/>
                    </a:lnTo>
                    <a:lnTo>
                      <a:pt x="28149" y="22386"/>
                    </a:lnTo>
                    <a:lnTo>
                      <a:pt x="28149" y="17518"/>
                    </a:lnTo>
                    <a:lnTo>
                      <a:pt x="34743" y="13318"/>
                    </a:lnTo>
                    <a:lnTo>
                      <a:pt x="38015" y="0"/>
                    </a:lnTo>
                    <a:close/>
                  </a:path>
                </a:pathLst>
              </a:custGeom>
              <a:solidFill>
                <a:srgbClr val="BE94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5"/>
              <p:cNvSpPr/>
              <p:nvPr/>
            </p:nvSpPr>
            <p:spPr>
              <a:xfrm>
                <a:off x="4826496" y="2739175"/>
                <a:ext cx="409588" cy="704649"/>
              </a:xfrm>
              <a:custGeom>
                <a:avLst/>
                <a:gdLst/>
                <a:ahLst/>
                <a:cxnLst/>
                <a:rect l="l" t="t" r="r" b="b"/>
                <a:pathLst>
                  <a:path w="14636" h="23640" extrusionOk="0">
                    <a:moveTo>
                      <a:pt x="14636" y="0"/>
                    </a:moveTo>
                    <a:lnTo>
                      <a:pt x="10371" y="10322"/>
                    </a:lnTo>
                    <a:lnTo>
                      <a:pt x="1758" y="13692"/>
                    </a:lnTo>
                    <a:lnTo>
                      <a:pt x="0" y="22369"/>
                    </a:lnTo>
                    <a:lnTo>
                      <a:pt x="782" y="23639"/>
                    </a:lnTo>
                    <a:lnTo>
                      <a:pt x="3761" y="23639"/>
                    </a:lnTo>
                    <a:lnTo>
                      <a:pt x="4770" y="22386"/>
                    </a:lnTo>
                    <a:lnTo>
                      <a:pt x="4770" y="17518"/>
                    </a:lnTo>
                    <a:lnTo>
                      <a:pt x="11364" y="13318"/>
                    </a:lnTo>
                    <a:lnTo>
                      <a:pt x="14636" y="0"/>
                    </a:lnTo>
                    <a:close/>
                  </a:path>
                </a:pathLst>
              </a:custGeom>
              <a:solidFill>
                <a:srgbClr val="4E3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5"/>
              <p:cNvSpPr/>
              <p:nvPr/>
            </p:nvSpPr>
            <p:spPr>
              <a:xfrm>
                <a:off x="1464529" y="2787223"/>
                <a:ext cx="1636087" cy="785189"/>
              </a:xfrm>
              <a:custGeom>
                <a:avLst/>
                <a:gdLst/>
                <a:ahLst/>
                <a:cxnLst/>
                <a:rect l="l" t="t" r="r" b="b"/>
                <a:pathLst>
                  <a:path w="58463" h="26342" extrusionOk="0">
                    <a:moveTo>
                      <a:pt x="26602" y="0"/>
                    </a:moveTo>
                    <a:lnTo>
                      <a:pt x="28703" y="5812"/>
                    </a:lnTo>
                    <a:lnTo>
                      <a:pt x="30624" y="7684"/>
                    </a:lnTo>
                    <a:lnTo>
                      <a:pt x="29061" y="9215"/>
                    </a:lnTo>
                    <a:lnTo>
                      <a:pt x="23151" y="11673"/>
                    </a:lnTo>
                    <a:lnTo>
                      <a:pt x="8189" y="10550"/>
                    </a:lnTo>
                    <a:lnTo>
                      <a:pt x="1" y="3159"/>
                    </a:lnTo>
                    <a:lnTo>
                      <a:pt x="7538" y="11429"/>
                    </a:lnTo>
                    <a:lnTo>
                      <a:pt x="22483" y="14001"/>
                    </a:lnTo>
                    <a:lnTo>
                      <a:pt x="27986" y="20090"/>
                    </a:lnTo>
                    <a:lnTo>
                      <a:pt x="58463" y="26342"/>
                    </a:lnTo>
                    <a:lnTo>
                      <a:pt x="52879" y="21897"/>
                    </a:lnTo>
                    <a:lnTo>
                      <a:pt x="32300" y="20090"/>
                    </a:lnTo>
                    <a:lnTo>
                      <a:pt x="25316" y="13610"/>
                    </a:lnTo>
                    <a:lnTo>
                      <a:pt x="30168" y="10208"/>
                    </a:lnTo>
                    <a:lnTo>
                      <a:pt x="36957" y="1531"/>
                    </a:lnTo>
                    <a:lnTo>
                      <a:pt x="31258" y="7082"/>
                    </a:lnTo>
                    <a:lnTo>
                      <a:pt x="29272" y="5356"/>
                    </a:lnTo>
                    <a:lnTo>
                      <a:pt x="26602" y="0"/>
                    </a:lnTo>
                    <a:close/>
                  </a:path>
                </a:pathLst>
              </a:custGeom>
              <a:solidFill>
                <a:srgbClr val="BE94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2323799" y="3402524"/>
                <a:ext cx="776836" cy="169873"/>
              </a:xfrm>
              <a:custGeom>
                <a:avLst/>
                <a:gdLst/>
                <a:ahLst/>
                <a:cxnLst/>
                <a:rect l="l" t="t" r="r" b="b"/>
                <a:pathLst>
                  <a:path w="27759" h="5699" extrusionOk="0">
                    <a:moveTo>
                      <a:pt x="1" y="1"/>
                    </a:moveTo>
                    <a:lnTo>
                      <a:pt x="27759" y="5699"/>
                    </a:lnTo>
                    <a:lnTo>
                      <a:pt x="22305" y="3061"/>
                    </a:lnTo>
                    <a:lnTo>
                      <a:pt x="8809" y="11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18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1538327" y="2860965"/>
                <a:ext cx="909876" cy="525596"/>
              </a:xfrm>
              <a:custGeom>
                <a:avLst/>
                <a:gdLst/>
                <a:ahLst/>
                <a:cxnLst/>
                <a:rect l="l" t="t" r="r" b="b"/>
                <a:pathLst>
                  <a:path w="32513" h="17633" extrusionOk="0">
                    <a:moveTo>
                      <a:pt x="24861" y="1"/>
                    </a:moveTo>
                    <a:lnTo>
                      <a:pt x="26066" y="3273"/>
                    </a:lnTo>
                    <a:lnTo>
                      <a:pt x="27954" y="5194"/>
                    </a:lnTo>
                    <a:lnTo>
                      <a:pt x="26424" y="6741"/>
                    </a:lnTo>
                    <a:lnTo>
                      <a:pt x="19358" y="9671"/>
                    </a:lnTo>
                    <a:lnTo>
                      <a:pt x="4934" y="8190"/>
                    </a:lnTo>
                    <a:lnTo>
                      <a:pt x="1" y="3582"/>
                    </a:lnTo>
                    <a:lnTo>
                      <a:pt x="4901" y="8955"/>
                    </a:lnTo>
                    <a:lnTo>
                      <a:pt x="19846" y="11527"/>
                    </a:lnTo>
                    <a:lnTo>
                      <a:pt x="25349" y="17616"/>
                    </a:lnTo>
                    <a:lnTo>
                      <a:pt x="27791" y="17632"/>
                    </a:lnTo>
                    <a:lnTo>
                      <a:pt x="21230" y="11202"/>
                    </a:lnTo>
                    <a:lnTo>
                      <a:pt x="26586" y="7604"/>
                    </a:lnTo>
                    <a:lnTo>
                      <a:pt x="32512" y="815"/>
                    </a:lnTo>
                    <a:lnTo>
                      <a:pt x="32512" y="815"/>
                    </a:lnTo>
                    <a:lnTo>
                      <a:pt x="28621" y="4608"/>
                    </a:lnTo>
                    <a:lnTo>
                      <a:pt x="27856" y="4592"/>
                    </a:lnTo>
                    <a:lnTo>
                      <a:pt x="26310" y="2882"/>
                    </a:lnTo>
                    <a:lnTo>
                      <a:pt x="24861" y="1"/>
                    </a:lnTo>
                    <a:close/>
                  </a:path>
                </a:pathLst>
              </a:custGeom>
              <a:solidFill>
                <a:srgbClr val="2718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2947990" y="3317605"/>
                <a:ext cx="2900393" cy="1846008"/>
              </a:xfrm>
              <a:custGeom>
                <a:avLst/>
                <a:gdLst/>
                <a:ahLst/>
                <a:cxnLst/>
                <a:rect l="l" t="t" r="r" b="b"/>
                <a:pathLst>
                  <a:path w="103641" h="61931" extrusionOk="0">
                    <a:moveTo>
                      <a:pt x="7115" y="0"/>
                    </a:moveTo>
                    <a:lnTo>
                      <a:pt x="4901" y="1922"/>
                    </a:lnTo>
                    <a:lnTo>
                      <a:pt x="4152" y="1824"/>
                    </a:lnTo>
                    <a:lnTo>
                      <a:pt x="4169" y="2508"/>
                    </a:lnTo>
                    <a:lnTo>
                      <a:pt x="1" y="5910"/>
                    </a:lnTo>
                    <a:lnTo>
                      <a:pt x="20139" y="20237"/>
                    </a:lnTo>
                    <a:lnTo>
                      <a:pt x="39822" y="22939"/>
                    </a:lnTo>
                    <a:lnTo>
                      <a:pt x="39822" y="30803"/>
                    </a:lnTo>
                    <a:lnTo>
                      <a:pt x="47653" y="34808"/>
                    </a:lnTo>
                    <a:lnTo>
                      <a:pt x="47653" y="61930"/>
                    </a:lnTo>
                    <a:lnTo>
                      <a:pt x="103641" y="61930"/>
                    </a:lnTo>
                    <a:lnTo>
                      <a:pt x="72692" y="52162"/>
                    </a:lnTo>
                    <a:lnTo>
                      <a:pt x="72692" y="40864"/>
                    </a:lnTo>
                    <a:lnTo>
                      <a:pt x="63217" y="34808"/>
                    </a:lnTo>
                    <a:lnTo>
                      <a:pt x="63217" y="14099"/>
                    </a:lnTo>
                    <a:lnTo>
                      <a:pt x="70885" y="4233"/>
                    </a:lnTo>
                    <a:lnTo>
                      <a:pt x="67906" y="4233"/>
                    </a:lnTo>
                    <a:lnTo>
                      <a:pt x="49183" y="19537"/>
                    </a:lnTo>
                    <a:lnTo>
                      <a:pt x="32757" y="18446"/>
                    </a:lnTo>
                    <a:lnTo>
                      <a:pt x="10290" y="9166"/>
                    </a:lnTo>
                    <a:lnTo>
                      <a:pt x="9460" y="0"/>
                    </a:lnTo>
                    <a:close/>
                  </a:path>
                </a:pathLst>
              </a:custGeom>
              <a:solidFill>
                <a:srgbClr val="2718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4801869" y="4181375"/>
                <a:ext cx="153582" cy="287791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9655" extrusionOk="0">
                    <a:moveTo>
                      <a:pt x="5211" y="0"/>
                    </a:moveTo>
                    <a:lnTo>
                      <a:pt x="1" y="7245"/>
                    </a:lnTo>
                    <a:lnTo>
                      <a:pt x="5487" y="9654"/>
                    </a:lnTo>
                    <a:lnTo>
                      <a:pt x="5211" y="0"/>
                    </a:lnTo>
                    <a:close/>
                  </a:path>
                </a:pathLst>
              </a:custGeom>
              <a:solidFill>
                <a:srgbClr val="4934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4544010" y="4266772"/>
                <a:ext cx="170429" cy="773058"/>
              </a:xfrm>
              <a:custGeom>
                <a:avLst/>
                <a:gdLst/>
                <a:ahLst/>
                <a:cxnLst/>
                <a:rect l="l" t="t" r="r" b="b"/>
                <a:pathLst>
                  <a:path w="6090" h="25935" extrusionOk="0">
                    <a:moveTo>
                      <a:pt x="0" y="1"/>
                    </a:moveTo>
                    <a:lnTo>
                      <a:pt x="0" y="25935"/>
                    </a:lnTo>
                    <a:lnTo>
                      <a:pt x="6089" y="34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E33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4369967" y="3962504"/>
                <a:ext cx="1657048" cy="1478184"/>
              </a:xfrm>
              <a:custGeom>
                <a:avLst/>
                <a:gdLst/>
                <a:ahLst/>
                <a:cxnLst/>
                <a:rect l="l" t="t" r="r" b="b"/>
                <a:pathLst>
                  <a:path w="59212" h="49591" extrusionOk="0">
                    <a:moveTo>
                      <a:pt x="4136" y="1"/>
                    </a:moveTo>
                    <a:lnTo>
                      <a:pt x="2198" y="9460"/>
                    </a:lnTo>
                    <a:lnTo>
                      <a:pt x="9345" y="13611"/>
                    </a:lnTo>
                    <a:lnTo>
                      <a:pt x="0" y="49590"/>
                    </a:lnTo>
                    <a:lnTo>
                      <a:pt x="57730" y="49590"/>
                    </a:lnTo>
                    <a:lnTo>
                      <a:pt x="59211" y="34889"/>
                    </a:lnTo>
                    <a:lnTo>
                      <a:pt x="15320" y="15207"/>
                    </a:lnTo>
                    <a:lnTo>
                      <a:pt x="18576" y="6106"/>
                    </a:lnTo>
                    <a:lnTo>
                      <a:pt x="4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3305647" y="2881353"/>
                <a:ext cx="260652" cy="128619"/>
              </a:xfrm>
              <a:custGeom>
                <a:avLst/>
                <a:gdLst/>
                <a:ahLst/>
                <a:cxnLst/>
                <a:rect l="l" t="t" r="r" b="b"/>
                <a:pathLst>
                  <a:path w="9314" h="4315" extrusionOk="0">
                    <a:moveTo>
                      <a:pt x="9313" y="1"/>
                    </a:moveTo>
                    <a:lnTo>
                      <a:pt x="4152" y="3078"/>
                    </a:lnTo>
                    <a:lnTo>
                      <a:pt x="131" y="3566"/>
                    </a:lnTo>
                    <a:lnTo>
                      <a:pt x="1" y="4315"/>
                    </a:lnTo>
                    <a:lnTo>
                      <a:pt x="4527" y="3696"/>
                    </a:lnTo>
                    <a:lnTo>
                      <a:pt x="9313" y="1"/>
                    </a:lnTo>
                    <a:close/>
                  </a:path>
                </a:pathLst>
              </a:custGeom>
              <a:solidFill>
                <a:srgbClr val="6046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3302456" y="2902695"/>
                <a:ext cx="230121" cy="107277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3599" extrusionOk="0">
                    <a:moveTo>
                      <a:pt x="8222" y="1"/>
                    </a:moveTo>
                    <a:lnTo>
                      <a:pt x="4266" y="2362"/>
                    </a:lnTo>
                    <a:lnTo>
                      <a:pt x="115" y="2850"/>
                    </a:lnTo>
                    <a:lnTo>
                      <a:pt x="1" y="3599"/>
                    </a:lnTo>
                    <a:lnTo>
                      <a:pt x="147" y="3599"/>
                    </a:lnTo>
                    <a:lnTo>
                      <a:pt x="554" y="3290"/>
                    </a:lnTo>
                    <a:lnTo>
                      <a:pt x="4706" y="2671"/>
                    </a:lnTo>
                    <a:lnTo>
                      <a:pt x="822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457188" y="4122656"/>
                <a:ext cx="2296701" cy="1381578"/>
              </a:xfrm>
              <a:custGeom>
                <a:avLst/>
                <a:gdLst/>
                <a:ahLst/>
                <a:cxnLst/>
                <a:rect l="l" t="t" r="r" b="b"/>
                <a:pathLst>
                  <a:path w="82069" h="46350" extrusionOk="0">
                    <a:moveTo>
                      <a:pt x="7505" y="0"/>
                    </a:moveTo>
                    <a:lnTo>
                      <a:pt x="17745" y="11201"/>
                    </a:lnTo>
                    <a:lnTo>
                      <a:pt x="19341" y="15922"/>
                    </a:lnTo>
                    <a:lnTo>
                      <a:pt x="10061" y="16818"/>
                    </a:lnTo>
                    <a:lnTo>
                      <a:pt x="0" y="13936"/>
                    </a:lnTo>
                    <a:lnTo>
                      <a:pt x="0" y="13936"/>
                    </a:lnTo>
                    <a:lnTo>
                      <a:pt x="9817" y="18088"/>
                    </a:lnTo>
                    <a:lnTo>
                      <a:pt x="20073" y="18088"/>
                    </a:lnTo>
                    <a:lnTo>
                      <a:pt x="22092" y="24014"/>
                    </a:lnTo>
                    <a:lnTo>
                      <a:pt x="46692" y="30200"/>
                    </a:lnTo>
                    <a:lnTo>
                      <a:pt x="57192" y="46350"/>
                    </a:lnTo>
                    <a:lnTo>
                      <a:pt x="82068" y="36061"/>
                    </a:lnTo>
                    <a:lnTo>
                      <a:pt x="53757" y="25153"/>
                    </a:lnTo>
                    <a:lnTo>
                      <a:pt x="23492" y="21018"/>
                    </a:lnTo>
                    <a:lnTo>
                      <a:pt x="18983" y="10029"/>
                    </a:lnTo>
                    <a:lnTo>
                      <a:pt x="7505" y="0"/>
                    </a:lnTo>
                    <a:close/>
                  </a:path>
                </a:pathLst>
              </a:custGeom>
              <a:solidFill>
                <a:srgbClr val="BE94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5"/>
              <p:cNvSpPr/>
              <p:nvPr/>
            </p:nvSpPr>
            <p:spPr>
              <a:xfrm>
                <a:off x="1961610" y="4872386"/>
                <a:ext cx="792311" cy="509559"/>
              </a:xfrm>
              <a:custGeom>
                <a:avLst/>
                <a:gdLst/>
                <a:ahLst/>
                <a:cxnLst/>
                <a:rect l="l" t="t" r="r" b="b"/>
                <a:pathLst>
                  <a:path w="28312" h="17095" extrusionOk="0">
                    <a:moveTo>
                      <a:pt x="0" y="0"/>
                    </a:moveTo>
                    <a:lnTo>
                      <a:pt x="0" y="17094"/>
                    </a:lnTo>
                    <a:lnTo>
                      <a:pt x="28311" y="17094"/>
                    </a:lnTo>
                    <a:lnTo>
                      <a:pt x="28311" y="109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E94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5"/>
              <p:cNvSpPr/>
              <p:nvPr/>
            </p:nvSpPr>
            <p:spPr>
              <a:xfrm>
                <a:off x="988410" y="4421558"/>
                <a:ext cx="126240" cy="427559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14344" extrusionOk="0">
                    <a:moveTo>
                      <a:pt x="1" y="1"/>
                    </a:moveTo>
                    <a:lnTo>
                      <a:pt x="1" y="4836"/>
                    </a:lnTo>
                    <a:lnTo>
                      <a:pt x="359" y="5894"/>
                    </a:lnTo>
                    <a:lnTo>
                      <a:pt x="359" y="8060"/>
                    </a:lnTo>
                    <a:lnTo>
                      <a:pt x="1091" y="8060"/>
                    </a:lnTo>
                    <a:lnTo>
                      <a:pt x="3110" y="13986"/>
                    </a:lnTo>
                    <a:lnTo>
                      <a:pt x="4510" y="14344"/>
                    </a:lnTo>
                    <a:lnTo>
                      <a:pt x="4510" y="109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046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5"/>
              <p:cNvSpPr/>
              <p:nvPr/>
            </p:nvSpPr>
            <p:spPr>
              <a:xfrm>
                <a:off x="988410" y="4421558"/>
                <a:ext cx="126240" cy="427559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14344" fill="none" extrusionOk="0">
                    <a:moveTo>
                      <a:pt x="4510" y="10990"/>
                    </a:moveTo>
                    <a:lnTo>
                      <a:pt x="4510" y="14344"/>
                    </a:lnTo>
                    <a:lnTo>
                      <a:pt x="3110" y="13986"/>
                    </a:lnTo>
                    <a:lnTo>
                      <a:pt x="1091" y="8060"/>
                    </a:lnTo>
                    <a:lnTo>
                      <a:pt x="359" y="8060"/>
                    </a:lnTo>
                    <a:lnTo>
                      <a:pt x="359" y="5894"/>
                    </a:lnTo>
                    <a:lnTo>
                      <a:pt x="1" y="483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3" name="Google Shape;663;p25"/>
            <p:cNvGrpSpPr/>
            <p:nvPr/>
          </p:nvGrpSpPr>
          <p:grpSpPr>
            <a:xfrm>
              <a:off x="3572170" y="2739168"/>
              <a:ext cx="3159874" cy="1310265"/>
              <a:chOff x="6377675" y="1241150"/>
              <a:chExt cx="2394025" cy="992700"/>
            </a:xfrm>
          </p:grpSpPr>
          <p:sp>
            <p:nvSpPr>
              <p:cNvPr id="664" name="Google Shape;664;p25"/>
              <p:cNvSpPr/>
              <p:nvPr/>
            </p:nvSpPr>
            <p:spPr>
              <a:xfrm>
                <a:off x="7072450" y="1895600"/>
                <a:ext cx="143185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57274" h="11039" extrusionOk="0">
                    <a:moveTo>
                      <a:pt x="46708" y="1"/>
                    </a:moveTo>
                    <a:lnTo>
                      <a:pt x="45699" y="17"/>
                    </a:lnTo>
                    <a:lnTo>
                      <a:pt x="43550" y="82"/>
                    </a:lnTo>
                    <a:lnTo>
                      <a:pt x="41222" y="180"/>
                    </a:lnTo>
                    <a:lnTo>
                      <a:pt x="38780" y="326"/>
                    </a:lnTo>
                    <a:lnTo>
                      <a:pt x="36256" y="505"/>
                    </a:lnTo>
                    <a:lnTo>
                      <a:pt x="33651" y="701"/>
                    </a:lnTo>
                    <a:lnTo>
                      <a:pt x="31030" y="945"/>
                    </a:lnTo>
                    <a:lnTo>
                      <a:pt x="28425" y="1205"/>
                    </a:lnTo>
                    <a:lnTo>
                      <a:pt x="25837" y="1498"/>
                    </a:lnTo>
                    <a:lnTo>
                      <a:pt x="23346" y="1824"/>
                    </a:lnTo>
                    <a:lnTo>
                      <a:pt x="22125" y="1987"/>
                    </a:lnTo>
                    <a:lnTo>
                      <a:pt x="20937" y="2166"/>
                    </a:lnTo>
                    <a:lnTo>
                      <a:pt x="19797" y="2345"/>
                    </a:lnTo>
                    <a:lnTo>
                      <a:pt x="18690" y="2524"/>
                    </a:lnTo>
                    <a:lnTo>
                      <a:pt x="17615" y="2719"/>
                    </a:lnTo>
                    <a:lnTo>
                      <a:pt x="16606" y="2915"/>
                    </a:lnTo>
                    <a:lnTo>
                      <a:pt x="15629" y="3110"/>
                    </a:lnTo>
                    <a:lnTo>
                      <a:pt x="14717" y="3322"/>
                    </a:lnTo>
                    <a:lnTo>
                      <a:pt x="13871" y="3517"/>
                    </a:lnTo>
                    <a:lnTo>
                      <a:pt x="13073" y="3729"/>
                    </a:lnTo>
                    <a:lnTo>
                      <a:pt x="12357" y="3940"/>
                    </a:lnTo>
                    <a:lnTo>
                      <a:pt x="11706" y="4152"/>
                    </a:lnTo>
                    <a:lnTo>
                      <a:pt x="586" y="5764"/>
                    </a:lnTo>
                    <a:lnTo>
                      <a:pt x="0" y="8792"/>
                    </a:lnTo>
                    <a:lnTo>
                      <a:pt x="1010" y="8890"/>
                    </a:lnTo>
                    <a:lnTo>
                      <a:pt x="3777" y="9150"/>
                    </a:lnTo>
                    <a:lnTo>
                      <a:pt x="7994" y="9508"/>
                    </a:lnTo>
                    <a:lnTo>
                      <a:pt x="10517" y="9704"/>
                    </a:lnTo>
                    <a:lnTo>
                      <a:pt x="13285" y="9915"/>
                    </a:lnTo>
                    <a:lnTo>
                      <a:pt x="16215" y="10127"/>
                    </a:lnTo>
                    <a:lnTo>
                      <a:pt x="19309" y="10338"/>
                    </a:lnTo>
                    <a:lnTo>
                      <a:pt x="22483" y="10518"/>
                    </a:lnTo>
                    <a:lnTo>
                      <a:pt x="25707" y="10697"/>
                    </a:lnTo>
                    <a:lnTo>
                      <a:pt x="28946" y="10843"/>
                    </a:lnTo>
                    <a:lnTo>
                      <a:pt x="32137" y="10941"/>
                    </a:lnTo>
                    <a:lnTo>
                      <a:pt x="33716" y="10990"/>
                    </a:lnTo>
                    <a:lnTo>
                      <a:pt x="35263" y="11022"/>
                    </a:lnTo>
                    <a:lnTo>
                      <a:pt x="36777" y="11039"/>
                    </a:lnTo>
                    <a:lnTo>
                      <a:pt x="39642" y="11039"/>
                    </a:lnTo>
                    <a:lnTo>
                      <a:pt x="40994" y="11022"/>
                    </a:lnTo>
                    <a:lnTo>
                      <a:pt x="42280" y="10990"/>
                    </a:lnTo>
                    <a:lnTo>
                      <a:pt x="43517" y="10941"/>
                    </a:lnTo>
                    <a:lnTo>
                      <a:pt x="44689" y="10876"/>
                    </a:lnTo>
                    <a:lnTo>
                      <a:pt x="45813" y="10794"/>
                    </a:lnTo>
                    <a:lnTo>
                      <a:pt x="46871" y="10713"/>
                    </a:lnTo>
                    <a:lnTo>
                      <a:pt x="47848" y="10599"/>
                    </a:lnTo>
                    <a:lnTo>
                      <a:pt x="48450" y="10518"/>
                    </a:lnTo>
                    <a:lnTo>
                      <a:pt x="49020" y="10420"/>
                    </a:lnTo>
                    <a:lnTo>
                      <a:pt x="49590" y="10322"/>
                    </a:lnTo>
                    <a:lnTo>
                      <a:pt x="50111" y="10225"/>
                    </a:lnTo>
                    <a:lnTo>
                      <a:pt x="50632" y="10111"/>
                    </a:lnTo>
                    <a:lnTo>
                      <a:pt x="51120" y="9980"/>
                    </a:lnTo>
                    <a:lnTo>
                      <a:pt x="51592" y="9850"/>
                    </a:lnTo>
                    <a:lnTo>
                      <a:pt x="52032" y="9720"/>
                    </a:lnTo>
                    <a:lnTo>
                      <a:pt x="52455" y="9573"/>
                    </a:lnTo>
                    <a:lnTo>
                      <a:pt x="52862" y="9427"/>
                    </a:lnTo>
                    <a:lnTo>
                      <a:pt x="53253" y="9280"/>
                    </a:lnTo>
                    <a:lnTo>
                      <a:pt x="53627" y="9117"/>
                    </a:lnTo>
                    <a:lnTo>
                      <a:pt x="53969" y="8955"/>
                    </a:lnTo>
                    <a:lnTo>
                      <a:pt x="54295" y="8776"/>
                    </a:lnTo>
                    <a:lnTo>
                      <a:pt x="54604" y="8613"/>
                    </a:lnTo>
                    <a:lnTo>
                      <a:pt x="54897" y="8434"/>
                    </a:lnTo>
                    <a:lnTo>
                      <a:pt x="55174" y="8238"/>
                    </a:lnTo>
                    <a:lnTo>
                      <a:pt x="55418" y="8059"/>
                    </a:lnTo>
                    <a:lnTo>
                      <a:pt x="55662" y="7864"/>
                    </a:lnTo>
                    <a:lnTo>
                      <a:pt x="55874" y="7669"/>
                    </a:lnTo>
                    <a:lnTo>
                      <a:pt x="56085" y="7473"/>
                    </a:lnTo>
                    <a:lnTo>
                      <a:pt x="56265" y="7278"/>
                    </a:lnTo>
                    <a:lnTo>
                      <a:pt x="56444" y="7082"/>
                    </a:lnTo>
                    <a:lnTo>
                      <a:pt x="56590" y="6871"/>
                    </a:lnTo>
                    <a:lnTo>
                      <a:pt x="56720" y="6659"/>
                    </a:lnTo>
                    <a:lnTo>
                      <a:pt x="56851" y="6464"/>
                    </a:lnTo>
                    <a:lnTo>
                      <a:pt x="56948" y="6252"/>
                    </a:lnTo>
                    <a:lnTo>
                      <a:pt x="57030" y="6040"/>
                    </a:lnTo>
                    <a:lnTo>
                      <a:pt x="57111" y="5829"/>
                    </a:lnTo>
                    <a:lnTo>
                      <a:pt x="57176" y="5617"/>
                    </a:lnTo>
                    <a:lnTo>
                      <a:pt x="57209" y="5406"/>
                    </a:lnTo>
                    <a:lnTo>
                      <a:pt x="57241" y="5194"/>
                    </a:lnTo>
                    <a:lnTo>
                      <a:pt x="57258" y="4982"/>
                    </a:lnTo>
                    <a:lnTo>
                      <a:pt x="57274" y="4771"/>
                    </a:lnTo>
                    <a:lnTo>
                      <a:pt x="57258" y="4559"/>
                    </a:lnTo>
                    <a:lnTo>
                      <a:pt x="57241" y="4364"/>
                    </a:lnTo>
                    <a:lnTo>
                      <a:pt x="57193" y="4152"/>
                    </a:lnTo>
                    <a:lnTo>
                      <a:pt x="57160" y="3940"/>
                    </a:lnTo>
                    <a:lnTo>
                      <a:pt x="57095" y="3745"/>
                    </a:lnTo>
                    <a:lnTo>
                      <a:pt x="57013" y="3550"/>
                    </a:lnTo>
                    <a:lnTo>
                      <a:pt x="56932" y="3354"/>
                    </a:lnTo>
                    <a:lnTo>
                      <a:pt x="56851" y="3159"/>
                    </a:lnTo>
                    <a:lnTo>
                      <a:pt x="56737" y="2964"/>
                    </a:lnTo>
                    <a:lnTo>
                      <a:pt x="56623" y="2784"/>
                    </a:lnTo>
                    <a:lnTo>
                      <a:pt x="56492" y="2589"/>
                    </a:lnTo>
                    <a:lnTo>
                      <a:pt x="56362" y="2410"/>
                    </a:lnTo>
                    <a:lnTo>
                      <a:pt x="56216" y="2247"/>
                    </a:lnTo>
                    <a:lnTo>
                      <a:pt x="56053" y="2068"/>
                    </a:lnTo>
                    <a:lnTo>
                      <a:pt x="55890" y="1905"/>
                    </a:lnTo>
                    <a:lnTo>
                      <a:pt x="55711" y="1759"/>
                    </a:lnTo>
                    <a:lnTo>
                      <a:pt x="55532" y="1596"/>
                    </a:lnTo>
                    <a:lnTo>
                      <a:pt x="55337" y="1449"/>
                    </a:lnTo>
                    <a:lnTo>
                      <a:pt x="55141" y="1319"/>
                    </a:lnTo>
                    <a:lnTo>
                      <a:pt x="54930" y="1173"/>
                    </a:lnTo>
                    <a:lnTo>
                      <a:pt x="54718" y="1059"/>
                    </a:lnTo>
                    <a:lnTo>
                      <a:pt x="54490" y="929"/>
                    </a:lnTo>
                    <a:lnTo>
                      <a:pt x="54262" y="815"/>
                    </a:lnTo>
                    <a:lnTo>
                      <a:pt x="54018" y="717"/>
                    </a:lnTo>
                    <a:lnTo>
                      <a:pt x="53774" y="619"/>
                    </a:lnTo>
                    <a:lnTo>
                      <a:pt x="53529" y="522"/>
                    </a:lnTo>
                    <a:lnTo>
                      <a:pt x="53269" y="456"/>
                    </a:lnTo>
                    <a:lnTo>
                      <a:pt x="53009" y="375"/>
                    </a:lnTo>
                    <a:lnTo>
                      <a:pt x="52748" y="310"/>
                    </a:lnTo>
                    <a:lnTo>
                      <a:pt x="52471" y="261"/>
                    </a:lnTo>
                    <a:lnTo>
                      <a:pt x="52064" y="196"/>
                    </a:lnTo>
                    <a:lnTo>
                      <a:pt x="51592" y="147"/>
                    </a:lnTo>
                    <a:lnTo>
                      <a:pt x="51055" y="98"/>
                    </a:lnTo>
                    <a:lnTo>
                      <a:pt x="50485" y="66"/>
                    </a:lnTo>
                    <a:lnTo>
                      <a:pt x="49850" y="33"/>
                    </a:lnTo>
                    <a:lnTo>
                      <a:pt x="49166" y="17"/>
                    </a:lnTo>
                    <a:lnTo>
                      <a:pt x="47669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7072450" y="1895600"/>
                <a:ext cx="143185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57274" h="11039" fill="none" extrusionOk="0">
                    <a:moveTo>
                      <a:pt x="47669" y="1"/>
                    </a:moveTo>
                    <a:lnTo>
                      <a:pt x="47669" y="1"/>
                    </a:lnTo>
                    <a:lnTo>
                      <a:pt x="46708" y="1"/>
                    </a:lnTo>
                    <a:lnTo>
                      <a:pt x="45699" y="17"/>
                    </a:lnTo>
                    <a:lnTo>
                      <a:pt x="43550" y="82"/>
                    </a:lnTo>
                    <a:lnTo>
                      <a:pt x="41222" y="180"/>
                    </a:lnTo>
                    <a:lnTo>
                      <a:pt x="38780" y="326"/>
                    </a:lnTo>
                    <a:lnTo>
                      <a:pt x="36256" y="505"/>
                    </a:lnTo>
                    <a:lnTo>
                      <a:pt x="33651" y="701"/>
                    </a:lnTo>
                    <a:lnTo>
                      <a:pt x="31030" y="945"/>
                    </a:lnTo>
                    <a:lnTo>
                      <a:pt x="28425" y="1205"/>
                    </a:lnTo>
                    <a:lnTo>
                      <a:pt x="25837" y="1498"/>
                    </a:lnTo>
                    <a:lnTo>
                      <a:pt x="23346" y="1824"/>
                    </a:lnTo>
                    <a:lnTo>
                      <a:pt x="22125" y="1987"/>
                    </a:lnTo>
                    <a:lnTo>
                      <a:pt x="20937" y="2166"/>
                    </a:lnTo>
                    <a:lnTo>
                      <a:pt x="19797" y="2345"/>
                    </a:lnTo>
                    <a:lnTo>
                      <a:pt x="18690" y="2524"/>
                    </a:lnTo>
                    <a:lnTo>
                      <a:pt x="17615" y="2719"/>
                    </a:lnTo>
                    <a:lnTo>
                      <a:pt x="16606" y="2915"/>
                    </a:lnTo>
                    <a:lnTo>
                      <a:pt x="15629" y="3110"/>
                    </a:lnTo>
                    <a:lnTo>
                      <a:pt x="14717" y="3322"/>
                    </a:lnTo>
                    <a:lnTo>
                      <a:pt x="13871" y="3517"/>
                    </a:lnTo>
                    <a:lnTo>
                      <a:pt x="13073" y="3729"/>
                    </a:lnTo>
                    <a:lnTo>
                      <a:pt x="12357" y="3940"/>
                    </a:lnTo>
                    <a:lnTo>
                      <a:pt x="11706" y="4152"/>
                    </a:lnTo>
                    <a:lnTo>
                      <a:pt x="586" y="5764"/>
                    </a:lnTo>
                    <a:lnTo>
                      <a:pt x="0" y="8792"/>
                    </a:lnTo>
                    <a:lnTo>
                      <a:pt x="0" y="8792"/>
                    </a:lnTo>
                    <a:lnTo>
                      <a:pt x="1010" y="8890"/>
                    </a:lnTo>
                    <a:lnTo>
                      <a:pt x="3777" y="9150"/>
                    </a:lnTo>
                    <a:lnTo>
                      <a:pt x="7994" y="9508"/>
                    </a:lnTo>
                    <a:lnTo>
                      <a:pt x="10517" y="9704"/>
                    </a:lnTo>
                    <a:lnTo>
                      <a:pt x="13285" y="9915"/>
                    </a:lnTo>
                    <a:lnTo>
                      <a:pt x="16215" y="10127"/>
                    </a:lnTo>
                    <a:lnTo>
                      <a:pt x="19309" y="10338"/>
                    </a:lnTo>
                    <a:lnTo>
                      <a:pt x="22483" y="10518"/>
                    </a:lnTo>
                    <a:lnTo>
                      <a:pt x="25707" y="10697"/>
                    </a:lnTo>
                    <a:lnTo>
                      <a:pt x="28946" y="10843"/>
                    </a:lnTo>
                    <a:lnTo>
                      <a:pt x="32137" y="10941"/>
                    </a:lnTo>
                    <a:lnTo>
                      <a:pt x="33716" y="10990"/>
                    </a:lnTo>
                    <a:lnTo>
                      <a:pt x="35263" y="11022"/>
                    </a:lnTo>
                    <a:lnTo>
                      <a:pt x="36777" y="11039"/>
                    </a:lnTo>
                    <a:lnTo>
                      <a:pt x="38275" y="11039"/>
                    </a:lnTo>
                    <a:lnTo>
                      <a:pt x="38275" y="11039"/>
                    </a:lnTo>
                    <a:lnTo>
                      <a:pt x="39642" y="11039"/>
                    </a:lnTo>
                    <a:lnTo>
                      <a:pt x="40994" y="11022"/>
                    </a:lnTo>
                    <a:lnTo>
                      <a:pt x="42280" y="10990"/>
                    </a:lnTo>
                    <a:lnTo>
                      <a:pt x="43517" y="10941"/>
                    </a:lnTo>
                    <a:lnTo>
                      <a:pt x="44689" y="10876"/>
                    </a:lnTo>
                    <a:lnTo>
                      <a:pt x="45813" y="10794"/>
                    </a:lnTo>
                    <a:lnTo>
                      <a:pt x="46871" y="10713"/>
                    </a:lnTo>
                    <a:lnTo>
                      <a:pt x="47848" y="10599"/>
                    </a:lnTo>
                    <a:lnTo>
                      <a:pt x="47848" y="10599"/>
                    </a:lnTo>
                    <a:lnTo>
                      <a:pt x="48450" y="10518"/>
                    </a:lnTo>
                    <a:lnTo>
                      <a:pt x="49020" y="10420"/>
                    </a:lnTo>
                    <a:lnTo>
                      <a:pt x="49590" y="10322"/>
                    </a:lnTo>
                    <a:lnTo>
                      <a:pt x="50111" y="10225"/>
                    </a:lnTo>
                    <a:lnTo>
                      <a:pt x="50632" y="10111"/>
                    </a:lnTo>
                    <a:lnTo>
                      <a:pt x="51120" y="9980"/>
                    </a:lnTo>
                    <a:lnTo>
                      <a:pt x="51592" y="9850"/>
                    </a:lnTo>
                    <a:lnTo>
                      <a:pt x="52032" y="9720"/>
                    </a:lnTo>
                    <a:lnTo>
                      <a:pt x="52455" y="9573"/>
                    </a:lnTo>
                    <a:lnTo>
                      <a:pt x="52862" y="9427"/>
                    </a:lnTo>
                    <a:lnTo>
                      <a:pt x="53253" y="9280"/>
                    </a:lnTo>
                    <a:lnTo>
                      <a:pt x="53627" y="9117"/>
                    </a:lnTo>
                    <a:lnTo>
                      <a:pt x="53969" y="8955"/>
                    </a:lnTo>
                    <a:lnTo>
                      <a:pt x="54295" y="8776"/>
                    </a:lnTo>
                    <a:lnTo>
                      <a:pt x="54604" y="8613"/>
                    </a:lnTo>
                    <a:lnTo>
                      <a:pt x="54897" y="8434"/>
                    </a:lnTo>
                    <a:lnTo>
                      <a:pt x="55174" y="8238"/>
                    </a:lnTo>
                    <a:lnTo>
                      <a:pt x="55418" y="8059"/>
                    </a:lnTo>
                    <a:lnTo>
                      <a:pt x="55662" y="7864"/>
                    </a:lnTo>
                    <a:lnTo>
                      <a:pt x="55874" y="7669"/>
                    </a:lnTo>
                    <a:lnTo>
                      <a:pt x="56085" y="7473"/>
                    </a:lnTo>
                    <a:lnTo>
                      <a:pt x="56265" y="7278"/>
                    </a:lnTo>
                    <a:lnTo>
                      <a:pt x="56444" y="7082"/>
                    </a:lnTo>
                    <a:lnTo>
                      <a:pt x="56590" y="6871"/>
                    </a:lnTo>
                    <a:lnTo>
                      <a:pt x="56720" y="6659"/>
                    </a:lnTo>
                    <a:lnTo>
                      <a:pt x="56851" y="6464"/>
                    </a:lnTo>
                    <a:lnTo>
                      <a:pt x="56948" y="6252"/>
                    </a:lnTo>
                    <a:lnTo>
                      <a:pt x="57030" y="6040"/>
                    </a:lnTo>
                    <a:lnTo>
                      <a:pt x="57111" y="5829"/>
                    </a:lnTo>
                    <a:lnTo>
                      <a:pt x="57176" y="5617"/>
                    </a:lnTo>
                    <a:lnTo>
                      <a:pt x="57209" y="5406"/>
                    </a:lnTo>
                    <a:lnTo>
                      <a:pt x="57241" y="5194"/>
                    </a:lnTo>
                    <a:lnTo>
                      <a:pt x="57258" y="4982"/>
                    </a:lnTo>
                    <a:lnTo>
                      <a:pt x="57274" y="4771"/>
                    </a:lnTo>
                    <a:lnTo>
                      <a:pt x="57258" y="4559"/>
                    </a:lnTo>
                    <a:lnTo>
                      <a:pt x="57241" y="4364"/>
                    </a:lnTo>
                    <a:lnTo>
                      <a:pt x="57193" y="4152"/>
                    </a:lnTo>
                    <a:lnTo>
                      <a:pt x="57160" y="3940"/>
                    </a:lnTo>
                    <a:lnTo>
                      <a:pt x="57095" y="3745"/>
                    </a:lnTo>
                    <a:lnTo>
                      <a:pt x="57013" y="3550"/>
                    </a:lnTo>
                    <a:lnTo>
                      <a:pt x="56932" y="3354"/>
                    </a:lnTo>
                    <a:lnTo>
                      <a:pt x="56851" y="3159"/>
                    </a:lnTo>
                    <a:lnTo>
                      <a:pt x="56737" y="2964"/>
                    </a:lnTo>
                    <a:lnTo>
                      <a:pt x="56623" y="2784"/>
                    </a:lnTo>
                    <a:lnTo>
                      <a:pt x="56492" y="2589"/>
                    </a:lnTo>
                    <a:lnTo>
                      <a:pt x="56362" y="2410"/>
                    </a:lnTo>
                    <a:lnTo>
                      <a:pt x="56216" y="2247"/>
                    </a:lnTo>
                    <a:lnTo>
                      <a:pt x="56053" y="2068"/>
                    </a:lnTo>
                    <a:lnTo>
                      <a:pt x="55890" y="1905"/>
                    </a:lnTo>
                    <a:lnTo>
                      <a:pt x="55711" y="1759"/>
                    </a:lnTo>
                    <a:lnTo>
                      <a:pt x="55532" y="1596"/>
                    </a:lnTo>
                    <a:lnTo>
                      <a:pt x="55337" y="1449"/>
                    </a:lnTo>
                    <a:lnTo>
                      <a:pt x="55141" y="1319"/>
                    </a:lnTo>
                    <a:lnTo>
                      <a:pt x="54930" y="1173"/>
                    </a:lnTo>
                    <a:lnTo>
                      <a:pt x="54718" y="1059"/>
                    </a:lnTo>
                    <a:lnTo>
                      <a:pt x="54490" y="929"/>
                    </a:lnTo>
                    <a:lnTo>
                      <a:pt x="54262" y="815"/>
                    </a:lnTo>
                    <a:lnTo>
                      <a:pt x="54018" y="717"/>
                    </a:lnTo>
                    <a:lnTo>
                      <a:pt x="53774" y="619"/>
                    </a:lnTo>
                    <a:lnTo>
                      <a:pt x="53529" y="522"/>
                    </a:lnTo>
                    <a:lnTo>
                      <a:pt x="53269" y="456"/>
                    </a:lnTo>
                    <a:lnTo>
                      <a:pt x="53009" y="375"/>
                    </a:lnTo>
                    <a:lnTo>
                      <a:pt x="52748" y="310"/>
                    </a:lnTo>
                    <a:lnTo>
                      <a:pt x="52471" y="261"/>
                    </a:lnTo>
                    <a:lnTo>
                      <a:pt x="52471" y="261"/>
                    </a:lnTo>
                    <a:lnTo>
                      <a:pt x="52064" y="196"/>
                    </a:lnTo>
                    <a:lnTo>
                      <a:pt x="51592" y="147"/>
                    </a:lnTo>
                    <a:lnTo>
                      <a:pt x="51055" y="98"/>
                    </a:lnTo>
                    <a:lnTo>
                      <a:pt x="50485" y="66"/>
                    </a:lnTo>
                    <a:lnTo>
                      <a:pt x="49850" y="33"/>
                    </a:lnTo>
                    <a:lnTo>
                      <a:pt x="49166" y="17"/>
                    </a:lnTo>
                    <a:lnTo>
                      <a:pt x="476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6378100" y="1241150"/>
                <a:ext cx="2393600" cy="956475"/>
              </a:xfrm>
              <a:custGeom>
                <a:avLst/>
                <a:gdLst/>
                <a:ahLst/>
                <a:cxnLst/>
                <a:rect l="l" t="t" r="r" b="b"/>
                <a:pathLst>
                  <a:path w="95744" h="38259" extrusionOk="0">
                    <a:moveTo>
                      <a:pt x="46285" y="0"/>
                    </a:moveTo>
                    <a:lnTo>
                      <a:pt x="45357" y="33"/>
                    </a:lnTo>
                    <a:lnTo>
                      <a:pt x="44478" y="98"/>
                    </a:lnTo>
                    <a:lnTo>
                      <a:pt x="43615" y="195"/>
                    </a:lnTo>
                    <a:lnTo>
                      <a:pt x="40245" y="749"/>
                    </a:lnTo>
                    <a:lnTo>
                      <a:pt x="38552" y="1026"/>
                    </a:lnTo>
                    <a:lnTo>
                      <a:pt x="36842" y="1335"/>
                    </a:lnTo>
                    <a:lnTo>
                      <a:pt x="35979" y="1498"/>
                    </a:lnTo>
                    <a:lnTo>
                      <a:pt x="35100" y="1677"/>
                    </a:lnTo>
                    <a:lnTo>
                      <a:pt x="34221" y="1872"/>
                    </a:lnTo>
                    <a:lnTo>
                      <a:pt x="33342" y="2084"/>
                    </a:lnTo>
                    <a:lnTo>
                      <a:pt x="32447" y="2296"/>
                    </a:lnTo>
                    <a:lnTo>
                      <a:pt x="31535" y="2540"/>
                    </a:lnTo>
                    <a:lnTo>
                      <a:pt x="30623" y="2816"/>
                    </a:lnTo>
                    <a:lnTo>
                      <a:pt x="29695" y="3093"/>
                    </a:lnTo>
                    <a:lnTo>
                      <a:pt x="28767" y="3403"/>
                    </a:lnTo>
                    <a:lnTo>
                      <a:pt x="27823" y="3744"/>
                    </a:lnTo>
                    <a:lnTo>
                      <a:pt x="26862" y="4103"/>
                    </a:lnTo>
                    <a:lnTo>
                      <a:pt x="25886" y="4493"/>
                    </a:lnTo>
                    <a:lnTo>
                      <a:pt x="24909" y="4917"/>
                    </a:lnTo>
                    <a:lnTo>
                      <a:pt x="23900" y="5372"/>
                    </a:lnTo>
                    <a:lnTo>
                      <a:pt x="22890" y="5861"/>
                    </a:lnTo>
                    <a:lnTo>
                      <a:pt x="21864" y="6398"/>
                    </a:lnTo>
                    <a:lnTo>
                      <a:pt x="20823" y="6952"/>
                    </a:lnTo>
                    <a:lnTo>
                      <a:pt x="19748" y="7570"/>
                    </a:lnTo>
                    <a:lnTo>
                      <a:pt x="18674" y="8205"/>
                    </a:lnTo>
                    <a:lnTo>
                      <a:pt x="17583" y="8905"/>
                    </a:lnTo>
                    <a:lnTo>
                      <a:pt x="16459" y="9638"/>
                    </a:lnTo>
                    <a:lnTo>
                      <a:pt x="15320" y="10419"/>
                    </a:lnTo>
                    <a:lnTo>
                      <a:pt x="14164" y="11250"/>
                    </a:lnTo>
                    <a:lnTo>
                      <a:pt x="12992" y="12129"/>
                    </a:lnTo>
                    <a:lnTo>
                      <a:pt x="12764" y="12324"/>
                    </a:lnTo>
                    <a:lnTo>
                      <a:pt x="12161" y="12861"/>
                    </a:lnTo>
                    <a:lnTo>
                      <a:pt x="11722" y="13236"/>
                    </a:lnTo>
                    <a:lnTo>
                      <a:pt x="11201" y="13643"/>
                    </a:lnTo>
                    <a:lnTo>
                      <a:pt x="10615" y="14099"/>
                    </a:lnTo>
                    <a:lnTo>
                      <a:pt x="9964" y="14571"/>
                    </a:lnTo>
                    <a:lnTo>
                      <a:pt x="9264" y="15059"/>
                    </a:lnTo>
                    <a:lnTo>
                      <a:pt x="8498" y="15564"/>
                    </a:lnTo>
                    <a:lnTo>
                      <a:pt x="7684" y="16036"/>
                    </a:lnTo>
                    <a:lnTo>
                      <a:pt x="7277" y="16280"/>
                    </a:lnTo>
                    <a:lnTo>
                      <a:pt x="6838" y="16508"/>
                    </a:lnTo>
                    <a:lnTo>
                      <a:pt x="6415" y="16720"/>
                    </a:lnTo>
                    <a:lnTo>
                      <a:pt x="5975" y="16931"/>
                    </a:lnTo>
                    <a:lnTo>
                      <a:pt x="5519" y="17143"/>
                    </a:lnTo>
                    <a:lnTo>
                      <a:pt x="5063" y="17322"/>
                    </a:lnTo>
                    <a:lnTo>
                      <a:pt x="4607" y="17501"/>
                    </a:lnTo>
                    <a:lnTo>
                      <a:pt x="4152" y="17648"/>
                    </a:lnTo>
                    <a:lnTo>
                      <a:pt x="3696" y="17794"/>
                    </a:lnTo>
                    <a:lnTo>
                      <a:pt x="3224" y="17908"/>
                    </a:lnTo>
                    <a:lnTo>
                      <a:pt x="2947" y="18006"/>
                    </a:lnTo>
                    <a:lnTo>
                      <a:pt x="2638" y="18136"/>
                    </a:lnTo>
                    <a:lnTo>
                      <a:pt x="2279" y="18315"/>
                    </a:lnTo>
                    <a:lnTo>
                      <a:pt x="2084" y="18413"/>
                    </a:lnTo>
                    <a:lnTo>
                      <a:pt x="1889" y="18543"/>
                    </a:lnTo>
                    <a:lnTo>
                      <a:pt x="1693" y="18673"/>
                    </a:lnTo>
                    <a:lnTo>
                      <a:pt x="1514" y="18820"/>
                    </a:lnTo>
                    <a:lnTo>
                      <a:pt x="1335" y="18983"/>
                    </a:lnTo>
                    <a:lnTo>
                      <a:pt x="1172" y="19162"/>
                    </a:lnTo>
                    <a:lnTo>
                      <a:pt x="1026" y="19357"/>
                    </a:lnTo>
                    <a:lnTo>
                      <a:pt x="896" y="19569"/>
                    </a:lnTo>
                    <a:lnTo>
                      <a:pt x="847" y="19683"/>
                    </a:lnTo>
                    <a:lnTo>
                      <a:pt x="798" y="19813"/>
                    </a:lnTo>
                    <a:lnTo>
                      <a:pt x="765" y="19943"/>
                    </a:lnTo>
                    <a:lnTo>
                      <a:pt x="733" y="20073"/>
                    </a:lnTo>
                    <a:lnTo>
                      <a:pt x="717" y="20204"/>
                    </a:lnTo>
                    <a:lnTo>
                      <a:pt x="717" y="20350"/>
                    </a:lnTo>
                    <a:lnTo>
                      <a:pt x="717" y="20497"/>
                    </a:lnTo>
                    <a:lnTo>
                      <a:pt x="733" y="20643"/>
                    </a:lnTo>
                    <a:lnTo>
                      <a:pt x="668" y="20708"/>
                    </a:lnTo>
                    <a:lnTo>
                      <a:pt x="586" y="20790"/>
                    </a:lnTo>
                    <a:lnTo>
                      <a:pt x="489" y="20904"/>
                    </a:lnTo>
                    <a:lnTo>
                      <a:pt x="391" y="21083"/>
                    </a:lnTo>
                    <a:lnTo>
                      <a:pt x="277" y="21294"/>
                    </a:lnTo>
                    <a:lnTo>
                      <a:pt x="163" y="21555"/>
                    </a:lnTo>
                    <a:lnTo>
                      <a:pt x="82" y="21864"/>
                    </a:lnTo>
                    <a:lnTo>
                      <a:pt x="49" y="22043"/>
                    </a:lnTo>
                    <a:lnTo>
                      <a:pt x="16" y="22239"/>
                    </a:lnTo>
                    <a:lnTo>
                      <a:pt x="0" y="22434"/>
                    </a:lnTo>
                    <a:lnTo>
                      <a:pt x="0" y="22662"/>
                    </a:lnTo>
                    <a:lnTo>
                      <a:pt x="0" y="22890"/>
                    </a:lnTo>
                    <a:lnTo>
                      <a:pt x="33" y="23150"/>
                    </a:lnTo>
                    <a:lnTo>
                      <a:pt x="65" y="23411"/>
                    </a:lnTo>
                    <a:lnTo>
                      <a:pt x="114" y="23688"/>
                    </a:lnTo>
                    <a:lnTo>
                      <a:pt x="179" y="24046"/>
                    </a:lnTo>
                    <a:lnTo>
                      <a:pt x="293" y="24420"/>
                    </a:lnTo>
                    <a:lnTo>
                      <a:pt x="391" y="24730"/>
                    </a:lnTo>
                    <a:lnTo>
                      <a:pt x="521" y="25055"/>
                    </a:lnTo>
                    <a:lnTo>
                      <a:pt x="456" y="25251"/>
                    </a:lnTo>
                    <a:lnTo>
                      <a:pt x="326" y="25755"/>
                    </a:lnTo>
                    <a:lnTo>
                      <a:pt x="261" y="26113"/>
                    </a:lnTo>
                    <a:lnTo>
                      <a:pt x="179" y="26553"/>
                    </a:lnTo>
                    <a:lnTo>
                      <a:pt x="114" y="27025"/>
                    </a:lnTo>
                    <a:lnTo>
                      <a:pt x="82" y="27562"/>
                    </a:lnTo>
                    <a:lnTo>
                      <a:pt x="49" y="28148"/>
                    </a:lnTo>
                    <a:lnTo>
                      <a:pt x="65" y="28751"/>
                    </a:lnTo>
                    <a:lnTo>
                      <a:pt x="82" y="29076"/>
                    </a:lnTo>
                    <a:lnTo>
                      <a:pt x="98" y="29402"/>
                    </a:lnTo>
                    <a:lnTo>
                      <a:pt x="130" y="29744"/>
                    </a:lnTo>
                    <a:lnTo>
                      <a:pt x="196" y="30086"/>
                    </a:lnTo>
                    <a:lnTo>
                      <a:pt x="244" y="30428"/>
                    </a:lnTo>
                    <a:lnTo>
                      <a:pt x="326" y="30770"/>
                    </a:lnTo>
                    <a:lnTo>
                      <a:pt x="423" y="31111"/>
                    </a:lnTo>
                    <a:lnTo>
                      <a:pt x="521" y="31470"/>
                    </a:lnTo>
                    <a:lnTo>
                      <a:pt x="635" y="31828"/>
                    </a:lnTo>
                    <a:lnTo>
                      <a:pt x="782" y="32186"/>
                    </a:lnTo>
                    <a:lnTo>
                      <a:pt x="944" y="32528"/>
                    </a:lnTo>
                    <a:lnTo>
                      <a:pt x="1107" y="32886"/>
                    </a:lnTo>
                    <a:lnTo>
                      <a:pt x="1303" y="33228"/>
                    </a:lnTo>
                    <a:lnTo>
                      <a:pt x="1498" y="33570"/>
                    </a:lnTo>
                    <a:lnTo>
                      <a:pt x="1726" y="33895"/>
                    </a:lnTo>
                    <a:lnTo>
                      <a:pt x="1938" y="34205"/>
                    </a:lnTo>
                    <a:lnTo>
                      <a:pt x="2165" y="34498"/>
                    </a:lnTo>
                    <a:lnTo>
                      <a:pt x="2410" y="34774"/>
                    </a:lnTo>
                    <a:lnTo>
                      <a:pt x="2654" y="35051"/>
                    </a:lnTo>
                    <a:lnTo>
                      <a:pt x="2898" y="35312"/>
                    </a:lnTo>
                    <a:lnTo>
                      <a:pt x="3159" y="35556"/>
                    </a:lnTo>
                    <a:lnTo>
                      <a:pt x="3403" y="35800"/>
                    </a:lnTo>
                    <a:lnTo>
                      <a:pt x="3924" y="36240"/>
                    </a:lnTo>
                    <a:lnTo>
                      <a:pt x="4428" y="36630"/>
                    </a:lnTo>
                    <a:lnTo>
                      <a:pt x="4917" y="36989"/>
                    </a:lnTo>
                    <a:lnTo>
                      <a:pt x="5389" y="37298"/>
                    </a:lnTo>
                    <a:lnTo>
                      <a:pt x="5828" y="37558"/>
                    </a:lnTo>
                    <a:lnTo>
                      <a:pt x="6219" y="37770"/>
                    </a:lnTo>
                    <a:lnTo>
                      <a:pt x="6561" y="37949"/>
                    </a:lnTo>
                    <a:lnTo>
                      <a:pt x="7066" y="38193"/>
                    </a:lnTo>
                    <a:lnTo>
                      <a:pt x="7245" y="38258"/>
                    </a:lnTo>
                    <a:lnTo>
                      <a:pt x="88076" y="20432"/>
                    </a:lnTo>
                    <a:lnTo>
                      <a:pt x="88857" y="20269"/>
                    </a:lnTo>
                    <a:lnTo>
                      <a:pt x="89574" y="20106"/>
                    </a:lnTo>
                    <a:lnTo>
                      <a:pt x="90241" y="19943"/>
                    </a:lnTo>
                    <a:lnTo>
                      <a:pt x="90860" y="19780"/>
                    </a:lnTo>
                    <a:lnTo>
                      <a:pt x="91430" y="19618"/>
                    </a:lnTo>
                    <a:lnTo>
                      <a:pt x="91951" y="19455"/>
                    </a:lnTo>
                    <a:lnTo>
                      <a:pt x="92439" y="19292"/>
                    </a:lnTo>
                    <a:lnTo>
                      <a:pt x="92879" y="19129"/>
                    </a:lnTo>
                    <a:lnTo>
                      <a:pt x="93269" y="18966"/>
                    </a:lnTo>
                    <a:lnTo>
                      <a:pt x="93628" y="18820"/>
                    </a:lnTo>
                    <a:lnTo>
                      <a:pt x="93953" y="18657"/>
                    </a:lnTo>
                    <a:lnTo>
                      <a:pt x="94246" y="18511"/>
                    </a:lnTo>
                    <a:lnTo>
                      <a:pt x="94507" y="18364"/>
                    </a:lnTo>
                    <a:lnTo>
                      <a:pt x="94718" y="18218"/>
                    </a:lnTo>
                    <a:lnTo>
                      <a:pt x="94930" y="18087"/>
                    </a:lnTo>
                    <a:lnTo>
                      <a:pt x="95093" y="17941"/>
                    </a:lnTo>
                    <a:lnTo>
                      <a:pt x="95239" y="17827"/>
                    </a:lnTo>
                    <a:lnTo>
                      <a:pt x="95353" y="17697"/>
                    </a:lnTo>
                    <a:lnTo>
                      <a:pt x="95467" y="17583"/>
                    </a:lnTo>
                    <a:lnTo>
                      <a:pt x="95549" y="17469"/>
                    </a:lnTo>
                    <a:lnTo>
                      <a:pt x="95614" y="17355"/>
                    </a:lnTo>
                    <a:lnTo>
                      <a:pt x="95663" y="17257"/>
                    </a:lnTo>
                    <a:lnTo>
                      <a:pt x="95711" y="17094"/>
                    </a:lnTo>
                    <a:lnTo>
                      <a:pt x="95744" y="16948"/>
                    </a:lnTo>
                    <a:lnTo>
                      <a:pt x="95728" y="16850"/>
                    </a:lnTo>
                    <a:lnTo>
                      <a:pt x="95711" y="16752"/>
                    </a:lnTo>
                    <a:lnTo>
                      <a:pt x="95663" y="16703"/>
                    </a:lnTo>
                    <a:lnTo>
                      <a:pt x="95549" y="16524"/>
                    </a:lnTo>
                    <a:lnTo>
                      <a:pt x="95386" y="16264"/>
                    </a:lnTo>
                    <a:lnTo>
                      <a:pt x="95288" y="16085"/>
                    </a:lnTo>
                    <a:lnTo>
                      <a:pt x="95207" y="15889"/>
                    </a:lnTo>
                    <a:lnTo>
                      <a:pt x="95109" y="15662"/>
                    </a:lnTo>
                    <a:lnTo>
                      <a:pt x="95028" y="15417"/>
                    </a:lnTo>
                    <a:lnTo>
                      <a:pt x="94963" y="15157"/>
                    </a:lnTo>
                    <a:lnTo>
                      <a:pt x="94897" y="14864"/>
                    </a:lnTo>
                    <a:lnTo>
                      <a:pt x="94865" y="14554"/>
                    </a:lnTo>
                    <a:lnTo>
                      <a:pt x="94832" y="14213"/>
                    </a:lnTo>
                    <a:lnTo>
                      <a:pt x="94832" y="13871"/>
                    </a:lnTo>
                    <a:lnTo>
                      <a:pt x="94865" y="13496"/>
                    </a:lnTo>
                    <a:lnTo>
                      <a:pt x="94881" y="13301"/>
                    </a:lnTo>
                    <a:lnTo>
                      <a:pt x="94865" y="13057"/>
                    </a:lnTo>
                    <a:lnTo>
                      <a:pt x="94849" y="12796"/>
                    </a:lnTo>
                    <a:lnTo>
                      <a:pt x="94832" y="12503"/>
                    </a:lnTo>
                    <a:lnTo>
                      <a:pt x="94735" y="11885"/>
                    </a:lnTo>
                    <a:lnTo>
                      <a:pt x="94637" y="11266"/>
                    </a:lnTo>
                    <a:lnTo>
                      <a:pt x="94523" y="10680"/>
                    </a:lnTo>
                    <a:lnTo>
                      <a:pt x="94425" y="10191"/>
                    </a:lnTo>
                    <a:lnTo>
                      <a:pt x="94328" y="9752"/>
                    </a:lnTo>
                    <a:lnTo>
                      <a:pt x="94311" y="9622"/>
                    </a:lnTo>
                    <a:lnTo>
                      <a:pt x="94279" y="9312"/>
                    </a:lnTo>
                    <a:lnTo>
                      <a:pt x="94230" y="9084"/>
                    </a:lnTo>
                    <a:lnTo>
                      <a:pt x="94165" y="8840"/>
                    </a:lnTo>
                    <a:lnTo>
                      <a:pt x="94083" y="8563"/>
                    </a:lnTo>
                    <a:lnTo>
                      <a:pt x="93953" y="8254"/>
                    </a:lnTo>
                    <a:lnTo>
                      <a:pt x="93807" y="7912"/>
                    </a:lnTo>
                    <a:lnTo>
                      <a:pt x="93611" y="7570"/>
                    </a:lnTo>
                    <a:lnTo>
                      <a:pt x="93383" y="7212"/>
                    </a:lnTo>
                    <a:lnTo>
                      <a:pt x="93107" y="6838"/>
                    </a:lnTo>
                    <a:lnTo>
                      <a:pt x="92944" y="6659"/>
                    </a:lnTo>
                    <a:lnTo>
                      <a:pt x="92765" y="6463"/>
                    </a:lnTo>
                    <a:lnTo>
                      <a:pt x="92586" y="6284"/>
                    </a:lnTo>
                    <a:lnTo>
                      <a:pt x="92374" y="6089"/>
                    </a:lnTo>
                    <a:lnTo>
                      <a:pt x="92162" y="5910"/>
                    </a:lnTo>
                    <a:lnTo>
                      <a:pt x="91934" y="5731"/>
                    </a:lnTo>
                    <a:lnTo>
                      <a:pt x="91674" y="5535"/>
                    </a:lnTo>
                    <a:lnTo>
                      <a:pt x="91413" y="5356"/>
                    </a:lnTo>
                    <a:lnTo>
                      <a:pt x="90274" y="4770"/>
                    </a:lnTo>
                    <a:lnTo>
                      <a:pt x="90062" y="4640"/>
                    </a:lnTo>
                    <a:lnTo>
                      <a:pt x="89834" y="4510"/>
                    </a:lnTo>
                    <a:lnTo>
                      <a:pt x="89590" y="4396"/>
                    </a:lnTo>
                    <a:lnTo>
                      <a:pt x="89313" y="4282"/>
                    </a:lnTo>
                    <a:lnTo>
                      <a:pt x="89037" y="4168"/>
                    </a:lnTo>
                    <a:lnTo>
                      <a:pt x="88744" y="4070"/>
                    </a:lnTo>
                    <a:lnTo>
                      <a:pt x="88434" y="3989"/>
                    </a:lnTo>
                    <a:lnTo>
                      <a:pt x="88109" y="3891"/>
                    </a:lnTo>
                    <a:lnTo>
                      <a:pt x="87409" y="3744"/>
                    </a:lnTo>
                    <a:lnTo>
                      <a:pt x="86660" y="3614"/>
                    </a:lnTo>
                    <a:lnTo>
                      <a:pt x="85878" y="3500"/>
                    </a:lnTo>
                    <a:lnTo>
                      <a:pt x="85048" y="3403"/>
                    </a:lnTo>
                    <a:lnTo>
                      <a:pt x="84201" y="3337"/>
                    </a:lnTo>
                    <a:lnTo>
                      <a:pt x="83306" y="3289"/>
                    </a:lnTo>
                    <a:lnTo>
                      <a:pt x="82411" y="3256"/>
                    </a:lnTo>
                    <a:lnTo>
                      <a:pt x="81483" y="3240"/>
                    </a:lnTo>
                    <a:lnTo>
                      <a:pt x="80555" y="3223"/>
                    </a:lnTo>
                    <a:lnTo>
                      <a:pt x="79610" y="3240"/>
                    </a:lnTo>
                    <a:lnTo>
                      <a:pt x="78682" y="3256"/>
                    </a:lnTo>
                    <a:lnTo>
                      <a:pt x="77754" y="3272"/>
                    </a:lnTo>
                    <a:lnTo>
                      <a:pt x="75931" y="3354"/>
                    </a:lnTo>
                    <a:lnTo>
                      <a:pt x="74222" y="3468"/>
                    </a:lnTo>
                    <a:lnTo>
                      <a:pt x="72642" y="3582"/>
                    </a:lnTo>
                    <a:lnTo>
                      <a:pt x="71242" y="3696"/>
                    </a:lnTo>
                    <a:lnTo>
                      <a:pt x="70086" y="3810"/>
                    </a:lnTo>
                    <a:lnTo>
                      <a:pt x="69207" y="3907"/>
                    </a:lnTo>
                    <a:lnTo>
                      <a:pt x="68442" y="3989"/>
                    </a:lnTo>
                    <a:lnTo>
                      <a:pt x="68393" y="3972"/>
                    </a:lnTo>
                    <a:lnTo>
                      <a:pt x="67416" y="3679"/>
                    </a:lnTo>
                    <a:lnTo>
                      <a:pt x="66505" y="3403"/>
                    </a:lnTo>
                    <a:lnTo>
                      <a:pt x="65365" y="3093"/>
                    </a:lnTo>
                    <a:lnTo>
                      <a:pt x="64014" y="2719"/>
                    </a:lnTo>
                    <a:lnTo>
                      <a:pt x="62484" y="2328"/>
                    </a:lnTo>
                    <a:lnTo>
                      <a:pt x="60807" y="1921"/>
                    </a:lnTo>
                    <a:lnTo>
                      <a:pt x="59000" y="1530"/>
                    </a:lnTo>
                    <a:lnTo>
                      <a:pt x="58072" y="1335"/>
                    </a:lnTo>
                    <a:lnTo>
                      <a:pt x="57111" y="1140"/>
                    </a:lnTo>
                    <a:lnTo>
                      <a:pt x="56134" y="961"/>
                    </a:lnTo>
                    <a:lnTo>
                      <a:pt x="55141" y="781"/>
                    </a:lnTo>
                    <a:lnTo>
                      <a:pt x="54148" y="635"/>
                    </a:lnTo>
                    <a:lnTo>
                      <a:pt x="53155" y="488"/>
                    </a:lnTo>
                    <a:lnTo>
                      <a:pt x="52146" y="358"/>
                    </a:lnTo>
                    <a:lnTo>
                      <a:pt x="51136" y="244"/>
                    </a:lnTo>
                    <a:lnTo>
                      <a:pt x="50143" y="147"/>
                    </a:lnTo>
                    <a:lnTo>
                      <a:pt x="49150" y="81"/>
                    </a:lnTo>
                    <a:lnTo>
                      <a:pt x="48190" y="33"/>
                    </a:lnTo>
                    <a:lnTo>
                      <a:pt x="472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6441175" y="2075500"/>
                <a:ext cx="284525" cy="1013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4055" extrusionOk="0">
                    <a:moveTo>
                      <a:pt x="1" y="0"/>
                    </a:moveTo>
                    <a:lnTo>
                      <a:pt x="180" y="277"/>
                    </a:lnTo>
                    <a:lnTo>
                      <a:pt x="375" y="554"/>
                    </a:lnTo>
                    <a:lnTo>
                      <a:pt x="587" y="814"/>
                    </a:lnTo>
                    <a:lnTo>
                      <a:pt x="815" y="1091"/>
                    </a:lnTo>
                    <a:lnTo>
                      <a:pt x="1043" y="1352"/>
                    </a:lnTo>
                    <a:lnTo>
                      <a:pt x="1303" y="1612"/>
                    </a:lnTo>
                    <a:lnTo>
                      <a:pt x="1564" y="1873"/>
                    </a:lnTo>
                    <a:lnTo>
                      <a:pt x="1857" y="2133"/>
                    </a:lnTo>
                    <a:lnTo>
                      <a:pt x="2150" y="2394"/>
                    </a:lnTo>
                    <a:lnTo>
                      <a:pt x="2475" y="2638"/>
                    </a:lnTo>
                    <a:lnTo>
                      <a:pt x="2801" y="2882"/>
                    </a:lnTo>
                    <a:lnTo>
                      <a:pt x="3159" y="3126"/>
                    </a:lnTo>
                    <a:lnTo>
                      <a:pt x="3533" y="3370"/>
                    </a:lnTo>
                    <a:lnTo>
                      <a:pt x="3908" y="3598"/>
                    </a:lnTo>
                    <a:lnTo>
                      <a:pt x="4315" y="3826"/>
                    </a:lnTo>
                    <a:lnTo>
                      <a:pt x="4738" y="4054"/>
                    </a:lnTo>
                    <a:lnTo>
                      <a:pt x="7017" y="3501"/>
                    </a:lnTo>
                    <a:lnTo>
                      <a:pt x="9166" y="2996"/>
                    </a:lnTo>
                    <a:lnTo>
                      <a:pt x="11380" y="2491"/>
                    </a:lnTo>
                    <a:lnTo>
                      <a:pt x="11315" y="2377"/>
                    </a:lnTo>
                    <a:lnTo>
                      <a:pt x="11185" y="2035"/>
                    </a:lnTo>
                    <a:lnTo>
                      <a:pt x="10876" y="2182"/>
                    </a:lnTo>
                    <a:lnTo>
                      <a:pt x="10566" y="2312"/>
                    </a:lnTo>
                    <a:lnTo>
                      <a:pt x="10241" y="2426"/>
                    </a:lnTo>
                    <a:lnTo>
                      <a:pt x="9932" y="2524"/>
                    </a:lnTo>
                    <a:lnTo>
                      <a:pt x="9606" y="2605"/>
                    </a:lnTo>
                    <a:lnTo>
                      <a:pt x="9280" y="2687"/>
                    </a:lnTo>
                    <a:lnTo>
                      <a:pt x="8971" y="2735"/>
                    </a:lnTo>
                    <a:lnTo>
                      <a:pt x="8645" y="2768"/>
                    </a:lnTo>
                    <a:lnTo>
                      <a:pt x="8320" y="2784"/>
                    </a:lnTo>
                    <a:lnTo>
                      <a:pt x="7994" y="2801"/>
                    </a:lnTo>
                    <a:lnTo>
                      <a:pt x="7669" y="2784"/>
                    </a:lnTo>
                    <a:lnTo>
                      <a:pt x="7343" y="2768"/>
                    </a:lnTo>
                    <a:lnTo>
                      <a:pt x="7017" y="2735"/>
                    </a:lnTo>
                    <a:lnTo>
                      <a:pt x="6708" y="2703"/>
                    </a:lnTo>
                    <a:lnTo>
                      <a:pt x="6382" y="2638"/>
                    </a:lnTo>
                    <a:lnTo>
                      <a:pt x="6057" y="2573"/>
                    </a:lnTo>
                    <a:lnTo>
                      <a:pt x="5731" y="2491"/>
                    </a:lnTo>
                    <a:lnTo>
                      <a:pt x="5422" y="2410"/>
                    </a:lnTo>
                    <a:lnTo>
                      <a:pt x="5096" y="2312"/>
                    </a:lnTo>
                    <a:lnTo>
                      <a:pt x="4787" y="2198"/>
                    </a:lnTo>
                    <a:lnTo>
                      <a:pt x="4152" y="1954"/>
                    </a:lnTo>
                    <a:lnTo>
                      <a:pt x="3533" y="1661"/>
                    </a:lnTo>
                    <a:lnTo>
                      <a:pt x="2931" y="1352"/>
                    </a:lnTo>
                    <a:lnTo>
                      <a:pt x="2329" y="1010"/>
                    </a:lnTo>
                    <a:lnTo>
                      <a:pt x="1743" y="635"/>
                    </a:lnTo>
                    <a:lnTo>
                      <a:pt x="1156" y="228"/>
                    </a:lnTo>
                    <a:lnTo>
                      <a:pt x="896" y="131"/>
                    </a:lnTo>
                    <a:lnTo>
                      <a:pt x="603" y="66"/>
                    </a:lnTo>
                    <a:lnTo>
                      <a:pt x="294" y="1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7E2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7026850" y="1805650"/>
                <a:ext cx="1149425" cy="224275"/>
              </a:xfrm>
              <a:custGeom>
                <a:avLst/>
                <a:gdLst/>
                <a:ahLst/>
                <a:cxnLst/>
                <a:rect l="l" t="t" r="r" b="b"/>
                <a:pathLst>
                  <a:path w="45977" h="8971" extrusionOk="0">
                    <a:moveTo>
                      <a:pt x="45976" y="1"/>
                    </a:moveTo>
                    <a:lnTo>
                      <a:pt x="45504" y="49"/>
                    </a:lnTo>
                    <a:lnTo>
                      <a:pt x="45064" y="131"/>
                    </a:lnTo>
                    <a:lnTo>
                      <a:pt x="44657" y="212"/>
                    </a:lnTo>
                    <a:lnTo>
                      <a:pt x="44250" y="310"/>
                    </a:lnTo>
                    <a:lnTo>
                      <a:pt x="43420" y="522"/>
                    </a:lnTo>
                    <a:lnTo>
                      <a:pt x="42997" y="636"/>
                    </a:lnTo>
                    <a:lnTo>
                      <a:pt x="42541" y="733"/>
                    </a:lnTo>
                    <a:lnTo>
                      <a:pt x="41108" y="977"/>
                    </a:lnTo>
                    <a:lnTo>
                      <a:pt x="39676" y="1238"/>
                    </a:lnTo>
                    <a:lnTo>
                      <a:pt x="38243" y="1515"/>
                    </a:lnTo>
                    <a:lnTo>
                      <a:pt x="36810" y="1791"/>
                    </a:lnTo>
                    <a:lnTo>
                      <a:pt x="33961" y="2394"/>
                    </a:lnTo>
                    <a:lnTo>
                      <a:pt x="31096" y="2996"/>
                    </a:lnTo>
                    <a:lnTo>
                      <a:pt x="29680" y="3289"/>
                    </a:lnTo>
                    <a:lnTo>
                      <a:pt x="28247" y="3566"/>
                    </a:lnTo>
                    <a:lnTo>
                      <a:pt x="26814" y="3843"/>
                    </a:lnTo>
                    <a:lnTo>
                      <a:pt x="25382" y="4103"/>
                    </a:lnTo>
                    <a:lnTo>
                      <a:pt x="23933" y="4331"/>
                    </a:lnTo>
                    <a:lnTo>
                      <a:pt x="22500" y="4559"/>
                    </a:lnTo>
                    <a:lnTo>
                      <a:pt x="21051" y="4738"/>
                    </a:lnTo>
                    <a:lnTo>
                      <a:pt x="19602" y="4901"/>
                    </a:lnTo>
                    <a:lnTo>
                      <a:pt x="18609" y="5015"/>
                    </a:lnTo>
                    <a:lnTo>
                      <a:pt x="17616" y="5129"/>
                    </a:lnTo>
                    <a:lnTo>
                      <a:pt x="15565" y="5389"/>
                    </a:lnTo>
                    <a:lnTo>
                      <a:pt x="14523" y="5503"/>
                    </a:lnTo>
                    <a:lnTo>
                      <a:pt x="13481" y="5585"/>
                    </a:lnTo>
                    <a:lnTo>
                      <a:pt x="12439" y="5650"/>
                    </a:lnTo>
                    <a:lnTo>
                      <a:pt x="11918" y="5666"/>
                    </a:lnTo>
                    <a:lnTo>
                      <a:pt x="11397" y="5666"/>
                    </a:lnTo>
                    <a:lnTo>
                      <a:pt x="10876" y="5650"/>
                    </a:lnTo>
                    <a:lnTo>
                      <a:pt x="10355" y="5634"/>
                    </a:lnTo>
                    <a:lnTo>
                      <a:pt x="9834" y="5601"/>
                    </a:lnTo>
                    <a:lnTo>
                      <a:pt x="9329" y="5552"/>
                    </a:lnTo>
                    <a:lnTo>
                      <a:pt x="8808" y="5487"/>
                    </a:lnTo>
                    <a:lnTo>
                      <a:pt x="8304" y="5389"/>
                    </a:lnTo>
                    <a:lnTo>
                      <a:pt x="7799" y="5292"/>
                    </a:lnTo>
                    <a:lnTo>
                      <a:pt x="7311" y="5161"/>
                    </a:lnTo>
                    <a:lnTo>
                      <a:pt x="6806" y="5015"/>
                    </a:lnTo>
                    <a:lnTo>
                      <a:pt x="6318" y="4852"/>
                    </a:lnTo>
                    <a:lnTo>
                      <a:pt x="5845" y="4657"/>
                    </a:lnTo>
                    <a:lnTo>
                      <a:pt x="5373" y="4445"/>
                    </a:lnTo>
                    <a:lnTo>
                      <a:pt x="4901" y="4201"/>
                    </a:lnTo>
                    <a:lnTo>
                      <a:pt x="4445" y="3940"/>
                    </a:lnTo>
                    <a:lnTo>
                      <a:pt x="3989" y="3647"/>
                    </a:lnTo>
                    <a:lnTo>
                      <a:pt x="3550" y="3322"/>
                    </a:lnTo>
                    <a:lnTo>
                      <a:pt x="3338" y="3159"/>
                    </a:lnTo>
                    <a:lnTo>
                      <a:pt x="3127" y="3012"/>
                    </a:lnTo>
                    <a:lnTo>
                      <a:pt x="2915" y="2882"/>
                    </a:lnTo>
                    <a:lnTo>
                      <a:pt x="2703" y="2768"/>
                    </a:lnTo>
                    <a:lnTo>
                      <a:pt x="2475" y="2654"/>
                    </a:lnTo>
                    <a:lnTo>
                      <a:pt x="2264" y="2557"/>
                    </a:lnTo>
                    <a:lnTo>
                      <a:pt x="1824" y="2394"/>
                    </a:lnTo>
                    <a:lnTo>
                      <a:pt x="1368" y="2264"/>
                    </a:lnTo>
                    <a:lnTo>
                      <a:pt x="929" y="2166"/>
                    </a:lnTo>
                    <a:lnTo>
                      <a:pt x="473" y="2101"/>
                    </a:lnTo>
                    <a:lnTo>
                      <a:pt x="1" y="2068"/>
                    </a:lnTo>
                    <a:lnTo>
                      <a:pt x="1" y="2068"/>
                    </a:lnTo>
                    <a:lnTo>
                      <a:pt x="408" y="2312"/>
                    </a:lnTo>
                    <a:lnTo>
                      <a:pt x="782" y="2573"/>
                    </a:lnTo>
                    <a:lnTo>
                      <a:pt x="1157" y="2833"/>
                    </a:lnTo>
                    <a:lnTo>
                      <a:pt x="1499" y="3110"/>
                    </a:lnTo>
                    <a:lnTo>
                      <a:pt x="1824" y="3387"/>
                    </a:lnTo>
                    <a:lnTo>
                      <a:pt x="2134" y="3680"/>
                    </a:lnTo>
                    <a:lnTo>
                      <a:pt x="2427" y="3957"/>
                    </a:lnTo>
                    <a:lnTo>
                      <a:pt x="2703" y="4250"/>
                    </a:lnTo>
                    <a:lnTo>
                      <a:pt x="2964" y="4543"/>
                    </a:lnTo>
                    <a:lnTo>
                      <a:pt x="3208" y="4820"/>
                    </a:lnTo>
                    <a:lnTo>
                      <a:pt x="3436" y="5113"/>
                    </a:lnTo>
                    <a:lnTo>
                      <a:pt x="3648" y="5406"/>
                    </a:lnTo>
                    <a:lnTo>
                      <a:pt x="4022" y="5959"/>
                    </a:lnTo>
                    <a:lnTo>
                      <a:pt x="4364" y="6496"/>
                    </a:lnTo>
                    <a:lnTo>
                      <a:pt x="4641" y="7001"/>
                    </a:lnTo>
                    <a:lnTo>
                      <a:pt x="4869" y="7473"/>
                    </a:lnTo>
                    <a:lnTo>
                      <a:pt x="5048" y="7897"/>
                    </a:lnTo>
                    <a:lnTo>
                      <a:pt x="5194" y="8255"/>
                    </a:lnTo>
                    <a:lnTo>
                      <a:pt x="5292" y="8548"/>
                    </a:lnTo>
                    <a:lnTo>
                      <a:pt x="5357" y="8776"/>
                    </a:lnTo>
                    <a:lnTo>
                      <a:pt x="5422" y="8971"/>
                    </a:lnTo>
                    <a:lnTo>
                      <a:pt x="45976" y="17"/>
                    </a:lnTo>
                    <a:lnTo>
                      <a:pt x="45976" y="1"/>
                    </a:lnTo>
                    <a:close/>
                  </a:path>
                </a:pathLst>
              </a:custGeom>
              <a:solidFill>
                <a:srgbClr val="7E2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8513650" y="1409225"/>
                <a:ext cx="22225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3550" extrusionOk="0">
                    <a:moveTo>
                      <a:pt x="7571" y="1"/>
                    </a:moveTo>
                    <a:lnTo>
                      <a:pt x="6740" y="98"/>
                    </a:lnTo>
                    <a:lnTo>
                      <a:pt x="5584" y="229"/>
                    </a:lnTo>
                    <a:lnTo>
                      <a:pt x="4233" y="391"/>
                    </a:lnTo>
                    <a:lnTo>
                      <a:pt x="2849" y="587"/>
                    </a:lnTo>
                    <a:lnTo>
                      <a:pt x="2198" y="684"/>
                    </a:lnTo>
                    <a:lnTo>
                      <a:pt x="1612" y="798"/>
                    </a:lnTo>
                    <a:lnTo>
                      <a:pt x="1075" y="912"/>
                    </a:lnTo>
                    <a:lnTo>
                      <a:pt x="619" y="1043"/>
                    </a:lnTo>
                    <a:lnTo>
                      <a:pt x="440" y="1108"/>
                    </a:lnTo>
                    <a:lnTo>
                      <a:pt x="277" y="1173"/>
                    </a:lnTo>
                    <a:lnTo>
                      <a:pt x="163" y="1238"/>
                    </a:lnTo>
                    <a:lnTo>
                      <a:pt x="65" y="1303"/>
                    </a:lnTo>
                    <a:lnTo>
                      <a:pt x="17" y="1368"/>
                    </a:lnTo>
                    <a:lnTo>
                      <a:pt x="0" y="1433"/>
                    </a:lnTo>
                    <a:lnTo>
                      <a:pt x="0" y="1466"/>
                    </a:lnTo>
                    <a:lnTo>
                      <a:pt x="17" y="1498"/>
                    </a:lnTo>
                    <a:lnTo>
                      <a:pt x="98" y="1580"/>
                    </a:lnTo>
                    <a:lnTo>
                      <a:pt x="293" y="1726"/>
                    </a:lnTo>
                    <a:lnTo>
                      <a:pt x="554" y="1873"/>
                    </a:lnTo>
                    <a:lnTo>
                      <a:pt x="847" y="2036"/>
                    </a:lnTo>
                    <a:lnTo>
                      <a:pt x="1173" y="2199"/>
                    </a:lnTo>
                    <a:lnTo>
                      <a:pt x="1889" y="2524"/>
                    </a:lnTo>
                    <a:lnTo>
                      <a:pt x="2638" y="2833"/>
                    </a:lnTo>
                    <a:lnTo>
                      <a:pt x="3387" y="3110"/>
                    </a:lnTo>
                    <a:lnTo>
                      <a:pt x="4054" y="3338"/>
                    </a:lnTo>
                    <a:lnTo>
                      <a:pt x="4591" y="3485"/>
                    </a:lnTo>
                    <a:lnTo>
                      <a:pt x="4787" y="3534"/>
                    </a:lnTo>
                    <a:lnTo>
                      <a:pt x="4933" y="3550"/>
                    </a:lnTo>
                    <a:lnTo>
                      <a:pt x="5145" y="3550"/>
                    </a:lnTo>
                    <a:lnTo>
                      <a:pt x="5503" y="3501"/>
                    </a:lnTo>
                    <a:lnTo>
                      <a:pt x="6545" y="3338"/>
                    </a:lnTo>
                    <a:lnTo>
                      <a:pt x="7750" y="3110"/>
                    </a:lnTo>
                    <a:lnTo>
                      <a:pt x="8889" y="2899"/>
                    </a:lnTo>
                    <a:lnTo>
                      <a:pt x="8873" y="2703"/>
                    </a:lnTo>
                    <a:lnTo>
                      <a:pt x="8824" y="2459"/>
                    </a:lnTo>
                    <a:lnTo>
                      <a:pt x="8743" y="2133"/>
                    </a:lnTo>
                    <a:lnTo>
                      <a:pt x="8629" y="1775"/>
                    </a:lnTo>
                    <a:lnTo>
                      <a:pt x="8466" y="1368"/>
                    </a:lnTo>
                    <a:lnTo>
                      <a:pt x="8368" y="1157"/>
                    </a:lnTo>
                    <a:lnTo>
                      <a:pt x="8238" y="929"/>
                    </a:lnTo>
                    <a:lnTo>
                      <a:pt x="8108" y="701"/>
                    </a:lnTo>
                    <a:lnTo>
                      <a:pt x="7945" y="473"/>
                    </a:lnTo>
                    <a:lnTo>
                      <a:pt x="7766" y="229"/>
                    </a:lnTo>
                    <a:lnTo>
                      <a:pt x="7571" y="1"/>
                    </a:lnTo>
                    <a:close/>
                  </a:path>
                </a:pathLst>
              </a:custGeom>
              <a:solidFill>
                <a:srgbClr val="F7FF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8474975" y="1399050"/>
                <a:ext cx="26377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4706" extrusionOk="0">
                    <a:moveTo>
                      <a:pt x="8743" y="1"/>
                    </a:moveTo>
                    <a:lnTo>
                      <a:pt x="8385" y="50"/>
                    </a:lnTo>
                    <a:lnTo>
                      <a:pt x="7441" y="164"/>
                    </a:lnTo>
                    <a:lnTo>
                      <a:pt x="6138" y="326"/>
                    </a:lnTo>
                    <a:lnTo>
                      <a:pt x="4624" y="522"/>
                    </a:lnTo>
                    <a:lnTo>
                      <a:pt x="3859" y="619"/>
                    </a:lnTo>
                    <a:lnTo>
                      <a:pt x="3094" y="750"/>
                    </a:lnTo>
                    <a:lnTo>
                      <a:pt x="2378" y="880"/>
                    </a:lnTo>
                    <a:lnTo>
                      <a:pt x="1710" y="1010"/>
                    </a:lnTo>
                    <a:lnTo>
                      <a:pt x="1124" y="1157"/>
                    </a:lnTo>
                    <a:lnTo>
                      <a:pt x="880" y="1238"/>
                    </a:lnTo>
                    <a:lnTo>
                      <a:pt x="652" y="1319"/>
                    </a:lnTo>
                    <a:lnTo>
                      <a:pt x="440" y="1401"/>
                    </a:lnTo>
                    <a:lnTo>
                      <a:pt x="278" y="1498"/>
                    </a:lnTo>
                    <a:lnTo>
                      <a:pt x="147" y="1580"/>
                    </a:lnTo>
                    <a:lnTo>
                      <a:pt x="66" y="1661"/>
                    </a:lnTo>
                    <a:lnTo>
                      <a:pt x="33" y="1710"/>
                    </a:lnTo>
                    <a:lnTo>
                      <a:pt x="17" y="1759"/>
                    </a:lnTo>
                    <a:lnTo>
                      <a:pt x="1" y="1808"/>
                    </a:lnTo>
                    <a:lnTo>
                      <a:pt x="17" y="1857"/>
                    </a:lnTo>
                    <a:lnTo>
                      <a:pt x="33" y="1905"/>
                    </a:lnTo>
                    <a:lnTo>
                      <a:pt x="50" y="1954"/>
                    </a:lnTo>
                    <a:lnTo>
                      <a:pt x="147" y="2052"/>
                    </a:lnTo>
                    <a:lnTo>
                      <a:pt x="408" y="2247"/>
                    </a:lnTo>
                    <a:lnTo>
                      <a:pt x="733" y="2475"/>
                    </a:lnTo>
                    <a:lnTo>
                      <a:pt x="1124" y="2687"/>
                    </a:lnTo>
                    <a:lnTo>
                      <a:pt x="1531" y="2899"/>
                    </a:lnTo>
                    <a:lnTo>
                      <a:pt x="1987" y="3127"/>
                    </a:lnTo>
                    <a:lnTo>
                      <a:pt x="2459" y="3338"/>
                    </a:lnTo>
                    <a:lnTo>
                      <a:pt x="2947" y="3550"/>
                    </a:lnTo>
                    <a:lnTo>
                      <a:pt x="3436" y="3745"/>
                    </a:lnTo>
                    <a:lnTo>
                      <a:pt x="4396" y="4120"/>
                    </a:lnTo>
                    <a:lnTo>
                      <a:pt x="5259" y="4413"/>
                    </a:lnTo>
                    <a:lnTo>
                      <a:pt x="5634" y="4527"/>
                    </a:lnTo>
                    <a:lnTo>
                      <a:pt x="5959" y="4608"/>
                    </a:lnTo>
                    <a:lnTo>
                      <a:pt x="6220" y="4673"/>
                    </a:lnTo>
                    <a:lnTo>
                      <a:pt x="6399" y="4706"/>
                    </a:lnTo>
                    <a:lnTo>
                      <a:pt x="6513" y="4706"/>
                    </a:lnTo>
                    <a:lnTo>
                      <a:pt x="6659" y="4689"/>
                    </a:lnTo>
                    <a:lnTo>
                      <a:pt x="7050" y="4641"/>
                    </a:lnTo>
                    <a:lnTo>
                      <a:pt x="7538" y="4575"/>
                    </a:lnTo>
                    <a:lnTo>
                      <a:pt x="8092" y="4461"/>
                    </a:lnTo>
                    <a:lnTo>
                      <a:pt x="9346" y="4201"/>
                    </a:lnTo>
                    <a:lnTo>
                      <a:pt x="10550" y="3924"/>
                    </a:lnTo>
                    <a:lnTo>
                      <a:pt x="10453" y="3436"/>
                    </a:lnTo>
                    <a:lnTo>
                      <a:pt x="10436" y="3338"/>
                    </a:lnTo>
                    <a:lnTo>
                      <a:pt x="10420" y="3110"/>
                    </a:lnTo>
                    <a:lnTo>
                      <a:pt x="10355" y="2768"/>
                    </a:lnTo>
                    <a:lnTo>
                      <a:pt x="10306" y="2557"/>
                    </a:lnTo>
                    <a:lnTo>
                      <a:pt x="10225" y="2329"/>
                    </a:lnTo>
                    <a:lnTo>
                      <a:pt x="10143" y="2068"/>
                    </a:lnTo>
                    <a:lnTo>
                      <a:pt x="10029" y="1808"/>
                    </a:lnTo>
                    <a:lnTo>
                      <a:pt x="9899" y="1531"/>
                    </a:lnTo>
                    <a:lnTo>
                      <a:pt x="9720" y="1238"/>
                    </a:lnTo>
                    <a:lnTo>
                      <a:pt x="9525" y="929"/>
                    </a:lnTo>
                    <a:lnTo>
                      <a:pt x="9297" y="636"/>
                    </a:lnTo>
                    <a:lnTo>
                      <a:pt x="9036" y="310"/>
                    </a:lnTo>
                    <a:lnTo>
                      <a:pt x="8743" y="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8598700" y="1409225"/>
                <a:ext cx="137200" cy="8795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3518" extrusionOk="0">
                    <a:moveTo>
                      <a:pt x="4169" y="1"/>
                    </a:moveTo>
                    <a:lnTo>
                      <a:pt x="2557" y="180"/>
                    </a:lnTo>
                    <a:lnTo>
                      <a:pt x="1450" y="310"/>
                    </a:lnTo>
                    <a:lnTo>
                      <a:pt x="278" y="473"/>
                    </a:lnTo>
                    <a:lnTo>
                      <a:pt x="180" y="668"/>
                    </a:lnTo>
                    <a:lnTo>
                      <a:pt x="99" y="880"/>
                    </a:lnTo>
                    <a:lnTo>
                      <a:pt x="33" y="1091"/>
                    </a:lnTo>
                    <a:lnTo>
                      <a:pt x="1" y="1319"/>
                    </a:lnTo>
                    <a:lnTo>
                      <a:pt x="1" y="1531"/>
                    </a:lnTo>
                    <a:lnTo>
                      <a:pt x="17" y="1743"/>
                    </a:lnTo>
                    <a:lnTo>
                      <a:pt x="82" y="1954"/>
                    </a:lnTo>
                    <a:lnTo>
                      <a:pt x="131" y="2052"/>
                    </a:lnTo>
                    <a:lnTo>
                      <a:pt x="180" y="2166"/>
                    </a:lnTo>
                    <a:lnTo>
                      <a:pt x="343" y="2378"/>
                    </a:lnTo>
                    <a:lnTo>
                      <a:pt x="522" y="2606"/>
                    </a:lnTo>
                    <a:lnTo>
                      <a:pt x="717" y="2801"/>
                    </a:lnTo>
                    <a:lnTo>
                      <a:pt x="929" y="2996"/>
                    </a:lnTo>
                    <a:lnTo>
                      <a:pt x="1173" y="3175"/>
                    </a:lnTo>
                    <a:lnTo>
                      <a:pt x="1417" y="3322"/>
                    </a:lnTo>
                    <a:lnTo>
                      <a:pt x="1548" y="3387"/>
                    </a:lnTo>
                    <a:lnTo>
                      <a:pt x="1678" y="3436"/>
                    </a:lnTo>
                    <a:lnTo>
                      <a:pt x="1824" y="3485"/>
                    </a:lnTo>
                    <a:lnTo>
                      <a:pt x="1955" y="3517"/>
                    </a:lnTo>
                    <a:lnTo>
                      <a:pt x="2703" y="3403"/>
                    </a:lnTo>
                    <a:lnTo>
                      <a:pt x="3631" y="3257"/>
                    </a:lnTo>
                    <a:lnTo>
                      <a:pt x="4592" y="3078"/>
                    </a:lnTo>
                    <a:lnTo>
                      <a:pt x="5487" y="2899"/>
                    </a:lnTo>
                    <a:lnTo>
                      <a:pt x="5471" y="2703"/>
                    </a:lnTo>
                    <a:lnTo>
                      <a:pt x="5422" y="2459"/>
                    </a:lnTo>
                    <a:lnTo>
                      <a:pt x="5341" y="2133"/>
                    </a:lnTo>
                    <a:lnTo>
                      <a:pt x="5227" y="1775"/>
                    </a:lnTo>
                    <a:lnTo>
                      <a:pt x="5064" y="1368"/>
                    </a:lnTo>
                    <a:lnTo>
                      <a:pt x="4966" y="1157"/>
                    </a:lnTo>
                    <a:lnTo>
                      <a:pt x="4836" y="929"/>
                    </a:lnTo>
                    <a:lnTo>
                      <a:pt x="4706" y="701"/>
                    </a:lnTo>
                    <a:lnTo>
                      <a:pt x="4543" y="473"/>
                    </a:lnTo>
                    <a:lnTo>
                      <a:pt x="4364" y="229"/>
                    </a:lnTo>
                    <a:lnTo>
                      <a:pt x="41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8513650" y="1421025"/>
                <a:ext cx="133925" cy="76950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3078" extrusionOk="0">
                    <a:moveTo>
                      <a:pt x="3680" y="1"/>
                    </a:moveTo>
                    <a:lnTo>
                      <a:pt x="2898" y="115"/>
                    </a:lnTo>
                    <a:lnTo>
                      <a:pt x="2149" y="229"/>
                    </a:lnTo>
                    <a:lnTo>
                      <a:pt x="1466" y="359"/>
                    </a:lnTo>
                    <a:lnTo>
                      <a:pt x="880" y="489"/>
                    </a:lnTo>
                    <a:lnTo>
                      <a:pt x="635" y="571"/>
                    </a:lnTo>
                    <a:lnTo>
                      <a:pt x="424" y="636"/>
                    </a:lnTo>
                    <a:lnTo>
                      <a:pt x="245" y="717"/>
                    </a:lnTo>
                    <a:lnTo>
                      <a:pt x="114" y="782"/>
                    </a:lnTo>
                    <a:lnTo>
                      <a:pt x="33" y="864"/>
                    </a:lnTo>
                    <a:lnTo>
                      <a:pt x="17" y="896"/>
                    </a:lnTo>
                    <a:lnTo>
                      <a:pt x="0" y="945"/>
                    </a:lnTo>
                    <a:lnTo>
                      <a:pt x="0" y="978"/>
                    </a:lnTo>
                    <a:lnTo>
                      <a:pt x="17" y="1026"/>
                    </a:lnTo>
                    <a:lnTo>
                      <a:pt x="49" y="1059"/>
                    </a:lnTo>
                    <a:lnTo>
                      <a:pt x="98" y="1108"/>
                    </a:lnTo>
                    <a:lnTo>
                      <a:pt x="293" y="1254"/>
                    </a:lnTo>
                    <a:lnTo>
                      <a:pt x="554" y="1401"/>
                    </a:lnTo>
                    <a:lnTo>
                      <a:pt x="847" y="1564"/>
                    </a:lnTo>
                    <a:lnTo>
                      <a:pt x="1173" y="1727"/>
                    </a:lnTo>
                    <a:lnTo>
                      <a:pt x="1889" y="2052"/>
                    </a:lnTo>
                    <a:lnTo>
                      <a:pt x="2638" y="2361"/>
                    </a:lnTo>
                    <a:lnTo>
                      <a:pt x="3387" y="2638"/>
                    </a:lnTo>
                    <a:lnTo>
                      <a:pt x="4054" y="2866"/>
                    </a:lnTo>
                    <a:lnTo>
                      <a:pt x="4591" y="3013"/>
                    </a:lnTo>
                    <a:lnTo>
                      <a:pt x="4787" y="3062"/>
                    </a:lnTo>
                    <a:lnTo>
                      <a:pt x="4933" y="3078"/>
                    </a:lnTo>
                    <a:lnTo>
                      <a:pt x="5096" y="3078"/>
                    </a:lnTo>
                    <a:lnTo>
                      <a:pt x="5357" y="3045"/>
                    </a:lnTo>
                    <a:lnTo>
                      <a:pt x="5226" y="3013"/>
                    </a:lnTo>
                    <a:lnTo>
                      <a:pt x="5080" y="2964"/>
                    </a:lnTo>
                    <a:lnTo>
                      <a:pt x="4950" y="2915"/>
                    </a:lnTo>
                    <a:lnTo>
                      <a:pt x="4819" y="2850"/>
                    </a:lnTo>
                    <a:lnTo>
                      <a:pt x="4575" y="2703"/>
                    </a:lnTo>
                    <a:lnTo>
                      <a:pt x="4331" y="2524"/>
                    </a:lnTo>
                    <a:lnTo>
                      <a:pt x="4119" y="2329"/>
                    </a:lnTo>
                    <a:lnTo>
                      <a:pt x="3924" y="2134"/>
                    </a:lnTo>
                    <a:lnTo>
                      <a:pt x="3745" y="1906"/>
                    </a:lnTo>
                    <a:lnTo>
                      <a:pt x="3582" y="1694"/>
                    </a:lnTo>
                    <a:lnTo>
                      <a:pt x="3533" y="1580"/>
                    </a:lnTo>
                    <a:lnTo>
                      <a:pt x="3484" y="1482"/>
                    </a:lnTo>
                    <a:lnTo>
                      <a:pt x="3419" y="1271"/>
                    </a:lnTo>
                    <a:lnTo>
                      <a:pt x="3403" y="1059"/>
                    </a:lnTo>
                    <a:lnTo>
                      <a:pt x="3403" y="847"/>
                    </a:lnTo>
                    <a:lnTo>
                      <a:pt x="3435" y="619"/>
                    </a:lnTo>
                    <a:lnTo>
                      <a:pt x="3501" y="408"/>
                    </a:lnTo>
                    <a:lnTo>
                      <a:pt x="3582" y="196"/>
                    </a:lnTo>
                    <a:lnTo>
                      <a:pt x="3680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>
                <a:off x="8208400" y="1576500"/>
                <a:ext cx="345575" cy="339875"/>
              </a:xfrm>
              <a:custGeom>
                <a:avLst/>
                <a:gdLst/>
                <a:ahLst/>
                <a:cxnLst/>
                <a:rect l="l" t="t" r="r" b="b"/>
                <a:pathLst>
                  <a:path w="13823" h="13595" extrusionOk="0">
                    <a:moveTo>
                      <a:pt x="6496" y="1"/>
                    </a:moveTo>
                    <a:lnTo>
                      <a:pt x="6154" y="33"/>
                    </a:lnTo>
                    <a:lnTo>
                      <a:pt x="5812" y="82"/>
                    </a:lnTo>
                    <a:lnTo>
                      <a:pt x="5454" y="147"/>
                    </a:lnTo>
                    <a:lnTo>
                      <a:pt x="5112" y="229"/>
                    </a:lnTo>
                    <a:lnTo>
                      <a:pt x="4787" y="326"/>
                    </a:lnTo>
                    <a:lnTo>
                      <a:pt x="4461" y="440"/>
                    </a:lnTo>
                    <a:lnTo>
                      <a:pt x="4135" y="571"/>
                    </a:lnTo>
                    <a:lnTo>
                      <a:pt x="3826" y="717"/>
                    </a:lnTo>
                    <a:lnTo>
                      <a:pt x="3533" y="880"/>
                    </a:lnTo>
                    <a:lnTo>
                      <a:pt x="3240" y="1059"/>
                    </a:lnTo>
                    <a:lnTo>
                      <a:pt x="2963" y="1238"/>
                    </a:lnTo>
                    <a:lnTo>
                      <a:pt x="2703" y="1450"/>
                    </a:lnTo>
                    <a:lnTo>
                      <a:pt x="2442" y="1661"/>
                    </a:lnTo>
                    <a:lnTo>
                      <a:pt x="2198" y="1873"/>
                    </a:lnTo>
                    <a:lnTo>
                      <a:pt x="1954" y="2117"/>
                    </a:lnTo>
                    <a:lnTo>
                      <a:pt x="1742" y="2362"/>
                    </a:lnTo>
                    <a:lnTo>
                      <a:pt x="1531" y="2606"/>
                    </a:lnTo>
                    <a:lnTo>
                      <a:pt x="1319" y="2866"/>
                    </a:lnTo>
                    <a:lnTo>
                      <a:pt x="1140" y="3143"/>
                    </a:lnTo>
                    <a:lnTo>
                      <a:pt x="961" y="3420"/>
                    </a:lnTo>
                    <a:lnTo>
                      <a:pt x="798" y="3696"/>
                    </a:lnTo>
                    <a:lnTo>
                      <a:pt x="651" y="3990"/>
                    </a:lnTo>
                    <a:lnTo>
                      <a:pt x="521" y="4299"/>
                    </a:lnTo>
                    <a:lnTo>
                      <a:pt x="407" y="4592"/>
                    </a:lnTo>
                    <a:lnTo>
                      <a:pt x="293" y="4901"/>
                    </a:lnTo>
                    <a:lnTo>
                      <a:pt x="212" y="5227"/>
                    </a:lnTo>
                    <a:lnTo>
                      <a:pt x="130" y="5536"/>
                    </a:lnTo>
                    <a:lnTo>
                      <a:pt x="82" y="5862"/>
                    </a:lnTo>
                    <a:lnTo>
                      <a:pt x="33" y="6187"/>
                    </a:lnTo>
                    <a:lnTo>
                      <a:pt x="0" y="6513"/>
                    </a:lnTo>
                    <a:lnTo>
                      <a:pt x="0" y="6839"/>
                    </a:lnTo>
                    <a:lnTo>
                      <a:pt x="0" y="7164"/>
                    </a:lnTo>
                    <a:lnTo>
                      <a:pt x="17" y="7506"/>
                    </a:lnTo>
                    <a:lnTo>
                      <a:pt x="65" y="7832"/>
                    </a:lnTo>
                    <a:lnTo>
                      <a:pt x="130" y="8157"/>
                    </a:lnTo>
                    <a:lnTo>
                      <a:pt x="212" y="8483"/>
                    </a:lnTo>
                    <a:lnTo>
                      <a:pt x="310" y="8792"/>
                    </a:lnTo>
                    <a:lnTo>
                      <a:pt x="424" y="9118"/>
                    </a:lnTo>
                    <a:lnTo>
                      <a:pt x="570" y="9411"/>
                    </a:lnTo>
                    <a:lnTo>
                      <a:pt x="717" y="9720"/>
                    </a:lnTo>
                    <a:lnTo>
                      <a:pt x="879" y="10013"/>
                    </a:lnTo>
                    <a:lnTo>
                      <a:pt x="1058" y="10290"/>
                    </a:lnTo>
                    <a:lnTo>
                      <a:pt x="1254" y="10567"/>
                    </a:lnTo>
                    <a:lnTo>
                      <a:pt x="1449" y="10827"/>
                    </a:lnTo>
                    <a:lnTo>
                      <a:pt x="1661" y="11088"/>
                    </a:lnTo>
                    <a:lnTo>
                      <a:pt x="1889" y="11332"/>
                    </a:lnTo>
                    <a:lnTo>
                      <a:pt x="2133" y="11576"/>
                    </a:lnTo>
                    <a:lnTo>
                      <a:pt x="2377" y="11804"/>
                    </a:lnTo>
                    <a:lnTo>
                      <a:pt x="2638" y="12016"/>
                    </a:lnTo>
                    <a:lnTo>
                      <a:pt x="2914" y="12227"/>
                    </a:lnTo>
                    <a:lnTo>
                      <a:pt x="3191" y="12406"/>
                    </a:lnTo>
                    <a:lnTo>
                      <a:pt x="3468" y="12585"/>
                    </a:lnTo>
                    <a:lnTo>
                      <a:pt x="3761" y="12765"/>
                    </a:lnTo>
                    <a:lnTo>
                      <a:pt x="4070" y="12911"/>
                    </a:lnTo>
                    <a:lnTo>
                      <a:pt x="4380" y="13058"/>
                    </a:lnTo>
                    <a:lnTo>
                      <a:pt x="4689" y="13172"/>
                    </a:lnTo>
                    <a:lnTo>
                      <a:pt x="4998" y="13286"/>
                    </a:lnTo>
                    <a:lnTo>
                      <a:pt x="5324" y="13383"/>
                    </a:lnTo>
                    <a:lnTo>
                      <a:pt x="5666" y="13448"/>
                    </a:lnTo>
                    <a:lnTo>
                      <a:pt x="5991" y="13513"/>
                    </a:lnTo>
                    <a:lnTo>
                      <a:pt x="6333" y="13562"/>
                    </a:lnTo>
                    <a:lnTo>
                      <a:pt x="6675" y="13595"/>
                    </a:lnTo>
                    <a:lnTo>
                      <a:pt x="7359" y="13595"/>
                    </a:lnTo>
                    <a:lnTo>
                      <a:pt x="7701" y="13562"/>
                    </a:lnTo>
                    <a:lnTo>
                      <a:pt x="8043" y="13513"/>
                    </a:lnTo>
                    <a:lnTo>
                      <a:pt x="8401" y="13448"/>
                    </a:lnTo>
                    <a:lnTo>
                      <a:pt x="8743" y="13367"/>
                    </a:lnTo>
                    <a:lnTo>
                      <a:pt x="9068" y="13253"/>
                    </a:lnTo>
                    <a:lnTo>
                      <a:pt x="9394" y="13139"/>
                    </a:lnTo>
                    <a:lnTo>
                      <a:pt x="9703" y="12992"/>
                    </a:lnTo>
                    <a:lnTo>
                      <a:pt x="10013" y="12846"/>
                    </a:lnTo>
                    <a:lnTo>
                      <a:pt x="10306" y="12667"/>
                    </a:lnTo>
                    <a:lnTo>
                      <a:pt x="10599" y="12488"/>
                    </a:lnTo>
                    <a:lnTo>
                      <a:pt x="10875" y="12276"/>
                    </a:lnTo>
                    <a:lnTo>
                      <a:pt x="11136" y="12064"/>
                    </a:lnTo>
                    <a:lnTo>
                      <a:pt x="11380" y="11837"/>
                    </a:lnTo>
                    <a:lnTo>
                      <a:pt x="11624" y="11609"/>
                    </a:lnTo>
                    <a:lnTo>
                      <a:pt x="11852" y="11364"/>
                    </a:lnTo>
                    <a:lnTo>
                      <a:pt x="12080" y="11104"/>
                    </a:lnTo>
                    <a:lnTo>
                      <a:pt x="12275" y="10827"/>
                    </a:lnTo>
                    <a:lnTo>
                      <a:pt x="12471" y="10550"/>
                    </a:lnTo>
                    <a:lnTo>
                      <a:pt x="12666" y="10274"/>
                    </a:lnTo>
                    <a:lnTo>
                      <a:pt x="12829" y="9981"/>
                    </a:lnTo>
                    <a:lnTo>
                      <a:pt x="12992" y="9688"/>
                    </a:lnTo>
                    <a:lnTo>
                      <a:pt x="13122" y="9395"/>
                    </a:lnTo>
                    <a:lnTo>
                      <a:pt x="13269" y="9085"/>
                    </a:lnTo>
                    <a:lnTo>
                      <a:pt x="13383" y="8776"/>
                    </a:lnTo>
                    <a:lnTo>
                      <a:pt x="13480" y="8467"/>
                    </a:lnTo>
                    <a:lnTo>
                      <a:pt x="13578" y="8157"/>
                    </a:lnTo>
                    <a:lnTo>
                      <a:pt x="13659" y="7848"/>
                    </a:lnTo>
                    <a:lnTo>
                      <a:pt x="13708" y="7539"/>
                    </a:lnTo>
                    <a:lnTo>
                      <a:pt x="13757" y="7229"/>
                    </a:lnTo>
                    <a:lnTo>
                      <a:pt x="13790" y="6920"/>
                    </a:lnTo>
                    <a:lnTo>
                      <a:pt x="13822" y="6611"/>
                    </a:lnTo>
                    <a:lnTo>
                      <a:pt x="13822" y="6318"/>
                    </a:lnTo>
                    <a:lnTo>
                      <a:pt x="13806" y="6025"/>
                    </a:lnTo>
                    <a:lnTo>
                      <a:pt x="13773" y="5715"/>
                    </a:lnTo>
                    <a:lnTo>
                      <a:pt x="13741" y="5438"/>
                    </a:lnTo>
                    <a:lnTo>
                      <a:pt x="13643" y="5113"/>
                    </a:lnTo>
                    <a:lnTo>
                      <a:pt x="13545" y="4804"/>
                    </a:lnTo>
                    <a:lnTo>
                      <a:pt x="13431" y="4478"/>
                    </a:lnTo>
                    <a:lnTo>
                      <a:pt x="13301" y="4185"/>
                    </a:lnTo>
                    <a:lnTo>
                      <a:pt x="13138" y="3876"/>
                    </a:lnTo>
                    <a:lnTo>
                      <a:pt x="12976" y="3583"/>
                    </a:lnTo>
                    <a:lnTo>
                      <a:pt x="12796" y="3306"/>
                    </a:lnTo>
                    <a:lnTo>
                      <a:pt x="12617" y="3029"/>
                    </a:lnTo>
                    <a:lnTo>
                      <a:pt x="12406" y="2769"/>
                    </a:lnTo>
                    <a:lnTo>
                      <a:pt x="12194" y="2508"/>
                    </a:lnTo>
                    <a:lnTo>
                      <a:pt x="11966" y="2264"/>
                    </a:lnTo>
                    <a:lnTo>
                      <a:pt x="11722" y="2020"/>
                    </a:lnTo>
                    <a:lnTo>
                      <a:pt x="11478" y="1792"/>
                    </a:lnTo>
                    <a:lnTo>
                      <a:pt x="11217" y="1580"/>
                    </a:lnTo>
                    <a:lnTo>
                      <a:pt x="10957" y="1368"/>
                    </a:lnTo>
                    <a:lnTo>
                      <a:pt x="10680" y="1189"/>
                    </a:lnTo>
                    <a:lnTo>
                      <a:pt x="10387" y="1010"/>
                    </a:lnTo>
                    <a:lnTo>
                      <a:pt x="10094" y="831"/>
                    </a:lnTo>
                    <a:lnTo>
                      <a:pt x="9801" y="685"/>
                    </a:lnTo>
                    <a:lnTo>
                      <a:pt x="9492" y="538"/>
                    </a:lnTo>
                    <a:lnTo>
                      <a:pt x="9166" y="424"/>
                    </a:lnTo>
                    <a:lnTo>
                      <a:pt x="8857" y="310"/>
                    </a:lnTo>
                    <a:lnTo>
                      <a:pt x="8531" y="213"/>
                    </a:lnTo>
                    <a:lnTo>
                      <a:pt x="8205" y="131"/>
                    </a:lnTo>
                    <a:lnTo>
                      <a:pt x="7864" y="82"/>
                    </a:lnTo>
                    <a:lnTo>
                      <a:pt x="7522" y="33"/>
                    </a:lnTo>
                    <a:lnTo>
                      <a:pt x="7180" y="1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8264975" y="1626975"/>
                <a:ext cx="23080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9216" extrusionOk="0">
                    <a:moveTo>
                      <a:pt x="4314" y="1"/>
                    </a:moveTo>
                    <a:lnTo>
                      <a:pt x="4087" y="17"/>
                    </a:lnTo>
                    <a:lnTo>
                      <a:pt x="3859" y="49"/>
                    </a:lnTo>
                    <a:lnTo>
                      <a:pt x="3631" y="98"/>
                    </a:lnTo>
                    <a:lnTo>
                      <a:pt x="3386" y="163"/>
                    </a:lnTo>
                    <a:lnTo>
                      <a:pt x="3175" y="229"/>
                    </a:lnTo>
                    <a:lnTo>
                      <a:pt x="2947" y="310"/>
                    </a:lnTo>
                    <a:lnTo>
                      <a:pt x="2735" y="391"/>
                    </a:lnTo>
                    <a:lnTo>
                      <a:pt x="2524" y="489"/>
                    </a:lnTo>
                    <a:lnTo>
                      <a:pt x="2328" y="603"/>
                    </a:lnTo>
                    <a:lnTo>
                      <a:pt x="2133" y="717"/>
                    </a:lnTo>
                    <a:lnTo>
                      <a:pt x="1954" y="847"/>
                    </a:lnTo>
                    <a:lnTo>
                      <a:pt x="1775" y="977"/>
                    </a:lnTo>
                    <a:lnTo>
                      <a:pt x="1596" y="1124"/>
                    </a:lnTo>
                    <a:lnTo>
                      <a:pt x="1433" y="1270"/>
                    </a:lnTo>
                    <a:lnTo>
                      <a:pt x="1270" y="1433"/>
                    </a:lnTo>
                    <a:lnTo>
                      <a:pt x="1124" y="1596"/>
                    </a:lnTo>
                    <a:lnTo>
                      <a:pt x="993" y="1759"/>
                    </a:lnTo>
                    <a:lnTo>
                      <a:pt x="863" y="1938"/>
                    </a:lnTo>
                    <a:lnTo>
                      <a:pt x="733" y="2117"/>
                    </a:lnTo>
                    <a:lnTo>
                      <a:pt x="619" y="2312"/>
                    </a:lnTo>
                    <a:lnTo>
                      <a:pt x="505" y="2508"/>
                    </a:lnTo>
                    <a:lnTo>
                      <a:pt x="423" y="2703"/>
                    </a:lnTo>
                    <a:lnTo>
                      <a:pt x="326" y="2915"/>
                    </a:lnTo>
                    <a:lnTo>
                      <a:pt x="261" y="3126"/>
                    </a:lnTo>
                    <a:lnTo>
                      <a:pt x="179" y="3338"/>
                    </a:lnTo>
                    <a:lnTo>
                      <a:pt x="130" y="3550"/>
                    </a:lnTo>
                    <a:lnTo>
                      <a:pt x="82" y="3761"/>
                    </a:lnTo>
                    <a:lnTo>
                      <a:pt x="49" y="3989"/>
                    </a:lnTo>
                    <a:lnTo>
                      <a:pt x="16" y="4217"/>
                    </a:lnTo>
                    <a:lnTo>
                      <a:pt x="16" y="4445"/>
                    </a:lnTo>
                    <a:lnTo>
                      <a:pt x="0" y="4673"/>
                    </a:lnTo>
                    <a:lnTo>
                      <a:pt x="16" y="4901"/>
                    </a:lnTo>
                    <a:lnTo>
                      <a:pt x="33" y="5129"/>
                    </a:lnTo>
                    <a:lnTo>
                      <a:pt x="65" y="5357"/>
                    </a:lnTo>
                    <a:lnTo>
                      <a:pt x="114" y="5601"/>
                    </a:lnTo>
                    <a:lnTo>
                      <a:pt x="179" y="5829"/>
                    </a:lnTo>
                    <a:lnTo>
                      <a:pt x="244" y="6057"/>
                    </a:lnTo>
                    <a:lnTo>
                      <a:pt x="326" y="6268"/>
                    </a:lnTo>
                    <a:lnTo>
                      <a:pt x="407" y="6480"/>
                    </a:lnTo>
                    <a:lnTo>
                      <a:pt x="505" y="6692"/>
                    </a:lnTo>
                    <a:lnTo>
                      <a:pt x="619" y="6887"/>
                    </a:lnTo>
                    <a:lnTo>
                      <a:pt x="733" y="7083"/>
                    </a:lnTo>
                    <a:lnTo>
                      <a:pt x="863" y="7278"/>
                    </a:lnTo>
                    <a:lnTo>
                      <a:pt x="993" y="7457"/>
                    </a:lnTo>
                    <a:lnTo>
                      <a:pt x="1140" y="7620"/>
                    </a:lnTo>
                    <a:lnTo>
                      <a:pt x="1286" y="7783"/>
                    </a:lnTo>
                    <a:lnTo>
                      <a:pt x="1433" y="7945"/>
                    </a:lnTo>
                    <a:lnTo>
                      <a:pt x="1612" y="8092"/>
                    </a:lnTo>
                    <a:lnTo>
                      <a:pt x="1775" y="8238"/>
                    </a:lnTo>
                    <a:lnTo>
                      <a:pt x="1954" y="8369"/>
                    </a:lnTo>
                    <a:lnTo>
                      <a:pt x="2133" y="8483"/>
                    </a:lnTo>
                    <a:lnTo>
                      <a:pt x="2328" y="8597"/>
                    </a:lnTo>
                    <a:lnTo>
                      <a:pt x="2524" y="8711"/>
                    </a:lnTo>
                    <a:lnTo>
                      <a:pt x="2719" y="8808"/>
                    </a:lnTo>
                    <a:lnTo>
                      <a:pt x="2931" y="8890"/>
                    </a:lnTo>
                    <a:lnTo>
                      <a:pt x="3126" y="8971"/>
                    </a:lnTo>
                    <a:lnTo>
                      <a:pt x="3338" y="9036"/>
                    </a:lnTo>
                    <a:lnTo>
                      <a:pt x="3566" y="9085"/>
                    </a:lnTo>
                    <a:lnTo>
                      <a:pt x="3777" y="9134"/>
                    </a:lnTo>
                    <a:lnTo>
                      <a:pt x="4005" y="9166"/>
                    </a:lnTo>
                    <a:lnTo>
                      <a:pt x="4233" y="9199"/>
                    </a:lnTo>
                    <a:lnTo>
                      <a:pt x="4461" y="9215"/>
                    </a:lnTo>
                    <a:lnTo>
                      <a:pt x="4689" y="9215"/>
                    </a:lnTo>
                    <a:lnTo>
                      <a:pt x="4917" y="9199"/>
                    </a:lnTo>
                    <a:lnTo>
                      <a:pt x="5145" y="9183"/>
                    </a:lnTo>
                    <a:lnTo>
                      <a:pt x="5373" y="9150"/>
                    </a:lnTo>
                    <a:lnTo>
                      <a:pt x="5617" y="9101"/>
                    </a:lnTo>
                    <a:lnTo>
                      <a:pt x="5845" y="9052"/>
                    </a:lnTo>
                    <a:lnTo>
                      <a:pt x="6056" y="8987"/>
                    </a:lnTo>
                    <a:lnTo>
                      <a:pt x="6284" y="8906"/>
                    </a:lnTo>
                    <a:lnTo>
                      <a:pt x="6496" y="8808"/>
                    </a:lnTo>
                    <a:lnTo>
                      <a:pt x="6708" y="8711"/>
                    </a:lnTo>
                    <a:lnTo>
                      <a:pt x="6903" y="8613"/>
                    </a:lnTo>
                    <a:lnTo>
                      <a:pt x="7098" y="8483"/>
                    </a:lnTo>
                    <a:lnTo>
                      <a:pt x="7277" y="8369"/>
                    </a:lnTo>
                    <a:lnTo>
                      <a:pt x="7457" y="8238"/>
                    </a:lnTo>
                    <a:lnTo>
                      <a:pt x="7636" y="8092"/>
                    </a:lnTo>
                    <a:lnTo>
                      <a:pt x="7798" y="7945"/>
                    </a:lnTo>
                    <a:lnTo>
                      <a:pt x="7961" y="7783"/>
                    </a:lnTo>
                    <a:lnTo>
                      <a:pt x="8108" y="7620"/>
                    </a:lnTo>
                    <a:lnTo>
                      <a:pt x="8238" y="7441"/>
                    </a:lnTo>
                    <a:lnTo>
                      <a:pt x="8384" y="7262"/>
                    </a:lnTo>
                    <a:lnTo>
                      <a:pt x="8498" y="7083"/>
                    </a:lnTo>
                    <a:lnTo>
                      <a:pt x="8612" y="6887"/>
                    </a:lnTo>
                    <a:lnTo>
                      <a:pt x="8726" y="6708"/>
                    </a:lnTo>
                    <a:lnTo>
                      <a:pt x="8824" y="6496"/>
                    </a:lnTo>
                    <a:lnTo>
                      <a:pt x="8905" y="6301"/>
                    </a:lnTo>
                    <a:lnTo>
                      <a:pt x="8987" y="6089"/>
                    </a:lnTo>
                    <a:lnTo>
                      <a:pt x="9052" y="5878"/>
                    </a:lnTo>
                    <a:lnTo>
                      <a:pt x="9101" y="5666"/>
                    </a:lnTo>
                    <a:lnTo>
                      <a:pt x="9150" y="5438"/>
                    </a:lnTo>
                    <a:lnTo>
                      <a:pt x="9182" y="5227"/>
                    </a:lnTo>
                    <a:lnTo>
                      <a:pt x="9215" y="4999"/>
                    </a:lnTo>
                    <a:lnTo>
                      <a:pt x="9231" y="4771"/>
                    </a:lnTo>
                    <a:lnTo>
                      <a:pt x="9231" y="4543"/>
                    </a:lnTo>
                    <a:lnTo>
                      <a:pt x="9215" y="4315"/>
                    </a:lnTo>
                    <a:lnTo>
                      <a:pt x="9198" y="4071"/>
                    </a:lnTo>
                    <a:lnTo>
                      <a:pt x="9166" y="3843"/>
                    </a:lnTo>
                    <a:lnTo>
                      <a:pt x="9117" y="3615"/>
                    </a:lnTo>
                    <a:lnTo>
                      <a:pt x="9068" y="3387"/>
                    </a:lnTo>
                    <a:lnTo>
                      <a:pt x="8987" y="3159"/>
                    </a:lnTo>
                    <a:lnTo>
                      <a:pt x="8922" y="2931"/>
                    </a:lnTo>
                    <a:lnTo>
                      <a:pt x="8824" y="2719"/>
                    </a:lnTo>
                    <a:lnTo>
                      <a:pt x="8726" y="2524"/>
                    </a:lnTo>
                    <a:lnTo>
                      <a:pt x="8612" y="2312"/>
                    </a:lnTo>
                    <a:lnTo>
                      <a:pt x="8498" y="2117"/>
                    </a:lnTo>
                    <a:lnTo>
                      <a:pt x="8384" y="1938"/>
                    </a:lnTo>
                    <a:lnTo>
                      <a:pt x="8238" y="1759"/>
                    </a:lnTo>
                    <a:lnTo>
                      <a:pt x="8108" y="1580"/>
                    </a:lnTo>
                    <a:lnTo>
                      <a:pt x="7945" y="1417"/>
                    </a:lnTo>
                    <a:lnTo>
                      <a:pt x="7798" y="1270"/>
                    </a:lnTo>
                    <a:lnTo>
                      <a:pt x="7636" y="1108"/>
                    </a:lnTo>
                    <a:lnTo>
                      <a:pt x="7457" y="977"/>
                    </a:lnTo>
                    <a:lnTo>
                      <a:pt x="7277" y="847"/>
                    </a:lnTo>
                    <a:lnTo>
                      <a:pt x="7098" y="717"/>
                    </a:lnTo>
                    <a:lnTo>
                      <a:pt x="6903" y="603"/>
                    </a:lnTo>
                    <a:lnTo>
                      <a:pt x="6708" y="505"/>
                    </a:lnTo>
                    <a:lnTo>
                      <a:pt x="6512" y="408"/>
                    </a:lnTo>
                    <a:lnTo>
                      <a:pt x="6317" y="310"/>
                    </a:lnTo>
                    <a:lnTo>
                      <a:pt x="6105" y="245"/>
                    </a:lnTo>
                    <a:lnTo>
                      <a:pt x="5894" y="180"/>
                    </a:lnTo>
                    <a:lnTo>
                      <a:pt x="5666" y="115"/>
                    </a:lnTo>
                    <a:lnTo>
                      <a:pt x="5454" y="66"/>
                    </a:lnTo>
                    <a:lnTo>
                      <a:pt x="5226" y="33"/>
                    </a:lnTo>
                    <a:lnTo>
                      <a:pt x="5014" y="17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rgbClr val="E4DD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8295075" y="1656700"/>
                <a:ext cx="170575" cy="170550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6822" extrusionOk="0">
                    <a:moveTo>
                      <a:pt x="3371" y="0"/>
                    </a:moveTo>
                    <a:lnTo>
                      <a:pt x="3029" y="33"/>
                    </a:lnTo>
                    <a:lnTo>
                      <a:pt x="2671" y="81"/>
                    </a:lnTo>
                    <a:lnTo>
                      <a:pt x="2345" y="179"/>
                    </a:lnTo>
                    <a:lnTo>
                      <a:pt x="2020" y="293"/>
                    </a:lnTo>
                    <a:lnTo>
                      <a:pt x="1727" y="456"/>
                    </a:lnTo>
                    <a:lnTo>
                      <a:pt x="1434" y="635"/>
                    </a:lnTo>
                    <a:lnTo>
                      <a:pt x="1173" y="830"/>
                    </a:lnTo>
                    <a:lnTo>
                      <a:pt x="945" y="1058"/>
                    </a:lnTo>
                    <a:lnTo>
                      <a:pt x="734" y="1319"/>
                    </a:lnTo>
                    <a:lnTo>
                      <a:pt x="538" y="1579"/>
                    </a:lnTo>
                    <a:lnTo>
                      <a:pt x="375" y="1856"/>
                    </a:lnTo>
                    <a:lnTo>
                      <a:pt x="245" y="2165"/>
                    </a:lnTo>
                    <a:lnTo>
                      <a:pt x="131" y="2475"/>
                    </a:lnTo>
                    <a:lnTo>
                      <a:pt x="50" y="2800"/>
                    </a:lnTo>
                    <a:lnTo>
                      <a:pt x="17" y="3126"/>
                    </a:lnTo>
                    <a:lnTo>
                      <a:pt x="1" y="3468"/>
                    </a:lnTo>
                    <a:lnTo>
                      <a:pt x="17" y="3810"/>
                    </a:lnTo>
                    <a:lnTo>
                      <a:pt x="82" y="4152"/>
                    </a:lnTo>
                    <a:lnTo>
                      <a:pt x="180" y="4493"/>
                    </a:lnTo>
                    <a:lnTo>
                      <a:pt x="294" y="4803"/>
                    </a:lnTo>
                    <a:lnTo>
                      <a:pt x="457" y="5112"/>
                    </a:lnTo>
                    <a:lnTo>
                      <a:pt x="636" y="5389"/>
                    </a:lnTo>
                    <a:lnTo>
                      <a:pt x="831" y="5649"/>
                    </a:lnTo>
                    <a:lnTo>
                      <a:pt x="1059" y="5877"/>
                    </a:lnTo>
                    <a:lnTo>
                      <a:pt x="1303" y="6105"/>
                    </a:lnTo>
                    <a:lnTo>
                      <a:pt x="1580" y="6284"/>
                    </a:lnTo>
                    <a:lnTo>
                      <a:pt x="1857" y="6447"/>
                    </a:lnTo>
                    <a:lnTo>
                      <a:pt x="2166" y="6594"/>
                    </a:lnTo>
                    <a:lnTo>
                      <a:pt x="2475" y="6691"/>
                    </a:lnTo>
                    <a:lnTo>
                      <a:pt x="2801" y="6773"/>
                    </a:lnTo>
                    <a:lnTo>
                      <a:pt x="3127" y="6821"/>
                    </a:lnTo>
                    <a:lnTo>
                      <a:pt x="3469" y="6821"/>
                    </a:lnTo>
                    <a:lnTo>
                      <a:pt x="3810" y="6805"/>
                    </a:lnTo>
                    <a:lnTo>
                      <a:pt x="4152" y="6740"/>
                    </a:lnTo>
                    <a:lnTo>
                      <a:pt x="4478" y="6659"/>
                    </a:lnTo>
                    <a:lnTo>
                      <a:pt x="4804" y="6528"/>
                    </a:lnTo>
                    <a:lnTo>
                      <a:pt x="5097" y="6382"/>
                    </a:lnTo>
                    <a:lnTo>
                      <a:pt x="5390" y="6203"/>
                    </a:lnTo>
                    <a:lnTo>
                      <a:pt x="5650" y="5991"/>
                    </a:lnTo>
                    <a:lnTo>
                      <a:pt x="5878" y="5763"/>
                    </a:lnTo>
                    <a:lnTo>
                      <a:pt x="6090" y="5519"/>
                    </a:lnTo>
                    <a:lnTo>
                      <a:pt x="6285" y="5242"/>
                    </a:lnTo>
                    <a:lnTo>
                      <a:pt x="6448" y="4966"/>
                    </a:lnTo>
                    <a:lnTo>
                      <a:pt x="6578" y="4672"/>
                    </a:lnTo>
                    <a:lnTo>
                      <a:pt x="6692" y="4363"/>
                    </a:lnTo>
                    <a:lnTo>
                      <a:pt x="6773" y="4038"/>
                    </a:lnTo>
                    <a:lnTo>
                      <a:pt x="6806" y="3696"/>
                    </a:lnTo>
                    <a:lnTo>
                      <a:pt x="6822" y="3370"/>
                    </a:lnTo>
                    <a:lnTo>
                      <a:pt x="6806" y="3028"/>
                    </a:lnTo>
                    <a:lnTo>
                      <a:pt x="6741" y="2686"/>
                    </a:lnTo>
                    <a:lnTo>
                      <a:pt x="6660" y="2344"/>
                    </a:lnTo>
                    <a:lnTo>
                      <a:pt x="6529" y="2019"/>
                    </a:lnTo>
                    <a:lnTo>
                      <a:pt x="6383" y="1726"/>
                    </a:lnTo>
                    <a:lnTo>
                      <a:pt x="6204" y="1449"/>
                    </a:lnTo>
                    <a:lnTo>
                      <a:pt x="5992" y="1189"/>
                    </a:lnTo>
                    <a:lnTo>
                      <a:pt x="5764" y="944"/>
                    </a:lnTo>
                    <a:lnTo>
                      <a:pt x="5520" y="733"/>
                    </a:lnTo>
                    <a:lnTo>
                      <a:pt x="5243" y="537"/>
                    </a:lnTo>
                    <a:lnTo>
                      <a:pt x="4966" y="375"/>
                    </a:lnTo>
                    <a:lnTo>
                      <a:pt x="4673" y="244"/>
                    </a:lnTo>
                    <a:lnTo>
                      <a:pt x="4348" y="130"/>
                    </a:lnTo>
                    <a:lnTo>
                      <a:pt x="4038" y="65"/>
                    </a:lnTo>
                    <a:lnTo>
                      <a:pt x="3697" y="16"/>
                    </a:lnTo>
                    <a:lnTo>
                      <a:pt x="3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>
                <a:off x="6758650" y="1893575"/>
                <a:ext cx="346775" cy="340275"/>
              </a:xfrm>
              <a:custGeom>
                <a:avLst/>
                <a:gdLst/>
                <a:ahLst/>
                <a:cxnLst/>
                <a:rect l="l" t="t" r="r" b="b"/>
                <a:pathLst>
                  <a:path w="13871" h="13611" extrusionOk="0">
                    <a:moveTo>
                      <a:pt x="6854" y="0"/>
                    </a:moveTo>
                    <a:lnTo>
                      <a:pt x="6512" y="16"/>
                    </a:lnTo>
                    <a:lnTo>
                      <a:pt x="6154" y="49"/>
                    </a:lnTo>
                    <a:lnTo>
                      <a:pt x="5812" y="82"/>
                    </a:lnTo>
                    <a:lnTo>
                      <a:pt x="5470" y="163"/>
                    </a:lnTo>
                    <a:lnTo>
                      <a:pt x="5128" y="244"/>
                    </a:lnTo>
                    <a:lnTo>
                      <a:pt x="4787" y="342"/>
                    </a:lnTo>
                    <a:lnTo>
                      <a:pt x="4461" y="456"/>
                    </a:lnTo>
                    <a:lnTo>
                      <a:pt x="4152" y="586"/>
                    </a:lnTo>
                    <a:lnTo>
                      <a:pt x="3842" y="733"/>
                    </a:lnTo>
                    <a:lnTo>
                      <a:pt x="3533" y="896"/>
                    </a:lnTo>
                    <a:lnTo>
                      <a:pt x="3256" y="1075"/>
                    </a:lnTo>
                    <a:lnTo>
                      <a:pt x="2979" y="1254"/>
                    </a:lnTo>
                    <a:lnTo>
                      <a:pt x="2703" y="1465"/>
                    </a:lnTo>
                    <a:lnTo>
                      <a:pt x="2442" y="1677"/>
                    </a:lnTo>
                    <a:lnTo>
                      <a:pt x="2198" y="1889"/>
                    </a:lnTo>
                    <a:lnTo>
                      <a:pt x="1970" y="2133"/>
                    </a:lnTo>
                    <a:lnTo>
                      <a:pt x="1742" y="2361"/>
                    </a:lnTo>
                    <a:lnTo>
                      <a:pt x="1530" y="2621"/>
                    </a:lnTo>
                    <a:lnTo>
                      <a:pt x="1335" y="2882"/>
                    </a:lnTo>
                    <a:lnTo>
                      <a:pt x="1140" y="3159"/>
                    </a:lnTo>
                    <a:lnTo>
                      <a:pt x="977" y="3435"/>
                    </a:lnTo>
                    <a:lnTo>
                      <a:pt x="814" y="3712"/>
                    </a:lnTo>
                    <a:lnTo>
                      <a:pt x="668" y="4005"/>
                    </a:lnTo>
                    <a:lnTo>
                      <a:pt x="521" y="4314"/>
                    </a:lnTo>
                    <a:lnTo>
                      <a:pt x="407" y="4607"/>
                    </a:lnTo>
                    <a:lnTo>
                      <a:pt x="309" y="4917"/>
                    </a:lnTo>
                    <a:lnTo>
                      <a:pt x="212" y="5242"/>
                    </a:lnTo>
                    <a:lnTo>
                      <a:pt x="147" y="5552"/>
                    </a:lnTo>
                    <a:lnTo>
                      <a:pt x="82" y="5877"/>
                    </a:lnTo>
                    <a:lnTo>
                      <a:pt x="33" y="6203"/>
                    </a:lnTo>
                    <a:lnTo>
                      <a:pt x="16" y="6528"/>
                    </a:lnTo>
                    <a:lnTo>
                      <a:pt x="0" y="6854"/>
                    </a:lnTo>
                    <a:lnTo>
                      <a:pt x="0" y="7180"/>
                    </a:lnTo>
                    <a:lnTo>
                      <a:pt x="33" y="7505"/>
                    </a:lnTo>
                    <a:lnTo>
                      <a:pt x="65" y="7847"/>
                    </a:lnTo>
                    <a:lnTo>
                      <a:pt x="130" y="8173"/>
                    </a:lnTo>
                    <a:lnTo>
                      <a:pt x="212" y="8498"/>
                    </a:lnTo>
                    <a:lnTo>
                      <a:pt x="326" y="8808"/>
                    </a:lnTo>
                    <a:lnTo>
                      <a:pt x="440" y="9117"/>
                    </a:lnTo>
                    <a:lnTo>
                      <a:pt x="570" y="9426"/>
                    </a:lnTo>
                    <a:lnTo>
                      <a:pt x="716" y="9719"/>
                    </a:lnTo>
                    <a:lnTo>
                      <a:pt x="879" y="10012"/>
                    </a:lnTo>
                    <a:lnTo>
                      <a:pt x="1058" y="10306"/>
                    </a:lnTo>
                    <a:lnTo>
                      <a:pt x="1254" y="10582"/>
                    </a:lnTo>
                    <a:lnTo>
                      <a:pt x="1449" y="10843"/>
                    </a:lnTo>
                    <a:lnTo>
                      <a:pt x="1677" y="11103"/>
                    </a:lnTo>
                    <a:lnTo>
                      <a:pt x="1905" y="11347"/>
                    </a:lnTo>
                    <a:lnTo>
                      <a:pt x="2133" y="11592"/>
                    </a:lnTo>
                    <a:lnTo>
                      <a:pt x="2393" y="11820"/>
                    </a:lnTo>
                    <a:lnTo>
                      <a:pt x="2638" y="12031"/>
                    </a:lnTo>
                    <a:lnTo>
                      <a:pt x="2914" y="12227"/>
                    </a:lnTo>
                    <a:lnTo>
                      <a:pt x="3191" y="12422"/>
                    </a:lnTo>
                    <a:lnTo>
                      <a:pt x="3484" y="12601"/>
                    </a:lnTo>
                    <a:lnTo>
                      <a:pt x="3777" y="12764"/>
                    </a:lnTo>
                    <a:lnTo>
                      <a:pt x="4070" y="12927"/>
                    </a:lnTo>
                    <a:lnTo>
                      <a:pt x="4380" y="13057"/>
                    </a:lnTo>
                    <a:lnTo>
                      <a:pt x="4689" y="13187"/>
                    </a:lnTo>
                    <a:lnTo>
                      <a:pt x="5014" y="13301"/>
                    </a:lnTo>
                    <a:lnTo>
                      <a:pt x="5340" y="13399"/>
                    </a:lnTo>
                    <a:lnTo>
                      <a:pt x="5666" y="13464"/>
                    </a:lnTo>
                    <a:lnTo>
                      <a:pt x="6008" y="13529"/>
                    </a:lnTo>
                    <a:lnTo>
                      <a:pt x="6333" y="13578"/>
                    </a:lnTo>
                    <a:lnTo>
                      <a:pt x="6675" y="13610"/>
                    </a:lnTo>
                    <a:lnTo>
                      <a:pt x="7359" y="13610"/>
                    </a:lnTo>
                    <a:lnTo>
                      <a:pt x="7717" y="13578"/>
                    </a:lnTo>
                    <a:lnTo>
                      <a:pt x="8059" y="13529"/>
                    </a:lnTo>
                    <a:lnTo>
                      <a:pt x="8401" y="13464"/>
                    </a:lnTo>
                    <a:lnTo>
                      <a:pt x="8743" y="13382"/>
                    </a:lnTo>
                    <a:lnTo>
                      <a:pt x="9085" y="13285"/>
                    </a:lnTo>
                    <a:lnTo>
                      <a:pt x="9410" y="13155"/>
                    </a:lnTo>
                    <a:lnTo>
                      <a:pt x="9719" y="13024"/>
                    </a:lnTo>
                    <a:lnTo>
                      <a:pt x="10029" y="12878"/>
                    </a:lnTo>
                    <a:lnTo>
                      <a:pt x="10338" y="12715"/>
                    </a:lnTo>
                    <a:lnTo>
                      <a:pt x="10615" y="12552"/>
                    </a:lnTo>
                    <a:lnTo>
                      <a:pt x="10892" y="12357"/>
                    </a:lnTo>
                    <a:lnTo>
                      <a:pt x="11168" y="12161"/>
                    </a:lnTo>
                    <a:lnTo>
                      <a:pt x="11429" y="11950"/>
                    </a:lnTo>
                    <a:lnTo>
                      <a:pt x="11673" y="11722"/>
                    </a:lnTo>
                    <a:lnTo>
                      <a:pt x="11901" y="11494"/>
                    </a:lnTo>
                    <a:lnTo>
                      <a:pt x="12129" y="11250"/>
                    </a:lnTo>
                    <a:lnTo>
                      <a:pt x="12341" y="11006"/>
                    </a:lnTo>
                    <a:lnTo>
                      <a:pt x="12536" y="10745"/>
                    </a:lnTo>
                    <a:lnTo>
                      <a:pt x="12731" y="10468"/>
                    </a:lnTo>
                    <a:lnTo>
                      <a:pt x="12910" y="10192"/>
                    </a:lnTo>
                    <a:lnTo>
                      <a:pt x="13057" y="9898"/>
                    </a:lnTo>
                    <a:lnTo>
                      <a:pt x="13203" y="9605"/>
                    </a:lnTo>
                    <a:lnTo>
                      <a:pt x="13350" y="9312"/>
                    </a:lnTo>
                    <a:lnTo>
                      <a:pt x="13464" y="9003"/>
                    </a:lnTo>
                    <a:lnTo>
                      <a:pt x="13562" y="8694"/>
                    </a:lnTo>
                    <a:lnTo>
                      <a:pt x="13659" y="8384"/>
                    </a:lnTo>
                    <a:lnTo>
                      <a:pt x="13724" y="8075"/>
                    </a:lnTo>
                    <a:lnTo>
                      <a:pt x="13789" y="7750"/>
                    </a:lnTo>
                    <a:lnTo>
                      <a:pt x="13838" y="7424"/>
                    </a:lnTo>
                    <a:lnTo>
                      <a:pt x="13855" y="7098"/>
                    </a:lnTo>
                    <a:lnTo>
                      <a:pt x="13871" y="6773"/>
                    </a:lnTo>
                    <a:lnTo>
                      <a:pt x="13871" y="6431"/>
                    </a:lnTo>
                    <a:lnTo>
                      <a:pt x="13838" y="6105"/>
                    </a:lnTo>
                    <a:lnTo>
                      <a:pt x="13806" y="5780"/>
                    </a:lnTo>
                    <a:lnTo>
                      <a:pt x="13741" y="5454"/>
                    </a:lnTo>
                    <a:lnTo>
                      <a:pt x="13659" y="5128"/>
                    </a:lnTo>
                    <a:lnTo>
                      <a:pt x="13545" y="4803"/>
                    </a:lnTo>
                    <a:lnTo>
                      <a:pt x="13431" y="4493"/>
                    </a:lnTo>
                    <a:lnTo>
                      <a:pt x="13301" y="4184"/>
                    </a:lnTo>
                    <a:lnTo>
                      <a:pt x="13155" y="3891"/>
                    </a:lnTo>
                    <a:lnTo>
                      <a:pt x="12992" y="3598"/>
                    </a:lnTo>
                    <a:lnTo>
                      <a:pt x="12813" y="3321"/>
                    </a:lnTo>
                    <a:lnTo>
                      <a:pt x="12617" y="3045"/>
                    </a:lnTo>
                    <a:lnTo>
                      <a:pt x="12422" y="2784"/>
                    </a:lnTo>
                    <a:lnTo>
                      <a:pt x="12194" y="2524"/>
                    </a:lnTo>
                    <a:lnTo>
                      <a:pt x="11966" y="2279"/>
                    </a:lnTo>
                    <a:lnTo>
                      <a:pt x="11738" y="2035"/>
                    </a:lnTo>
                    <a:lnTo>
                      <a:pt x="11494" y="1807"/>
                    </a:lnTo>
                    <a:lnTo>
                      <a:pt x="11233" y="1596"/>
                    </a:lnTo>
                    <a:lnTo>
                      <a:pt x="10957" y="1384"/>
                    </a:lnTo>
                    <a:lnTo>
                      <a:pt x="10680" y="1189"/>
                    </a:lnTo>
                    <a:lnTo>
                      <a:pt x="10403" y="1010"/>
                    </a:lnTo>
                    <a:lnTo>
                      <a:pt x="10094" y="847"/>
                    </a:lnTo>
                    <a:lnTo>
                      <a:pt x="9801" y="700"/>
                    </a:lnTo>
                    <a:lnTo>
                      <a:pt x="9492" y="554"/>
                    </a:lnTo>
                    <a:lnTo>
                      <a:pt x="9182" y="440"/>
                    </a:lnTo>
                    <a:lnTo>
                      <a:pt x="8857" y="326"/>
                    </a:lnTo>
                    <a:lnTo>
                      <a:pt x="8531" y="228"/>
                    </a:lnTo>
                    <a:lnTo>
                      <a:pt x="8205" y="147"/>
                    </a:lnTo>
                    <a:lnTo>
                      <a:pt x="7863" y="82"/>
                    </a:lnTo>
                    <a:lnTo>
                      <a:pt x="7538" y="49"/>
                    </a:lnTo>
                    <a:lnTo>
                      <a:pt x="7196" y="16"/>
                    </a:lnTo>
                    <a:lnTo>
                      <a:pt x="6854" y="0"/>
                    </a:lnTo>
                    <a:close/>
                  </a:path>
                </a:pathLst>
              </a:custGeom>
              <a:solidFill>
                <a:srgbClr val="1414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6816425" y="1946475"/>
                <a:ext cx="230400" cy="230400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9216" extrusionOk="0">
                    <a:moveTo>
                      <a:pt x="4315" y="1"/>
                    </a:moveTo>
                    <a:lnTo>
                      <a:pt x="4071" y="33"/>
                    </a:lnTo>
                    <a:lnTo>
                      <a:pt x="3843" y="66"/>
                    </a:lnTo>
                    <a:lnTo>
                      <a:pt x="3615" y="98"/>
                    </a:lnTo>
                    <a:lnTo>
                      <a:pt x="3387" y="163"/>
                    </a:lnTo>
                    <a:lnTo>
                      <a:pt x="3159" y="228"/>
                    </a:lnTo>
                    <a:lnTo>
                      <a:pt x="2931" y="310"/>
                    </a:lnTo>
                    <a:lnTo>
                      <a:pt x="2720" y="391"/>
                    </a:lnTo>
                    <a:lnTo>
                      <a:pt x="2524" y="489"/>
                    </a:lnTo>
                    <a:lnTo>
                      <a:pt x="2313" y="603"/>
                    </a:lnTo>
                    <a:lnTo>
                      <a:pt x="2134" y="717"/>
                    </a:lnTo>
                    <a:lnTo>
                      <a:pt x="1938" y="847"/>
                    </a:lnTo>
                    <a:lnTo>
                      <a:pt x="1759" y="977"/>
                    </a:lnTo>
                    <a:lnTo>
                      <a:pt x="1580" y="1124"/>
                    </a:lnTo>
                    <a:lnTo>
                      <a:pt x="1417" y="1270"/>
                    </a:lnTo>
                    <a:lnTo>
                      <a:pt x="1271" y="1433"/>
                    </a:lnTo>
                    <a:lnTo>
                      <a:pt x="1124" y="1596"/>
                    </a:lnTo>
                    <a:lnTo>
                      <a:pt x="978" y="1759"/>
                    </a:lnTo>
                    <a:lnTo>
                      <a:pt x="848" y="1938"/>
                    </a:lnTo>
                    <a:lnTo>
                      <a:pt x="717" y="2117"/>
                    </a:lnTo>
                    <a:lnTo>
                      <a:pt x="603" y="2312"/>
                    </a:lnTo>
                    <a:lnTo>
                      <a:pt x="506" y="2508"/>
                    </a:lnTo>
                    <a:lnTo>
                      <a:pt x="408" y="2703"/>
                    </a:lnTo>
                    <a:lnTo>
                      <a:pt x="310" y="2915"/>
                    </a:lnTo>
                    <a:lnTo>
                      <a:pt x="245" y="3126"/>
                    </a:lnTo>
                    <a:lnTo>
                      <a:pt x="180" y="3338"/>
                    </a:lnTo>
                    <a:lnTo>
                      <a:pt x="115" y="3550"/>
                    </a:lnTo>
                    <a:lnTo>
                      <a:pt x="66" y="3761"/>
                    </a:lnTo>
                    <a:lnTo>
                      <a:pt x="34" y="3989"/>
                    </a:lnTo>
                    <a:lnTo>
                      <a:pt x="17" y="4217"/>
                    </a:lnTo>
                    <a:lnTo>
                      <a:pt x="1" y="4445"/>
                    </a:lnTo>
                    <a:lnTo>
                      <a:pt x="1" y="4673"/>
                    </a:lnTo>
                    <a:lnTo>
                      <a:pt x="1" y="4901"/>
                    </a:lnTo>
                    <a:lnTo>
                      <a:pt x="34" y="5129"/>
                    </a:lnTo>
                    <a:lnTo>
                      <a:pt x="66" y="5373"/>
                    </a:lnTo>
                    <a:lnTo>
                      <a:pt x="99" y="5601"/>
                    </a:lnTo>
                    <a:lnTo>
                      <a:pt x="164" y="5829"/>
                    </a:lnTo>
                    <a:lnTo>
                      <a:pt x="229" y="6057"/>
                    </a:lnTo>
                    <a:lnTo>
                      <a:pt x="310" y="6268"/>
                    </a:lnTo>
                    <a:lnTo>
                      <a:pt x="392" y="6480"/>
                    </a:lnTo>
                    <a:lnTo>
                      <a:pt x="489" y="6692"/>
                    </a:lnTo>
                    <a:lnTo>
                      <a:pt x="603" y="6887"/>
                    </a:lnTo>
                    <a:lnTo>
                      <a:pt x="717" y="7082"/>
                    </a:lnTo>
                    <a:lnTo>
                      <a:pt x="848" y="7278"/>
                    </a:lnTo>
                    <a:lnTo>
                      <a:pt x="978" y="7457"/>
                    </a:lnTo>
                    <a:lnTo>
                      <a:pt x="1124" y="7620"/>
                    </a:lnTo>
                    <a:lnTo>
                      <a:pt x="1271" y="7782"/>
                    </a:lnTo>
                    <a:lnTo>
                      <a:pt x="1434" y="7945"/>
                    </a:lnTo>
                    <a:lnTo>
                      <a:pt x="1596" y="8092"/>
                    </a:lnTo>
                    <a:lnTo>
                      <a:pt x="1759" y="8238"/>
                    </a:lnTo>
                    <a:lnTo>
                      <a:pt x="1938" y="8369"/>
                    </a:lnTo>
                    <a:lnTo>
                      <a:pt x="2117" y="8483"/>
                    </a:lnTo>
                    <a:lnTo>
                      <a:pt x="2313" y="8597"/>
                    </a:lnTo>
                    <a:lnTo>
                      <a:pt x="2508" y="8710"/>
                    </a:lnTo>
                    <a:lnTo>
                      <a:pt x="2703" y="8808"/>
                    </a:lnTo>
                    <a:lnTo>
                      <a:pt x="2915" y="8890"/>
                    </a:lnTo>
                    <a:lnTo>
                      <a:pt x="3127" y="8971"/>
                    </a:lnTo>
                    <a:lnTo>
                      <a:pt x="3338" y="9036"/>
                    </a:lnTo>
                    <a:lnTo>
                      <a:pt x="3550" y="9101"/>
                    </a:lnTo>
                    <a:lnTo>
                      <a:pt x="3762" y="9134"/>
                    </a:lnTo>
                    <a:lnTo>
                      <a:pt x="3990" y="9183"/>
                    </a:lnTo>
                    <a:lnTo>
                      <a:pt x="4218" y="9199"/>
                    </a:lnTo>
                    <a:lnTo>
                      <a:pt x="4445" y="9215"/>
                    </a:lnTo>
                    <a:lnTo>
                      <a:pt x="4673" y="9215"/>
                    </a:lnTo>
                    <a:lnTo>
                      <a:pt x="4901" y="9199"/>
                    </a:lnTo>
                    <a:lnTo>
                      <a:pt x="5129" y="9183"/>
                    </a:lnTo>
                    <a:lnTo>
                      <a:pt x="5373" y="9150"/>
                    </a:lnTo>
                    <a:lnTo>
                      <a:pt x="5601" y="9101"/>
                    </a:lnTo>
                    <a:lnTo>
                      <a:pt x="5829" y="9052"/>
                    </a:lnTo>
                    <a:lnTo>
                      <a:pt x="6057" y="8987"/>
                    </a:lnTo>
                    <a:lnTo>
                      <a:pt x="6269" y="8906"/>
                    </a:lnTo>
                    <a:lnTo>
                      <a:pt x="6480" y="8808"/>
                    </a:lnTo>
                    <a:lnTo>
                      <a:pt x="6692" y="8710"/>
                    </a:lnTo>
                    <a:lnTo>
                      <a:pt x="6887" y="8613"/>
                    </a:lnTo>
                    <a:lnTo>
                      <a:pt x="7083" y="8499"/>
                    </a:lnTo>
                    <a:lnTo>
                      <a:pt x="7278" y="8369"/>
                    </a:lnTo>
                    <a:lnTo>
                      <a:pt x="7457" y="8238"/>
                    </a:lnTo>
                    <a:lnTo>
                      <a:pt x="7620" y="8092"/>
                    </a:lnTo>
                    <a:lnTo>
                      <a:pt x="7783" y="7945"/>
                    </a:lnTo>
                    <a:lnTo>
                      <a:pt x="7946" y="7782"/>
                    </a:lnTo>
                    <a:lnTo>
                      <a:pt x="8092" y="7620"/>
                    </a:lnTo>
                    <a:lnTo>
                      <a:pt x="8239" y="7441"/>
                    </a:lnTo>
                    <a:lnTo>
                      <a:pt x="8369" y="7262"/>
                    </a:lnTo>
                    <a:lnTo>
                      <a:pt x="8483" y="7082"/>
                    </a:lnTo>
                    <a:lnTo>
                      <a:pt x="8597" y="6903"/>
                    </a:lnTo>
                    <a:lnTo>
                      <a:pt x="8711" y="6708"/>
                    </a:lnTo>
                    <a:lnTo>
                      <a:pt x="8809" y="6496"/>
                    </a:lnTo>
                    <a:lnTo>
                      <a:pt x="8890" y="6301"/>
                    </a:lnTo>
                    <a:lnTo>
                      <a:pt x="8971" y="6089"/>
                    </a:lnTo>
                    <a:lnTo>
                      <a:pt x="9036" y="5878"/>
                    </a:lnTo>
                    <a:lnTo>
                      <a:pt x="9085" y="5666"/>
                    </a:lnTo>
                    <a:lnTo>
                      <a:pt x="9134" y="5438"/>
                    </a:lnTo>
                    <a:lnTo>
                      <a:pt x="9167" y="5227"/>
                    </a:lnTo>
                    <a:lnTo>
                      <a:pt x="9199" y="4999"/>
                    </a:lnTo>
                    <a:lnTo>
                      <a:pt x="9216" y="4771"/>
                    </a:lnTo>
                    <a:lnTo>
                      <a:pt x="9216" y="4543"/>
                    </a:lnTo>
                    <a:lnTo>
                      <a:pt x="9199" y="4315"/>
                    </a:lnTo>
                    <a:lnTo>
                      <a:pt x="9183" y="4071"/>
                    </a:lnTo>
                    <a:lnTo>
                      <a:pt x="9150" y="3843"/>
                    </a:lnTo>
                    <a:lnTo>
                      <a:pt x="9102" y="3615"/>
                    </a:lnTo>
                    <a:lnTo>
                      <a:pt x="9053" y="3387"/>
                    </a:lnTo>
                    <a:lnTo>
                      <a:pt x="8988" y="3159"/>
                    </a:lnTo>
                    <a:lnTo>
                      <a:pt x="8906" y="2931"/>
                    </a:lnTo>
                    <a:lnTo>
                      <a:pt x="8809" y="2719"/>
                    </a:lnTo>
                    <a:lnTo>
                      <a:pt x="8711" y="2524"/>
                    </a:lnTo>
                    <a:lnTo>
                      <a:pt x="8613" y="2312"/>
                    </a:lnTo>
                    <a:lnTo>
                      <a:pt x="8499" y="2133"/>
                    </a:lnTo>
                    <a:lnTo>
                      <a:pt x="8369" y="1938"/>
                    </a:lnTo>
                    <a:lnTo>
                      <a:pt x="8239" y="1759"/>
                    </a:lnTo>
                    <a:lnTo>
                      <a:pt x="8092" y="1580"/>
                    </a:lnTo>
                    <a:lnTo>
                      <a:pt x="7946" y="1417"/>
                    </a:lnTo>
                    <a:lnTo>
                      <a:pt x="7783" y="1270"/>
                    </a:lnTo>
                    <a:lnTo>
                      <a:pt x="7620" y="1124"/>
                    </a:lnTo>
                    <a:lnTo>
                      <a:pt x="7441" y="977"/>
                    </a:lnTo>
                    <a:lnTo>
                      <a:pt x="7262" y="847"/>
                    </a:lnTo>
                    <a:lnTo>
                      <a:pt x="7083" y="717"/>
                    </a:lnTo>
                    <a:lnTo>
                      <a:pt x="6904" y="603"/>
                    </a:lnTo>
                    <a:lnTo>
                      <a:pt x="6708" y="505"/>
                    </a:lnTo>
                    <a:lnTo>
                      <a:pt x="6497" y="408"/>
                    </a:lnTo>
                    <a:lnTo>
                      <a:pt x="6301" y="326"/>
                    </a:lnTo>
                    <a:lnTo>
                      <a:pt x="6090" y="245"/>
                    </a:lnTo>
                    <a:lnTo>
                      <a:pt x="5878" y="180"/>
                    </a:lnTo>
                    <a:lnTo>
                      <a:pt x="5666" y="115"/>
                    </a:lnTo>
                    <a:lnTo>
                      <a:pt x="5439" y="66"/>
                    </a:lnTo>
                    <a:lnTo>
                      <a:pt x="5227" y="33"/>
                    </a:lnTo>
                    <a:lnTo>
                      <a:pt x="4999" y="17"/>
                    </a:lnTo>
                    <a:lnTo>
                      <a:pt x="4771" y="1"/>
                    </a:lnTo>
                    <a:close/>
                  </a:path>
                </a:pathLst>
              </a:custGeom>
              <a:solidFill>
                <a:srgbClr val="E4DD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6846150" y="1976200"/>
                <a:ext cx="170550" cy="170550"/>
              </a:xfrm>
              <a:custGeom>
                <a:avLst/>
                <a:gdLst/>
                <a:ahLst/>
                <a:cxnLst/>
                <a:rect l="l" t="t" r="r" b="b"/>
                <a:pathLst>
                  <a:path w="6822" h="6822" extrusionOk="0">
                    <a:moveTo>
                      <a:pt x="3370" y="0"/>
                    </a:moveTo>
                    <a:lnTo>
                      <a:pt x="3029" y="33"/>
                    </a:lnTo>
                    <a:lnTo>
                      <a:pt x="2687" y="81"/>
                    </a:lnTo>
                    <a:lnTo>
                      <a:pt x="2345" y="179"/>
                    </a:lnTo>
                    <a:lnTo>
                      <a:pt x="2019" y="293"/>
                    </a:lnTo>
                    <a:lnTo>
                      <a:pt x="1726" y="456"/>
                    </a:lnTo>
                    <a:lnTo>
                      <a:pt x="1449" y="635"/>
                    </a:lnTo>
                    <a:lnTo>
                      <a:pt x="1189" y="830"/>
                    </a:lnTo>
                    <a:lnTo>
                      <a:pt x="945" y="1058"/>
                    </a:lnTo>
                    <a:lnTo>
                      <a:pt x="733" y="1319"/>
                    </a:lnTo>
                    <a:lnTo>
                      <a:pt x="538" y="1579"/>
                    </a:lnTo>
                    <a:lnTo>
                      <a:pt x="375" y="1872"/>
                    </a:lnTo>
                    <a:lnTo>
                      <a:pt x="245" y="2165"/>
                    </a:lnTo>
                    <a:lnTo>
                      <a:pt x="131" y="2475"/>
                    </a:lnTo>
                    <a:lnTo>
                      <a:pt x="66" y="2800"/>
                    </a:lnTo>
                    <a:lnTo>
                      <a:pt x="17" y="3126"/>
                    </a:lnTo>
                    <a:lnTo>
                      <a:pt x="0" y="3468"/>
                    </a:lnTo>
                    <a:lnTo>
                      <a:pt x="33" y="3810"/>
                    </a:lnTo>
                    <a:lnTo>
                      <a:pt x="82" y="4151"/>
                    </a:lnTo>
                    <a:lnTo>
                      <a:pt x="179" y="4493"/>
                    </a:lnTo>
                    <a:lnTo>
                      <a:pt x="293" y="4803"/>
                    </a:lnTo>
                    <a:lnTo>
                      <a:pt x="456" y="5112"/>
                    </a:lnTo>
                    <a:lnTo>
                      <a:pt x="635" y="5389"/>
                    </a:lnTo>
                    <a:lnTo>
                      <a:pt x="831" y="5649"/>
                    </a:lnTo>
                    <a:lnTo>
                      <a:pt x="1059" y="5893"/>
                    </a:lnTo>
                    <a:lnTo>
                      <a:pt x="1319" y="6105"/>
                    </a:lnTo>
                    <a:lnTo>
                      <a:pt x="1580" y="6284"/>
                    </a:lnTo>
                    <a:lnTo>
                      <a:pt x="1873" y="6447"/>
                    </a:lnTo>
                    <a:lnTo>
                      <a:pt x="2166" y="6593"/>
                    </a:lnTo>
                    <a:lnTo>
                      <a:pt x="2475" y="6691"/>
                    </a:lnTo>
                    <a:lnTo>
                      <a:pt x="2801" y="6773"/>
                    </a:lnTo>
                    <a:lnTo>
                      <a:pt x="3126" y="6821"/>
                    </a:lnTo>
                    <a:lnTo>
                      <a:pt x="3468" y="6821"/>
                    </a:lnTo>
                    <a:lnTo>
                      <a:pt x="3810" y="6805"/>
                    </a:lnTo>
                    <a:lnTo>
                      <a:pt x="4152" y="6756"/>
                    </a:lnTo>
                    <a:lnTo>
                      <a:pt x="4494" y="6659"/>
                    </a:lnTo>
                    <a:lnTo>
                      <a:pt x="4803" y="6528"/>
                    </a:lnTo>
                    <a:lnTo>
                      <a:pt x="5112" y="6382"/>
                    </a:lnTo>
                    <a:lnTo>
                      <a:pt x="5389" y="6203"/>
                    </a:lnTo>
                    <a:lnTo>
                      <a:pt x="5650" y="5991"/>
                    </a:lnTo>
                    <a:lnTo>
                      <a:pt x="5894" y="5763"/>
                    </a:lnTo>
                    <a:lnTo>
                      <a:pt x="6105" y="5519"/>
                    </a:lnTo>
                    <a:lnTo>
                      <a:pt x="6285" y="5259"/>
                    </a:lnTo>
                    <a:lnTo>
                      <a:pt x="6447" y="4965"/>
                    </a:lnTo>
                    <a:lnTo>
                      <a:pt x="6594" y="4672"/>
                    </a:lnTo>
                    <a:lnTo>
                      <a:pt x="6692" y="4363"/>
                    </a:lnTo>
                    <a:lnTo>
                      <a:pt x="6773" y="4038"/>
                    </a:lnTo>
                    <a:lnTo>
                      <a:pt x="6822" y="3712"/>
                    </a:lnTo>
                    <a:lnTo>
                      <a:pt x="6822" y="3370"/>
                    </a:lnTo>
                    <a:lnTo>
                      <a:pt x="6806" y="3028"/>
                    </a:lnTo>
                    <a:lnTo>
                      <a:pt x="6740" y="2686"/>
                    </a:lnTo>
                    <a:lnTo>
                      <a:pt x="6659" y="2344"/>
                    </a:lnTo>
                    <a:lnTo>
                      <a:pt x="6529" y="2019"/>
                    </a:lnTo>
                    <a:lnTo>
                      <a:pt x="6382" y="1726"/>
                    </a:lnTo>
                    <a:lnTo>
                      <a:pt x="6203" y="1449"/>
                    </a:lnTo>
                    <a:lnTo>
                      <a:pt x="5992" y="1188"/>
                    </a:lnTo>
                    <a:lnTo>
                      <a:pt x="5764" y="944"/>
                    </a:lnTo>
                    <a:lnTo>
                      <a:pt x="5519" y="733"/>
                    </a:lnTo>
                    <a:lnTo>
                      <a:pt x="5259" y="537"/>
                    </a:lnTo>
                    <a:lnTo>
                      <a:pt x="4966" y="374"/>
                    </a:lnTo>
                    <a:lnTo>
                      <a:pt x="4673" y="244"/>
                    </a:lnTo>
                    <a:lnTo>
                      <a:pt x="4363" y="130"/>
                    </a:lnTo>
                    <a:lnTo>
                      <a:pt x="4038" y="65"/>
                    </a:lnTo>
                    <a:lnTo>
                      <a:pt x="3712" y="16"/>
                    </a:lnTo>
                    <a:lnTo>
                      <a:pt x="3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6771675" y="1272875"/>
                <a:ext cx="1346375" cy="340700"/>
              </a:xfrm>
              <a:custGeom>
                <a:avLst/>
                <a:gdLst/>
                <a:ahLst/>
                <a:cxnLst/>
                <a:rect l="l" t="t" r="r" b="b"/>
                <a:pathLst>
                  <a:path w="53855" h="13628" extrusionOk="0">
                    <a:moveTo>
                      <a:pt x="35540" y="1"/>
                    </a:moveTo>
                    <a:lnTo>
                      <a:pt x="34791" y="17"/>
                    </a:lnTo>
                    <a:lnTo>
                      <a:pt x="33928" y="33"/>
                    </a:lnTo>
                    <a:lnTo>
                      <a:pt x="32951" y="66"/>
                    </a:lnTo>
                    <a:lnTo>
                      <a:pt x="31860" y="115"/>
                    </a:lnTo>
                    <a:lnTo>
                      <a:pt x="30639" y="196"/>
                    </a:lnTo>
                    <a:lnTo>
                      <a:pt x="29304" y="310"/>
                    </a:lnTo>
                    <a:lnTo>
                      <a:pt x="27839" y="440"/>
                    </a:lnTo>
                    <a:lnTo>
                      <a:pt x="26244" y="620"/>
                    </a:lnTo>
                    <a:lnTo>
                      <a:pt x="24518" y="815"/>
                    </a:lnTo>
                    <a:lnTo>
                      <a:pt x="23672" y="929"/>
                    </a:lnTo>
                    <a:lnTo>
                      <a:pt x="22060" y="1157"/>
                    </a:lnTo>
                    <a:lnTo>
                      <a:pt x="21653" y="1222"/>
                    </a:lnTo>
                    <a:lnTo>
                      <a:pt x="20806" y="1401"/>
                    </a:lnTo>
                    <a:lnTo>
                      <a:pt x="19569" y="1678"/>
                    </a:lnTo>
                    <a:lnTo>
                      <a:pt x="18836" y="1857"/>
                    </a:lnTo>
                    <a:lnTo>
                      <a:pt x="18039" y="2068"/>
                    </a:lnTo>
                    <a:lnTo>
                      <a:pt x="17176" y="2313"/>
                    </a:lnTo>
                    <a:lnTo>
                      <a:pt x="16264" y="2589"/>
                    </a:lnTo>
                    <a:lnTo>
                      <a:pt x="15320" y="2899"/>
                    </a:lnTo>
                    <a:lnTo>
                      <a:pt x="14343" y="3257"/>
                    </a:lnTo>
                    <a:lnTo>
                      <a:pt x="13334" y="3631"/>
                    </a:lnTo>
                    <a:lnTo>
                      <a:pt x="12308" y="4038"/>
                    </a:lnTo>
                    <a:lnTo>
                      <a:pt x="11299" y="4494"/>
                    </a:lnTo>
                    <a:lnTo>
                      <a:pt x="10778" y="4738"/>
                    </a:lnTo>
                    <a:lnTo>
                      <a:pt x="10273" y="4983"/>
                    </a:lnTo>
                    <a:lnTo>
                      <a:pt x="9768" y="5243"/>
                    </a:lnTo>
                    <a:lnTo>
                      <a:pt x="9280" y="5520"/>
                    </a:lnTo>
                    <a:lnTo>
                      <a:pt x="8775" y="5797"/>
                    </a:lnTo>
                    <a:lnTo>
                      <a:pt x="8287" y="6090"/>
                    </a:lnTo>
                    <a:lnTo>
                      <a:pt x="7749" y="6432"/>
                    </a:lnTo>
                    <a:lnTo>
                      <a:pt x="7229" y="6773"/>
                    </a:lnTo>
                    <a:lnTo>
                      <a:pt x="6724" y="7115"/>
                    </a:lnTo>
                    <a:lnTo>
                      <a:pt x="6235" y="7457"/>
                    </a:lnTo>
                    <a:lnTo>
                      <a:pt x="5763" y="7783"/>
                    </a:lnTo>
                    <a:lnTo>
                      <a:pt x="5324" y="8125"/>
                    </a:lnTo>
                    <a:lnTo>
                      <a:pt x="4493" y="8776"/>
                    </a:lnTo>
                    <a:lnTo>
                      <a:pt x="3728" y="9427"/>
                    </a:lnTo>
                    <a:lnTo>
                      <a:pt x="3061" y="10029"/>
                    </a:lnTo>
                    <a:lnTo>
                      <a:pt x="2458" y="10616"/>
                    </a:lnTo>
                    <a:lnTo>
                      <a:pt x="1921" y="11169"/>
                    </a:lnTo>
                    <a:lnTo>
                      <a:pt x="1449" y="11674"/>
                    </a:lnTo>
                    <a:lnTo>
                      <a:pt x="1058" y="12130"/>
                    </a:lnTo>
                    <a:lnTo>
                      <a:pt x="733" y="12520"/>
                    </a:lnTo>
                    <a:lnTo>
                      <a:pt x="456" y="12862"/>
                    </a:lnTo>
                    <a:lnTo>
                      <a:pt x="114" y="13351"/>
                    </a:lnTo>
                    <a:lnTo>
                      <a:pt x="0" y="13513"/>
                    </a:lnTo>
                    <a:lnTo>
                      <a:pt x="147" y="13546"/>
                    </a:lnTo>
                    <a:lnTo>
                      <a:pt x="375" y="13579"/>
                    </a:lnTo>
                    <a:lnTo>
                      <a:pt x="700" y="13595"/>
                    </a:lnTo>
                    <a:lnTo>
                      <a:pt x="1172" y="13627"/>
                    </a:lnTo>
                    <a:lnTo>
                      <a:pt x="1807" y="13627"/>
                    </a:lnTo>
                    <a:lnTo>
                      <a:pt x="2621" y="13595"/>
                    </a:lnTo>
                    <a:lnTo>
                      <a:pt x="3631" y="13546"/>
                    </a:lnTo>
                    <a:lnTo>
                      <a:pt x="4184" y="13497"/>
                    </a:lnTo>
                    <a:lnTo>
                      <a:pt x="4966" y="13399"/>
                    </a:lnTo>
                    <a:lnTo>
                      <a:pt x="5926" y="13269"/>
                    </a:lnTo>
                    <a:lnTo>
                      <a:pt x="7066" y="13090"/>
                    </a:lnTo>
                    <a:lnTo>
                      <a:pt x="9719" y="12667"/>
                    </a:lnTo>
                    <a:lnTo>
                      <a:pt x="12715" y="12146"/>
                    </a:lnTo>
                    <a:lnTo>
                      <a:pt x="15857" y="11592"/>
                    </a:lnTo>
                    <a:lnTo>
                      <a:pt x="18901" y="11055"/>
                    </a:lnTo>
                    <a:lnTo>
                      <a:pt x="23932" y="10143"/>
                    </a:lnTo>
                    <a:lnTo>
                      <a:pt x="26114" y="9736"/>
                    </a:lnTo>
                    <a:lnTo>
                      <a:pt x="27970" y="9427"/>
                    </a:lnTo>
                    <a:lnTo>
                      <a:pt x="48434" y="5976"/>
                    </a:lnTo>
                    <a:lnTo>
                      <a:pt x="53855" y="5064"/>
                    </a:lnTo>
                    <a:lnTo>
                      <a:pt x="53643" y="4934"/>
                    </a:lnTo>
                    <a:lnTo>
                      <a:pt x="53041" y="4576"/>
                    </a:lnTo>
                    <a:lnTo>
                      <a:pt x="52585" y="4331"/>
                    </a:lnTo>
                    <a:lnTo>
                      <a:pt x="52048" y="4055"/>
                    </a:lnTo>
                    <a:lnTo>
                      <a:pt x="51413" y="3762"/>
                    </a:lnTo>
                    <a:lnTo>
                      <a:pt x="50680" y="3420"/>
                    </a:lnTo>
                    <a:lnTo>
                      <a:pt x="50143" y="3192"/>
                    </a:lnTo>
                    <a:lnTo>
                      <a:pt x="49573" y="2948"/>
                    </a:lnTo>
                    <a:lnTo>
                      <a:pt x="48955" y="2703"/>
                    </a:lnTo>
                    <a:lnTo>
                      <a:pt x="48303" y="2459"/>
                    </a:lnTo>
                    <a:lnTo>
                      <a:pt x="47620" y="2215"/>
                    </a:lnTo>
                    <a:lnTo>
                      <a:pt x="46903" y="1971"/>
                    </a:lnTo>
                    <a:lnTo>
                      <a:pt x="46138" y="1743"/>
                    </a:lnTo>
                    <a:lnTo>
                      <a:pt x="45340" y="1499"/>
                    </a:lnTo>
                    <a:lnTo>
                      <a:pt x="44526" y="1287"/>
                    </a:lnTo>
                    <a:lnTo>
                      <a:pt x="43664" y="1075"/>
                    </a:lnTo>
                    <a:lnTo>
                      <a:pt x="42784" y="864"/>
                    </a:lnTo>
                    <a:lnTo>
                      <a:pt x="41857" y="685"/>
                    </a:lnTo>
                    <a:lnTo>
                      <a:pt x="40912" y="506"/>
                    </a:lnTo>
                    <a:lnTo>
                      <a:pt x="39935" y="359"/>
                    </a:lnTo>
                    <a:lnTo>
                      <a:pt x="38926" y="212"/>
                    </a:lnTo>
                    <a:lnTo>
                      <a:pt x="37884" y="115"/>
                    </a:lnTo>
                    <a:lnTo>
                      <a:pt x="37705" y="82"/>
                    </a:lnTo>
                    <a:lnTo>
                      <a:pt x="37135" y="50"/>
                    </a:lnTo>
                    <a:lnTo>
                      <a:pt x="36175" y="17"/>
                    </a:lnTo>
                    <a:lnTo>
                      <a:pt x="3554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7337000" y="1290375"/>
                <a:ext cx="151025" cy="232425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9297" extrusionOk="0">
                    <a:moveTo>
                      <a:pt x="2442" y="1"/>
                    </a:moveTo>
                    <a:lnTo>
                      <a:pt x="0" y="327"/>
                    </a:lnTo>
                    <a:lnTo>
                      <a:pt x="2149" y="9297"/>
                    </a:lnTo>
                    <a:lnTo>
                      <a:pt x="4412" y="8890"/>
                    </a:lnTo>
                    <a:lnTo>
                      <a:pt x="6040" y="8613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6377675" y="1764950"/>
                <a:ext cx="153475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632" extrusionOk="0">
                    <a:moveTo>
                      <a:pt x="6008" y="1"/>
                    </a:moveTo>
                    <a:lnTo>
                      <a:pt x="5894" y="17"/>
                    </a:lnTo>
                    <a:lnTo>
                      <a:pt x="4771" y="245"/>
                    </a:lnTo>
                    <a:lnTo>
                      <a:pt x="3289" y="522"/>
                    </a:lnTo>
                    <a:lnTo>
                      <a:pt x="50" y="1108"/>
                    </a:lnTo>
                    <a:lnTo>
                      <a:pt x="17" y="1450"/>
                    </a:lnTo>
                    <a:lnTo>
                      <a:pt x="1" y="1824"/>
                    </a:lnTo>
                    <a:lnTo>
                      <a:pt x="33" y="2264"/>
                    </a:lnTo>
                    <a:lnTo>
                      <a:pt x="66" y="2491"/>
                    </a:lnTo>
                    <a:lnTo>
                      <a:pt x="115" y="2736"/>
                    </a:lnTo>
                    <a:lnTo>
                      <a:pt x="196" y="3094"/>
                    </a:lnTo>
                    <a:lnTo>
                      <a:pt x="294" y="3468"/>
                    </a:lnTo>
                    <a:lnTo>
                      <a:pt x="343" y="3631"/>
                    </a:lnTo>
                    <a:lnTo>
                      <a:pt x="831" y="3501"/>
                    </a:lnTo>
                    <a:lnTo>
                      <a:pt x="1254" y="3371"/>
                    </a:lnTo>
                    <a:lnTo>
                      <a:pt x="1629" y="3240"/>
                    </a:lnTo>
                    <a:lnTo>
                      <a:pt x="1938" y="3110"/>
                    </a:lnTo>
                    <a:lnTo>
                      <a:pt x="2215" y="2980"/>
                    </a:lnTo>
                    <a:lnTo>
                      <a:pt x="2541" y="2801"/>
                    </a:lnTo>
                    <a:lnTo>
                      <a:pt x="2915" y="2589"/>
                    </a:lnTo>
                    <a:lnTo>
                      <a:pt x="3306" y="2345"/>
                    </a:lnTo>
                    <a:lnTo>
                      <a:pt x="4120" y="1808"/>
                    </a:lnTo>
                    <a:lnTo>
                      <a:pt x="4901" y="1254"/>
                    </a:lnTo>
                    <a:lnTo>
                      <a:pt x="5243" y="977"/>
                    </a:lnTo>
                    <a:lnTo>
                      <a:pt x="5552" y="733"/>
                    </a:lnTo>
                    <a:lnTo>
                      <a:pt x="5813" y="505"/>
                    </a:lnTo>
                    <a:lnTo>
                      <a:pt x="6008" y="310"/>
                    </a:lnTo>
                    <a:lnTo>
                      <a:pt x="6122" y="163"/>
                    </a:lnTo>
                    <a:lnTo>
                      <a:pt x="6139" y="98"/>
                    </a:lnTo>
                    <a:lnTo>
                      <a:pt x="6139" y="49"/>
                    </a:lnTo>
                    <a:lnTo>
                      <a:pt x="6122" y="17"/>
                    </a:lnTo>
                    <a:lnTo>
                      <a:pt x="6073" y="1"/>
                    </a:lnTo>
                    <a:close/>
                  </a:path>
                </a:pathLst>
              </a:custGeom>
              <a:solidFill>
                <a:srgbClr val="E2E2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6927550" y="1654250"/>
                <a:ext cx="1302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1759" extrusionOk="0">
                    <a:moveTo>
                      <a:pt x="4689" y="0"/>
                    </a:moveTo>
                    <a:lnTo>
                      <a:pt x="326" y="863"/>
                    </a:lnTo>
                    <a:lnTo>
                      <a:pt x="245" y="880"/>
                    </a:lnTo>
                    <a:lnTo>
                      <a:pt x="180" y="912"/>
                    </a:lnTo>
                    <a:lnTo>
                      <a:pt x="114" y="977"/>
                    </a:lnTo>
                    <a:lnTo>
                      <a:pt x="66" y="1042"/>
                    </a:lnTo>
                    <a:lnTo>
                      <a:pt x="33" y="1107"/>
                    </a:lnTo>
                    <a:lnTo>
                      <a:pt x="0" y="1189"/>
                    </a:lnTo>
                    <a:lnTo>
                      <a:pt x="0" y="1270"/>
                    </a:lnTo>
                    <a:lnTo>
                      <a:pt x="0" y="1352"/>
                    </a:lnTo>
                    <a:lnTo>
                      <a:pt x="17" y="1417"/>
                    </a:lnTo>
                    <a:lnTo>
                      <a:pt x="33" y="1498"/>
                    </a:lnTo>
                    <a:lnTo>
                      <a:pt x="82" y="1563"/>
                    </a:lnTo>
                    <a:lnTo>
                      <a:pt x="131" y="1628"/>
                    </a:lnTo>
                    <a:lnTo>
                      <a:pt x="180" y="1677"/>
                    </a:lnTo>
                    <a:lnTo>
                      <a:pt x="261" y="1726"/>
                    </a:lnTo>
                    <a:lnTo>
                      <a:pt x="326" y="1742"/>
                    </a:lnTo>
                    <a:lnTo>
                      <a:pt x="407" y="1759"/>
                    </a:lnTo>
                    <a:lnTo>
                      <a:pt x="505" y="1742"/>
                    </a:lnTo>
                    <a:lnTo>
                      <a:pt x="4868" y="896"/>
                    </a:lnTo>
                    <a:lnTo>
                      <a:pt x="4950" y="880"/>
                    </a:lnTo>
                    <a:lnTo>
                      <a:pt x="5015" y="831"/>
                    </a:lnTo>
                    <a:lnTo>
                      <a:pt x="5080" y="782"/>
                    </a:lnTo>
                    <a:lnTo>
                      <a:pt x="5129" y="717"/>
                    </a:lnTo>
                    <a:lnTo>
                      <a:pt x="5178" y="652"/>
                    </a:lnTo>
                    <a:lnTo>
                      <a:pt x="5194" y="570"/>
                    </a:lnTo>
                    <a:lnTo>
                      <a:pt x="5210" y="489"/>
                    </a:lnTo>
                    <a:lnTo>
                      <a:pt x="5194" y="391"/>
                    </a:lnTo>
                    <a:lnTo>
                      <a:pt x="5194" y="342"/>
                    </a:lnTo>
                    <a:lnTo>
                      <a:pt x="5161" y="261"/>
                    </a:lnTo>
                    <a:lnTo>
                      <a:pt x="5129" y="179"/>
                    </a:lnTo>
                    <a:lnTo>
                      <a:pt x="5080" y="114"/>
                    </a:lnTo>
                    <a:lnTo>
                      <a:pt x="5015" y="66"/>
                    </a:lnTo>
                    <a:lnTo>
                      <a:pt x="4933" y="33"/>
                    </a:lnTo>
                    <a:lnTo>
                      <a:pt x="4868" y="0"/>
                    </a:lnTo>
                    <a:close/>
                  </a:path>
                </a:pathLst>
              </a:custGeom>
              <a:solidFill>
                <a:srgbClr val="E4DD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7494500" y="1545575"/>
                <a:ext cx="13027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1776" extrusionOk="0">
                    <a:moveTo>
                      <a:pt x="4787" y="1"/>
                    </a:moveTo>
                    <a:lnTo>
                      <a:pt x="4706" y="17"/>
                    </a:lnTo>
                    <a:lnTo>
                      <a:pt x="326" y="863"/>
                    </a:lnTo>
                    <a:lnTo>
                      <a:pt x="245" y="896"/>
                    </a:lnTo>
                    <a:lnTo>
                      <a:pt x="180" y="929"/>
                    </a:lnTo>
                    <a:lnTo>
                      <a:pt x="115" y="977"/>
                    </a:lnTo>
                    <a:lnTo>
                      <a:pt x="66" y="1043"/>
                    </a:lnTo>
                    <a:lnTo>
                      <a:pt x="33" y="1108"/>
                    </a:lnTo>
                    <a:lnTo>
                      <a:pt x="1" y="1189"/>
                    </a:lnTo>
                    <a:lnTo>
                      <a:pt x="1" y="1270"/>
                    </a:lnTo>
                    <a:lnTo>
                      <a:pt x="1" y="1368"/>
                    </a:lnTo>
                    <a:lnTo>
                      <a:pt x="17" y="1417"/>
                    </a:lnTo>
                    <a:lnTo>
                      <a:pt x="50" y="1498"/>
                    </a:lnTo>
                    <a:lnTo>
                      <a:pt x="82" y="1580"/>
                    </a:lnTo>
                    <a:lnTo>
                      <a:pt x="131" y="1645"/>
                    </a:lnTo>
                    <a:lnTo>
                      <a:pt x="196" y="1694"/>
                    </a:lnTo>
                    <a:lnTo>
                      <a:pt x="261" y="1726"/>
                    </a:lnTo>
                    <a:lnTo>
                      <a:pt x="343" y="1759"/>
                    </a:lnTo>
                    <a:lnTo>
                      <a:pt x="424" y="1775"/>
                    </a:lnTo>
                    <a:lnTo>
                      <a:pt x="505" y="1759"/>
                    </a:lnTo>
                    <a:lnTo>
                      <a:pt x="4869" y="912"/>
                    </a:lnTo>
                    <a:lnTo>
                      <a:pt x="4950" y="880"/>
                    </a:lnTo>
                    <a:lnTo>
                      <a:pt x="5015" y="847"/>
                    </a:lnTo>
                    <a:lnTo>
                      <a:pt x="5080" y="798"/>
                    </a:lnTo>
                    <a:lnTo>
                      <a:pt x="5145" y="733"/>
                    </a:lnTo>
                    <a:lnTo>
                      <a:pt x="5178" y="652"/>
                    </a:lnTo>
                    <a:lnTo>
                      <a:pt x="5194" y="570"/>
                    </a:lnTo>
                    <a:lnTo>
                      <a:pt x="5210" y="489"/>
                    </a:lnTo>
                    <a:lnTo>
                      <a:pt x="5210" y="408"/>
                    </a:lnTo>
                    <a:lnTo>
                      <a:pt x="5194" y="342"/>
                    </a:lnTo>
                    <a:lnTo>
                      <a:pt x="5178" y="261"/>
                    </a:lnTo>
                    <a:lnTo>
                      <a:pt x="5129" y="196"/>
                    </a:lnTo>
                    <a:lnTo>
                      <a:pt x="5080" y="131"/>
                    </a:lnTo>
                    <a:lnTo>
                      <a:pt x="5015" y="82"/>
                    </a:lnTo>
                    <a:lnTo>
                      <a:pt x="4950" y="33"/>
                    </a:lnTo>
                    <a:lnTo>
                      <a:pt x="4869" y="17"/>
                    </a:lnTo>
                    <a:lnTo>
                      <a:pt x="4787" y="1"/>
                    </a:lnTo>
                    <a:close/>
                  </a:path>
                </a:pathLst>
              </a:custGeom>
              <a:solidFill>
                <a:srgbClr val="E4DD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7952800" y="1357950"/>
                <a:ext cx="10990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2736" extrusionOk="0">
                    <a:moveTo>
                      <a:pt x="2980" y="0"/>
                    </a:moveTo>
                    <a:lnTo>
                      <a:pt x="1026" y="310"/>
                    </a:lnTo>
                    <a:lnTo>
                      <a:pt x="912" y="326"/>
                    </a:lnTo>
                    <a:lnTo>
                      <a:pt x="798" y="359"/>
                    </a:lnTo>
                    <a:lnTo>
                      <a:pt x="684" y="407"/>
                    </a:lnTo>
                    <a:lnTo>
                      <a:pt x="570" y="473"/>
                    </a:lnTo>
                    <a:lnTo>
                      <a:pt x="472" y="538"/>
                    </a:lnTo>
                    <a:lnTo>
                      <a:pt x="391" y="619"/>
                    </a:lnTo>
                    <a:lnTo>
                      <a:pt x="310" y="700"/>
                    </a:lnTo>
                    <a:lnTo>
                      <a:pt x="228" y="798"/>
                    </a:lnTo>
                    <a:lnTo>
                      <a:pt x="163" y="896"/>
                    </a:lnTo>
                    <a:lnTo>
                      <a:pt x="114" y="994"/>
                    </a:lnTo>
                    <a:lnTo>
                      <a:pt x="65" y="1107"/>
                    </a:lnTo>
                    <a:lnTo>
                      <a:pt x="33" y="1221"/>
                    </a:lnTo>
                    <a:lnTo>
                      <a:pt x="0" y="1335"/>
                    </a:lnTo>
                    <a:lnTo>
                      <a:pt x="0" y="1449"/>
                    </a:lnTo>
                    <a:lnTo>
                      <a:pt x="0" y="1580"/>
                    </a:lnTo>
                    <a:lnTo>
                      <a:pt x="0" y="1694"/>
                    </a:lnTo>
                    <a:lnTo>
                      <a:pt x="33" y="1824"/>
                    </a:lnTo>
                    <a:lnTo>
                      <a:pt x="65" y="1938"/>
                    </a:lnTo>
                    <a:lnTo>
                      <a:pt x="114" y="2052"/>
                    </a:lnTo>
                    <a:lnTo>
                      <a:pt x="179" y="2166"/>
                    </a:lnTo>
                    <a:lnTo>
                      <a:pt x="244" y="2263"/>
                    </a:lnTo>
                    <a:lnTo>
                      <a:pt x="310" y="2345"/>
                    </a:lnTo>
                    <a:lnTo>
                      <a:pt x="407" y="2426"/>
                    </a:lnTo>
                    <a:lnTo>
                      <a:pt x="489" y="2508"/>
                    </a:lnTo>
                    <a:lnTo>
                      <a:pt x="586" y="2573"/>
                    </a:lnTo>
                    <a:lnTo>
                      <a:pt x="700" y="2622"/>
                    </a:lnTo>
                    <a:lnTo>
                      <a:pt x="798" y="2670"/>
                    </a:lnTo>
                    <a:lnTo>
                      <a:pt x="912" y="2703"/>
                    </a:lnTo>
                    <a:lnTo>
                      <a:pt x="1042" y="2735"/>
                    </a:lnTo>
                    <a:lnTo>
                      <a:pt x="1400" y="2735"/>
                    </a:lnTo>
                    <a:lnTo>
                      <a:pt x="3354" y="2442"/>
                    </a:lnTo>
                    <a:lnTo>
                      <a:pt x="3468" y="2410"/>
                    </a:lnTo>
                    <a:lnTo>
                      <a:pt x="3598" y="2377"/>
                    </a:lnTo>
                    <a:lnTo>
                      <a:pt x="3696" y="2328"/>
                    </a:lnTo>
                    <a:lnTo>
                      <a:pt x="3810" y="2263"/>
                    </a:lnTo>
                    <a:lnTo>
                      <a:pt x="3908" y="2198"/>
                    </a:lnTo>
                    <a:lnTo>
                      <a:pt x="3989" y="2117"/>
                    </a:lnTo>
                    <a:lnTo>
                      <a:pt x="4087" y="2035"/>
                    </a:lnTo>
                    <a:lnTo>
                      <a:pt x="4152" y="1954"/>
                    </a:lnTo>
                    <a:lnTo>
                      <a:pt x="4217" y="1856"/>
                    </a:lnTo>
                    <a:lnTo>
                      <a:pt x="4282" y="1742"/>
                    </a:lnTo>
                    <a:lnTo>
                      <a:pt x="4315" y="1628"/>
                    </a:lnTo>
                    <a:lnTo>
                      <a:pt x="4363" y="1514"/>
                    </a:lnTo>
                    <a:lnTo>
                      <a:pt x="4380" y="1401"/>
                    </a:lnTo>
                    <a:lnTo>
                      <a:pt x="4396" y="1287"/>
                    </a:lnTo>
                    <a:lnTo>
                      <a:pt x="4396" y="1156"/>
                    </a:lnTo>
                    <a:lnTo>
                      <a:pt x="4380" y="1042"/>
                    </a:lnTo>
                    <a:lnTo>
                      <a:pt x="4347" y="912"/>
                    </a:lnTo>
                    <a:lnTo>
                      <a:pt x="4315" y="798"/>
                    </a:lnTo>
                    <a:lnTo>
                      <a:pt x="4266" y="684"/>
                    </a:lnTo>
                    <a:lnTo>
                      <a:pt x="4217" y="587"/>
                    </a:lnTo>
                    <a:lnTo>
                      <a:pt x="4152" y="489"/>
                    </a:lnTo>
                    <a:lnTo>
                      <a:pt x="4070" y="391"/>
                    </a:lnTo>
                    <a:lnTo>
                      <a:pt x="3989" y="310"/>
                    </a:lnTo>
                    <a:lnTo>
                      <a:pt x="3891" y="228"/>
                    </a:lnTo>
                    <a:lnTo>
                      <a:pt x="3794" y="163"/>
                    </a:lnTo>
                    <a:lnTo>
                      <a:pt x="3696" y="114"/>
                    </a:lnTo>
                    <a:lnTo>
                      <a:pt x="3582" y="66"/>
                    </a:lnTo>
                    <a:lnTo>
                      <a:pt x="3468" y="33"/>
                    </a:lnTo>
                    <a:lnTo>
                      <a:pt x="3354" y="0"/>
                    </a:lnTo>
                    <a:close/>
                  </a:path>
                </a:pathLst>
              </a:custGeom>
              <a:solidFill>
                <a:srgbClr val="7E2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0" name="Google Shape;700;p25"/>
          <p:cNvSpPr txBox="1"/>
          <p:nvPr/>
        </p:nvSpPr>
        <p:spPr>
          <a:xfrm>
            <a:off x="665861" y="1154546"/>
            <a:ext cx="8229599" cy="83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sismo es lo que sucede cuando dos bloques de tierra se deslizan repentinamente uno sobre el otro. La superficie donde se deslizan se llama falla o plano de falla. El lugar debajo de la superficie terrestre donde comienza el sismo se llama hipocentro, y el lugar directamente encima de él en la superficie terrestre se llama epicentro (USGS , 1989).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6388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Mapa&#10;&#10;Descripción generada automáticamente">
            <a:extLst>
              <a:ext uri="{FF2B5EF4-FFF2-40B4-BE49-F238E27FC236}">
                <a16:creationId xmlns:a16="http://schemas.microsoft.com/office/drawing/2014/main" id="{4B4650BD-5685-CFF4-E4D5-DB09C471C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1174" r="1806" b="1739"/>
          <a:stretch/>
        </p:blipFill>
        <p:spPr bwMode="auto">
          <a:xfrm>
            <a:off x="3110593" y="1071560"/>
            <a:ext cx="4288331" cy="3114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0C6646E-DD70-2DC8-22C1-180557833A0C}"/>
              </a:ext>
            </a:extLst>
          </p:cNvPr>
          <p:cNvSpPr txBox="1"/>
          <p:nvPr/>
        </p:nvSpPr>
        <p:spPr>
          <a:xfrm>
            <a:off x="3008579" y="4288920"/>
            <a:ext cx="546182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Cantones influyentes en cada grupo de la relación entre la cantidad de sismos y sus valores espacialmente rezagados a partir de la I de Moran global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BB4A2E2-8AC4-16C8-2EAA-E4412FC26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191809"/>
              </p:ext>
            </p:extLst>
          </p:nvPr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Google Shape;1227;p36">
            <a:extLst>
              <a:ext uri="{FF2B5EF4-FFF2-40B4-BE49-F238E27FC236}">
                <a16:creationId xmlns:a16="http://schemas.microsoft.com/office/drawing/2014/main" id="{E58971A9-1B29-2B1F-790A-E5119017FE9A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93FC3F-E41F-B1E7-1F09-B020973C6A3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Mapa&#10;&#10;Descripción generada automáticamente">
            <a:extLst>
              <a:ext uri="{FF2B5EF4-FFF2-40B4-BE49-F238E27FC236}">
                <a16:creationId xmlns:a16="http://schemas.microsoft.com/office/drawing/2014/main" id="{D29E116F-4009-9A27-A8A6-1CA0414A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56" y="1420510"/>
            <a:ext cx="6646747" cy="23029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BF424D-E389-84AC-DA66-41788C65ACE3}"/>
              </a:ext>
            </a:extLst>
          </p:cNvPr>
          <p:cNvSpPr txBox="1"/>
          <p:nvPr/>
        </p:nvSpPr>
        <p:spPr>
          <a:xfrm>
            <a:off x="2420751" y="3834540"/>
            <a:ext cx="6196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Indicadores de asociación espacial local (LISA) para la cantidad de sismos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5BA0B3D-DA25-67D0-D189-5362CE08E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7044113"/>
              </p:ext>
            </p:extLst>
          </p:nvPr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Google Shape;1227;p36">
            <a:extLst>
              <a:ext uri="{FF2B5EF4-FFF2-40B4-BE49-F238E27FC236}">
                <a16:creationId xmlns:a16="http://schemas.microsoft.com/office/drawing/2014/main" id="{11A19776-99C0-FCDC-638F-827533DD1C49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0F672E9-B86E-309C-CE92-31340D3B06B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4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Mapa&#10;&#10;Descripción generada automáticamente">
            <a:extLst>
              <a:ext uri="{FF2B5EF4-FFF2-40B4-BE49-F238E27FC236}">
                <a16:creationId xmlns:a16="http://schemas.microsoft.com/office/drawing/2014/main" id="{6D4F015D-D79A-7A88-CC49-964F0FFD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" t="6262" r="7604" b="6456"/>
          <a:stretch/>
        </p:blipFill>
        <p:spPr bwMode="auto">
          <a:xfrm>
            <a:off x="3009998" y="883910"/>
            <a:ext cx="5098857" cy="35415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B05C181-D6E8-580E-BC3B-3B9BC6B25F41}"/>
              </a:ext>
            </a:extLst>
          </p:cNvPr>
          <p:cNvSpPr txBox="1"/>
          <p:nvPr/>
        </p:nvSpPr>
        <p:spPr>
          <a:xfrm>
            <a:off x="3058374" y="4427254"/>
            <a:ext cx="4943276" cy="4779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Conglomerados espaciales estadísticamente significativos obtenidos a partir de la I de Moran local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8D2EDD4-FC2A-3E43-0E5B-87E47C0DE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458162"/>
              </p:ext>
            </p:extLst>
          </p:nvPr>
        </p:nvGraphicFramePr>
        <p:xfrm>
          <a:off x="-369116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Google Shape;1227;p36">
            <a:extLst>
              <a:ext uri="{FF2B5EF4-FFF2-40B4-BE49-F238E27FC236}">
                <a16:creationId xmlns:a16="http://schemas.microsoft.com/office/drawing/2014/main" id="{03A3DEE5-1304-8F34-66DD-01CC50814A65}"/>
              </a:ext>
            </a:extLst>
          </p:cNvPr>
          <p:cNvSpPr txBox="1">
            <a:spLocks/>
          </p:cNvSpPr>
          <p:nvPr/>
        </p:nvSpPr>
        <p:spPr>
          <a:xfrm>
            <a:off x="375557" y="231861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CR"/>
              <a:t>Resultados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5D0930-EB25-438B-7BED-3BDEC329490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0" y="0"/>
            <a:ext cx="9144000" cy="68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8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0" name="Google Shape;1650;p46"/>
          <p:cNvGrpSpPr/>
          <p:nvPr/>
        </p:nvGrpSpPr>
        <p:grpSpPr>
          <a:xfrm>
            <a:off x="2133704" y="909702"/>
            <a:ext cx="4876972" cy="4410484"/>
            <a:chOff x="2499161" y="1240329"/>
            <a:chExt cx="4145675" cy="3749137"/>
          </a:xfrm>
        </p:grpSpPr>
        <p:sp>
          <p:nvSpPr>
            <p:cNvPr id="1651" name="Google Shape;1651;p46"/>
            <p:cNvSpPr/>
            <p:nvPr/>
          </p:nvSpPr>
          <p:spPr>
            <a:xfrm rot="-4309984" flipH="1">
              <a:off x="3163269" y="1395579"/>
              <a:ext cx="2817460" cy="3438638"/>
            </a:xfrm>
            <a:custGeom>
              <a:avLst/>
              <a:gdLst/>
              <a:ahLst/>
              <a:cxnLst/>
              <a:rect l="l" t="t" r="r" b="b"/>
              <a:pathLst>
                <a:path w="161851" h="197535" extrusionOk="0">
                  <a:moveTo>
                    <a:pt x="31865" y="50059"/>
                  </a:moveTo>
                  <a:lnTo>
                    <a:pt x="31889" y="50096"/>
                  </a:lnTo>
                  <a:lnTo>
                    <a:pt x="31889" y="50145"/>
                  </a:lnTo>
                  <a:lnTo>
                    <a:pt x="31889" y="50205"/>
                  </a:lnTo>
                  <a:lnTo>
                    <a:pt x="31865" y="50278"/>
                  </a:lnTo>
                  <a:lnTo>
                    <a:pt x="31841" y="50351"/>
                  </a:lnTo>
                  <a:lnTo>
                    <a:pt x="31756" y="50546"/>
                  </a:lnTo>
                  <a:lnTo>
                    <a:pt x="31634" y="50765"/>
                  </a:lnTo>
                  <a:lnTo>
                    <a:pt x="31488" y="51008"/>
                  </a:lnTo>
                  <a:lnTo>
                    <a:pt x="31172" y="51531"/>
                  </a:lnTo>
                  <a:lnTo>
                    <a:pt x="30843" y="52054"/>
                  </a:lnTo>
                  <a:lnTo>
                    <a:pt x="30685" y="52297"/>
                  </a:lnTo>
                  <a:lnTo>
                    <a:pt x="30564" y="52516"/>
                  </a:lnTo>
                  <a:lnTo>
                    <a:pt x="30466" y="52699"/>
                  </a:lnTo>
                  <a:lnTo>
                    <a:pt x="30406" y="52857"/>
                  </a:lnTo>
                  <a:lnTo>
                    <a:pt x="30393" y="52905"/>
                  </a:lnTo>
                  <a:lnTo>
                    <a:pt x="30393" y="52954"/>
                  </a:lnTo>
                  <a:lnTo>
                    <a:pt x="30406" y="52991"/>
                  </a:lnTo>
                  <a:lnTo>
                    <a:pt x="30430" y="53003"/>
                  </a:lnTo>
                  <a:lnTo>
                    <a:pt x="30515" y="53039"/>
                  </a:lnTo>
                  <a:lnTo>
                    <a:pt x="30588" y="53076"/>
                  </a:lnTo>
                  <a:lnTo>
                    <a:pt x="30700" y="53155"/>
                  </a:lnTo>
                  <a:lnTo>
                    <a:pt x="30700" y="53155"/>
                  </a:lnTo>
                  <a:lnTo>
                    <a:pt x="30734" y="53076"/>
                  </a:lnTo>
                  <a:lnTo>
                    <a:pt x="30819" y="52857"/>
                  </a:lnTo>
                  <a:lnTo>
                    <a:pt x="31062" y="52322"/>
                  </a:lnTo>
                  <a:lnTo>
                    <a:pt x="31342" y="51738"/>
                  </a:lnTo>
                  <a:lnTo>
                    <a:pt x="31622" y="51142"/>
                  </a:lnTo>
                  <a:lnTo>
                    <a:pt x="31731" y="50874"/>
                  </a:lnTo>
                  <a:lnTo>
                    <a:pt x="31816" y="50619"/>
                  </a:lnTo>
                  <a:lnTo>
                    <a:pt x="31889" y="50412"/>
                  </a:lnTo>
                  <a:lnTo>
                    <a:pt x="31902" y="50315"/>
                  </a:lnTo>
                  <a:lnTo>
                    <a:pt x="31914" y="50230"/>
                  </a:lnTo>
                  <a:lnTo>
                    <a:pt x="31914" y="50169"/>
                  </a:lnTo>
                  <a:lnTo>
                    <a:pt x="31902" y="50108"/>
                  </a:lnTo>
                  <a:lnTo>
                    <a:pt x="31865" y="50059"/>
                  </a:lnTo>
                  <a:close/>
                  <a:moveTo>
                    <a:pt x="126265" y="79479"/>
                  </a:moveTo>
                  <a:lnTo>
                    <a:pt x="125292" y="79637"/>
                  </a:lnTo>
                  <a:lnTo>
                    <a:pt x="125170" y="79657"/>
                  </a:lnTo>
                  <a:lnTo>
                    <a:pt x="125170" y="79657"/>
                  </a:lnTo>
                  <a:lnTo>
                    <a:pt x="125305" y="79637"/>
                  </a:lnTo>
                  <a:lnTo>
                    <a:pt x="126265" y="79479"/>
                  </a:lnTo>
                  <a:close/>
                  <a:moveTo>
                    <a:pt x="101565" y="1"/>
                  </a:moveTo>
                  <a:lnTo>
                    <a:pt x="101492" y="767"/>
                  </a:lnTo>
                  <a:lnTo>
                    <a:pt x="101334" y="2519"/>
                  </a:lnTo>
                  <a:lnTo>
                    <a:pt x="101236" y="3479"/>
                  </a:lnTo>
                  <a:lnTo>
                    <a:pt x="101139" y="4379"/>
                  </a:lnTo>
                  <a:lnTo>
                    <a:pt x="101054" y="5085"/>
                  </a:lnTo>
                  <a:lnTo>
                    <a:pt x="101005" y="5340"/>
                  </a:lnTo>
                  <a:lnTo>
                    <a:pt x="100969" y="5510"/>
                  </a:lnTo>
                  <a:lnTo>
                    <a:pt x="100944" y="5620"/>
                  </a:lnTo>
                  <a:lnTo>
                    <a:pt x="100896" y="5717"/>
                  </a:lnTo>
                  <a:lnTo>
                    <a:pt x="100811" y="5900"/>
                  </a:lnTo>
                  <a:lnTo>
                    <a:pt x="100713" y="6058"/>
                  </a:lnTo>
                  <a:lnTo>
                    <a:pt x="100592" y="6228"/>
                  </a:lnTo>
                  <a:lnTo>
                    <a:pt x="100470" y="6398"/>
                  </a:lnTo>
                  <a:lnTo>
                    <a:pt x="100324" y="6629"/>
                  </a:lnTo>
                  <a:lnTo>
                    <a:pt x="100190" y="6897"/>
                  </a:lnTo>
                  <a:lnTo>
                    <a:pt x="100105" y="7067"/>
                  </a:lnTo>
                  <a:lnTo>
                    <a:pt x="100032" y="7249"/>
                  </a:lnTo>
                  <a:lnTo>
                    <a:pt x="99862" y="7675"/>
                  </a:lnTo>
                  <a:lnTo>
                    <a:pt x="99643" y="8113"/>
                  </a:lnTo>
                  <a:lnTo>
                    <a:pt x="99400" y="8575"/>
                  </a:lnTo>
                  <a:lnTo>
                    <a:pt x="99132" y="9025"/>
                  </a:lnTo>
                  <a:lnTo>
                    <a:pt x="98986" y="9244"/>
                  </a:lnTo>
                  <a:lnTo>
                    <a:pt x="98840" y="9451"/>
                  </a:lnTo>
                  <a:lnTo>
                    <a:pt x="98694" y="9658"/>
                  </a:lnTo>
                  <a:lnTo>
                    <a:pt x="98536" y="9840"/>
                  </a:lnTo>
                  <a:lnTo>
                    <a:pt x="98390" y="10010"/>
                  </a:lnTo>
                  <a:lnTo>
                    <a:pt x="98232" y="10168"/>
                  </a:lnTo>
                  <a:lnTo>
                    <a:pt x="98074" y="10314"/>
                  </a:lnTo>
                  <a:lnTo>
                    <a:pt x="97916" y="10436"/>
                  </a:lnTo>
                  <a:lnTo>
                    <a:pt x="97551" y="10679"/>
                  </a:lnTo>
                  <a:lnTo>
                    <a:pt x="97077" y="10983"/>
                  </a:lnTo>
                  <a:lnTo>
                    <a:pt x="96031" y="11603"/>
                  </a:lnTo>
                  <a:lnTo>
                    <a:pt x="95131" y="12126"/>
                  </a:lnTo>
                  <a:lnTo>
                    <a:pt x="94754" y="12345"/>
                  </a:lnTo>
                  <a:lnTo>
                    <a:pt x="94377" y="12528"/>
                  </a:lnTo>
                  <a:lnTo>
                    <a:pt x="93526" y="12966"/>
                  </a:lnTo>
                  <a:lnTo>
                    <a:pt x="93051" y="13233"/>
                  </a:lnTo>
                  <a:lnTo>
                    <a:pt x="92601" y="13476"/>
                  </a:lnTo>
                  <a:lnTo>
                    <a:pt x="92237" y="13707"/>
                  </a:lnTo>
                  <a:lnTo>
                    <a:pt x="92091" y="13805"/>
                  </a:lnTo>
                  <a:lnTo>
                    <a:pt x="91993" y="13878"/>
                  </a:lnTo>
                  <a:lnTo>
                    <a:pt x="91908" y="13963"/>
                  </a:lnTo>
                  <a:lnTo>
                    <a:pt x="91799" y="14097"/>
                  </a:lnTo>
                  <a:lnTo>
                    <a:pt x="91543" y="14425"/>
                  </a:lnTo>
                  <a:lnTo>
                    <a:pt x="91251" y="14826"/>
                  </a:lnTo>
                  <a:lnTo>
                    <a:pt x="90960" y="15264"/>
                  </a:lnTo>
                  <a:lnTo>
                    <a:pt x="90449" y="16030"/>
                  </a:lnTo>
                  <a:lnTo>
                    <a:pt x="90230" y="16371"/>
                  </a:lnTo>
                  <a:lnTo>
                    <a:pt x="90047" y="16772"/>
                  </a:lnTo>
                  <a:lnTo>
                    <a:pt x="89622" y="17733"/>
                  </a:lnTo>
                  <a:lnTo>
                    <a:pt x="89391" y="18293"/>
                  </a:lnTo>
                  <a:lnTo>
                    <a:pt x="89172" y="18828"/>
                  </a:lnTo>
                  <a:lnTo>
                    <a:pt x="88989" y="19302"/>
                  </a:lnTo>
                  <a:lnTo>
                    <a:pt x="88929" y="19497"/>
                  </a:lnTo>
                  <a:lnTo>
                    <a:pt x="88880" y="19655"/>
                  </a:lnTo>
                  <a:lnTo>
                    <a:pt x="88783" y="20007"/>
                  </a:lnTo>
                  <a:lnTo>
                    <a:pt x="88649" y="20482"/>
                  </a:lnTo>
                  <a:lnTo>
                    <a:pt x="88284" y="21625"/>
                  </a:lnTo>
                  <a:lnTo>
                    <a:pt x="87943" y="22683"/>
                  </a:lnTo>
                  <a:lnTo>
                    <a:pt x="87822" y="23072"/>
                  </a:lnTo>
                  <a:lnTo>
                    <a:pt x="87773" y="23315"/>
                  </a:lnTo>
                  <a:lnTo>
                    <a:pt x="87761" y="23388"/>
                  </a:lnTo>
                  <a:lnTo>
                    <a:pt x="87761" y="23486"/>
                  </a:lnTo>
                  <a:lnTo>
                    <a:pt x="87797" y="23680"/>
                  </a:lnTo>
                  <a:lnTo>
                    <a:pt x="87797" y="23838"/>
                  </a:lnTo>
                  <a:lnTo>
                    <a:pt x="87797" y="24009"/>
                  </a:lnTo>
                  <a:lnTo>
                    <a:pt x="87810" y="24167"/>
                  </a:lnTo>
                  <a:lnTo>
                    <a:pt x="87834" y="24337"/>
                  </a:lnTo>
                  <a:lnTo>
                    <a:pt x="87870" y="24507"/>
                  </a:lnTo>
                  <a:lnTo>
                    <a:pt x="87919" y="24678"/>
                  </a:lnTo>
                  <a:lnTo>
                    <a:pt x="87980" y="24836"/>
                  </a:lnTo>
                  <a:lnTo>
                    <a:pt x="88065" y="24982"/>
                  </a:lnTo>
                  <a:lnTo>
                    <a:pt x="88174" y="25140"/>
                  </a:lnTo>
                  <a:lnTo>
                    <a:pt x="88296" y="25298"/>
                  </a:lnTo>
                  <a:lnTo>
                    <a:pt x="88442" y="25444"/>
                  </a:lnTo>
                  <a:lnTo>
                    <a:pt x="88576" y="25578"/>
                  </a:lnTo>
                  <a:lnTo>
                    <a:pt x="88734" y="25711"/>
                  </a:lnTo>
                  <a:lnTo>
                    <a:pt x="88880" y="25833"/>
                  </a:lnTo>
                  <a:lnTo>
                    <a:pt x="89184" y="26052"/>
                  </a:lnTo>
                  <a:lnTo>
                    <a:pt x="89476" y="26222"/>
                  </a:lnTo>
                  <a:lnTo>
                    <a:pt x="89719" y="26368"/>
                  </a:lnTo>
                  <a:lnTo>
                    <a:pt x="89901" y="26453"/>
                  </a:lnTo>
                  <a:lnTo>
                    <a:pt x="90011" y="26490"/>
                  </a:lnTo>
                  <a:lnTo>
                    <a:pt x="90084" y="26514"/>
                  </a:lnTo>
                  <a:lnTo>
                    <a:pt x="90193" y="26575"/>
                  </a:lnTo>
                  <a:lnTo>
                    <a:pt x="90558" y="26794"/>
                  </a:lnTo>
                  <a:lnTo>
                    <a:pt x="91628" y="27450"/>
                  </a:lnTo>
                  <a:lnTo>
                    <a:pt x="92237" y="27803"/>
                  </a:lnTo>
                  <a:lnTo>
                    <a:pt x="92808" y="28144"/>
                  </a:lnTo>
                  <a:lnTo>
                    <a:pt x="93076" y="28277"/>
                  </a:lnTo>
                  <a:lnTo>
                    <a:pt x="93307" y="28399"/>
                  </a:lnTo>
                  <a:lnTo>
                    <a:pt x="93514" y="28496"/>
                  </a:lnTo>
                  <a:lnTo>
                    <a:pt x="93672" y="28545"/>
                  </a:lnTo>
                  <a:lnTo>
                    <a:pt x="93964" y="28642"/>
                  </a:lnTo>
                  <a:lnTo>
                    <a:pt x="94268" y="28764"/>
                  </a:lnTo>
                  <a:lnTo>
                    <a:pt x="94572" y="28898"/>
                  </a:lnTo>
                  <a:lnTo>
                    <a:pt x="94876" y="29056"/>
                  </a:lnTo>
                  <a:lnTo>
                    <a:pt x="95155" y="29238"/>
                  </a:lnTo>
                  <a:lnTo>
                    <a:pt x="95301" y="29336"/>
                  </a:lnTo>
                  <a:lnTo>
                    <a:pt x="95423" y="29433"/>
                  </a:lnTo>
                  <a:lnTo>
                    <a:pt x="95545" y="29542"/>
                  </a:lnTo>
                  <a:lnTo>
                    <a:pt x="95666" y="29652"/>
                  </a:lnTo>
                  <a:lnTo>
                    <a:pt x="95763" y="29773"/>
                  </a:lnTo>
                  <a:lnTo>
                    <a:pt x="95861" y="29895"/>
                  </a:lnTo>
                  <a:lnTo>
                    <a:pt x="95958" y="30017"/>
                  </a:lnTo>
                  <a:lnTo>
                    <a:pt x="96055" y="30138"/>
                  </a:lnTo>
                  <a:lnTo>
                    <a:pt x="96286" y="30369"/>
                  </a:lnTo>
                  <a:lnTo>
                    <a:pt x="96530" y="30588"/>
                  </a:lnTo>
                  <a:lnTo>
                    <a:pt x="96797" y="30795"/>
                  </a:lnTo>
                  <a:lnTo>
                    <a:pt x="97077" y="30977"/>
                  </a:lnTo>
                  <a:lnTo>
                    <a:pt x="97345" y="31136"/>
                  </a:lnTo>
                  <a:lnTo>
                    <a:pt x="97624" y="31269"/>
                  </a:lnTo>
                  <a:lnTo>
                    <a:pt x="97892" y="31379"/>
                  </a:lnTo>
                  <a:lnTo>
                    <a:pt x="98026" y="31427"/>
                  </a:lnTo>
                  <a:lnTo>
                    <a:pt x="98172" y="31513"/>
                  </a:lnTo>
                  <a:lnTo>
                    <a:pt x="98342" y="31634"/>
                  </a:lnTo>
                  <a:lnTo>
                    <a:pt x="98512" y="31768"/>
                  </a:lnTo>
                  <a:lnTo>
                    <a:pt x="98682" y="31914"/>
                  </a:lnTo>
                  <a:lnTo>
                    <a:pt x="98865" y="32084"/>
                  </a:lnTo>
                  <a:lnTo>
                    <a:pt x="99035" y="32267"/>
                  </a:lnTo>
                  <a:lnTo>
                    <a:pt x="99205" y="32461"/>
                  </a:lnTo>
                  <a:lnTo>
                    <a:pt x="99376" y="32656"/>
                  </a:lnTo>
                  <a:lnTo>
                    <a:pt x="99521" y="32863"/>
                  </a:lnTo>
                  <a:lnTo>
                    <a:pt x="99655" y="33069"/>
                  </a:lnTo>
                  <a:lnTo>
                    <a:pt x="99777" y="33264"/>
                  </a:lnTo>
                  <a:lnTo>
                    <a:pt x="99862" y="33471"/>
                  </a:lnTo>
                  <a:lnTo>
                    <a:pt x="99935" y="33665"/>
                  </a:lnTo>
                  <a:lnTo>
                    <a:pt x="99971" y="33848"/>
                  </a:lnTo>
                  <a:lnTo>
                    <a:pt x="99984" y="33933"/>
                  </a:lnTo>
                  <a:lnTo>
                    <a:pt x="99984" y="34018"/>
                  </a:lnTo>
                  <a:lnTo>
                    <a:pt x="99911" y="34687"/>
                  </a:lnTo>
                  <a:lnTo>
                    <a:pt x="99838" y="35368"/>
                  </a:lnTo>
                  <a:lnTo>
                    <a:pt x="99813" y="35708"/>
                  </a:lnTo>
                  <a:lnTo>
                    <a:pt x="99801" y="36025"/>
                  </a:lnTo>
                  <a:lnTo>
                    <a:pt x="99813" y="36316"/>
                  </a:lnTo>
                  <a:lnTo>
                    <a:pt x="99826" y="36450"/>
                  </a:lnTo>
                  <a:lnTo>
                    <a:pt x="99850" y="36572"/>
                  </a:lnTo>
                  <a:lnTo>
                    <a:pt x="99923" y="36876"/>
                  </a:lnTo>
                  <a:lnTo>
                    <a:pt x="100008" y="37314"/>
                  </a:lnTo>
                  <a:lnTo>
                    <a:pt x="100105" y="37837"/>
                  </a:lnTo>
                  <a:lnTo>
                    <a:pt x="100203" y="38421"/>
                  </a:lnTo>
                  <a:lnTo>
                    <a:pt x="100288" y="39004"/>
                  </a:lnTo>
                  <a:lnTo>
                    <a:pt x="100361" y="39576"/>
                  </a:lnTo>
                  <a:lnTo>
                    <a:pt x="100373" y="39831"/>
                  </a:lnTo>
                  <a:lnTo>
                    <a:pt x="100385" y="40062"/>
                  </a:lnTo>
                  <a:lnTo>
                    <a:pt x="100385" y="40281"/>
                  </a:lnTo>
                  <a:lnTo>
                    <a:pt x="100373" y="40452"/>
                  </a:lnTo>
                  <a:lnTo>
                    <a:pt x="100276" y="41133"/>
                  </a:lnTo>
                  <a:lnTo>
                    <a:pt x="100166" y="41814"/>
                  </a:lnTo>
                  <a:lnTo>
                    <a:pt x="100105" y="42154"/>
                  </a:lnTo>
                  <a:lnTo>
                    <a:pt x="100032" y="42483"/>
                  </a:lnTo>
                  <a:lnTo>
                    <a:pt x="99959" y="42799"/>
                  </a:lnTo>
                  <a:lnTo>
                    <a:pt x="99874" y="43115"/>
                  </a:lnTo>
                  <a:lnTo>
                    <a:pt x="99813" y="43261"/>
                  </a:lnTo>
                  <a:lnTo>
                    <a:pt x="99728" y="43419"/>
                  </a:lnTo>
                  <a:lnTo>
                    <a:pt x="99619" y="43589"/>
                  </a:lnTo>
                  <a:lnTo>
                    <a:pt x="99509" y="43747"/>
                  </a:lnTo>
                  <a:lnTo>
                    <a:pt x="99376" y="43918"/>
                  </a:lnTo>
                  <a:lnTo>
                    <a:pt x="99230" y="44076"/>
                  </a:lnTo>
                  <a:lnTo>
                    <a:pt x="98950" y="44380"/>
                  </a:lnTo>
                  <a:lnTo>
                    <a:pt x="98670" y="44647"/>
                  </a:lnTo>
                  <a:lnTo>
                    <a:pt x="98439" y="44866"/>
                  </a:lnTo>
                  <a:lnTo>
                    <a:pt x="98220" y="45049"/>
                  </a:lnTo>
                  <a:lnTo>
                    <a:pt x="97928" y="45304"/>
                  </a:lnTo>
                  <a:lnTo>
                    <a:pt x="97612" y="45572"/>
                  </a:lnTo>
                  <a:lnTo>
                    <a:pt x="97186" y="45900"/>
                  </a:lnTo>
                  <a:lnTo>
                    <a:pt x="96688" y="46277"/>
                  </a:lnTo>
                  <a:lnTo>
                    <a:pt x="96140" y="46666"/>
                  </a:lnTo>
                  <a:lnTo>
                    <a:pt x="95849" y="46861"/>
                  </a:lnTo>
                  <a:lnTo>
                    <a:pt x="95545" y="47043"/>
                  </a:lnTo>
                  <a:lnTo>
                    <a:pt x="95253" y="47214"/>
                  </a:lnTo>
                  <a:lnTo>
                    <a:pt x="94949" y="47384"/>
                  </a:lnTo>
                  <a:lnTo>
                    <a:pt x="94632" y="47542"/>
                  </a:lnTo>
                  <a:lnTo>
                    <a:pt x="94316" y="47737"/>
                  </a:lnTo>
                  <a:lnTo>
                    <a:pt x="93976" y="47931"/>
                  </a:lnTo>
                  <a:lnTo>
                    <a:pt x="93647" y="48138"/>
                  </a:lnTo>
                  <a:lnTo>
                    <a:pt x="93319" y="48357"/>
                  </a:lnTo>
                  <a:lnTo>
                    <a:pt x="92991" y="48588"/>
                  </a:lnTo>
                  <a:lnTo>
                    <a:pt x="92674" y="48819"/>
                  </a:lnTo>
                  <a:lnTo>
                    <a:pt x="92370" y="49050"/>
                  </a:lnTo>
                  <a:lnTo>
                    <a:pt x="92078" y="49269"/>
                  </a:lnTo>
                  <a:lnTo>
                    <a:pt x="91811" y="49488"/>
                  </a:lnTo>
                  <a:lnTo>
                    <a:pt x="91568" y="49707"/>
                  </a:lnTo>
                  <a:lnTo>
                    <a:pt x="91349" y="49901"/>
                  </a:lnTo>
                  <a:lnTo>
                    <a:pt x="91166" y="50096"/>
                  </a:lnTo>
                  <a:lnTo>
                    <a:pt x="91020" y="50266"/>
                  </a:lnTo>
                  <a:lnTo>
                    <a:pt x="90923" y="50424"/>
                  </a:lnTo>
                  <a:lnTo>
                    <a:pt x="90887" y="50485"/>
                  </a:lnTo>
                  <a:lnTo>
                    <a:pt x="90862" y="50546"/>
                  </a:lnTo>
                  <a:lnTo>
                    <a:pt x="90765" y="50947"/>
                  </a:lnTo>
                  <a:lnTo>
                    <a:pt x="90728" y="51105"/>
                  </a:lnTo>
                  <a:lnTo>
                    <a:pt x="90680" y="51251"/>
                  </a:lnTo>
                  <a:lnTo>
                    <a:pt x="90619" y="51385"/>
                  </a:lnTo>
                  <a:lnTo>
                    <a:pt x="90522" y="51531"/>
                  </a:lnTo>
                  <a:lnTo>
                    <a:pt x="90400" y="51665"/>
                  </a:lnTo>
                  <a:lnTo>
                    <a:pt x="90230" y="51823"/>
                  </a:lnTo>
                  <a:lnTo>
                    <a:pt x="90060" y="52005"/>
                  </a:lnTo>
                  <a:lnTo>
                    <a:pt x="89914" y="52176"/>
                  </a:lnTo>
                  <a:lnTo>
                    <a:pt x="89841" y="52273"/>
                  </a:lnTo>
                  <a:lnTo>
                    <a:pt x="89792" y="52358"/>
                  </a:lnTo>
                  <a:lnTo>
                    <a:pt x="89743" y="52455"/>
                  </a:lnTo>
                  <a:lnTo>
                    <a:pt x="89707" y="52553"/>
                  </a:lnTo>
                  <a:lnTo>
                    <a:pt x="89670" y="52650"/>
                  </a:lnTo>
                  <a:lnTo>
                    <a:pt x="89646" y="52747"/>
                  </a:lnTo>
                  <a:lnTo>
                    <a:pt x="89634" y="52845"/>
                  </a:lnTo>
                  <a:lnTo>
                    <a:pt x="89634" y="52954"/>
                  </a:lnTo>
                  <a:lnTo>
                    <a:pt x="89634" y="53051"/>
                  </a:lnTo>
                  <a:lnTo>
                    <a:pt x="89634" y="53149"/>
                  </a:lnTo>
                  <a:lnTo>
                    <a:pt x="89658" y="53258"/>
                  </a:lnTo>
                  <a:lnTo>
                    <a:pt x="89683" y="53355"/>
                  </a:lnTo>
                  <a:lnTo>
                    <a:pt x="89707" y="53477"/>
                  </a:lnTo>
                  <a:lnTo>
                    <a:pt x="89707" y="53647"/>
                  </a:lnTo>
                  <a:lnTo>
                    <a:pt x="89695" y="53854"/>
                  </a:lnTo>
                  <a:lnTo>
                    <a:pt x="89670" y="54085"/>
                  </a:lnTo>
                  <a:lnTo>
                    <a:pt x="89585" y="54608"/>
                  </a:lnTo>
                  <a:lnTo>
                    <a:pt x="89476" y="55167"/>
                  </a:lnTo>
                  <a:lnTo>
                    <a:pt x="89354" y="55690"/>
                  </a:lnTo>
                  <a:lnTo>
                    <a:pt x="89245" y="56140"/>
                  </a:lnTo>
                  <a:lnTo>
                    <a:pt x="89135" y="56554"/>
                  </a:lnTo>
                  <a:lnTo>
                    <a:pt x="88868" y="56676"/>
                  </a:lnTo>
                  <a:lnTo>
                    <a:pt x="88588" y="56809"/>
                  </a:lnTo>
                  <a:lnTo>
                    <a:pt x="88260" y="56967"/>
                  </a:lnTo>
                  <a:lnTo>
                    <a:pt x="87907" y="57174"/>
                  </a:lnTo>
                  <a:lnTo>
                    <a:pt x="87737" y="57284"/>
                  </a:lnTo>
                  <a:lnTo>
                    <a:pt x="87579" y="57393"/>
                  </a:lnTo>
                  <a:lnTo>
                    <a:pt x="87420" y="57515"/>
                  </a:lnTo>
                  <a:lnTo>
                    <a:pt x="87287" y="57624"/>
                  </a:lnTo>
                  <a:lnTo>
                    <a:pt x="87177" y="57746"/>
                  </a:lnTo>
                  <a:lnTo>
                    <a:pt x="87092" y="57867"/>
                  </a:lnTo>
                  <a:lnTo>
                    <a:pt x="86837" y="58317"/>
                  </a:lnTo>
                  <a:lnTo>
                    <a:pt x="86727" y="58536"/>
                  </a:lnTo>
                  <a:lnTo>
                    <a:pt x="86593" y="58743"/>
                  </a:lnTo>
                  <a:lnTo>
                    <a:pt x="86460" y="58950"/>
                  </a:lnTo>
                  <a:lnTo>
                    <a:pt x="86314" y="59157"/>
                  </a:lnTo>
                  <a:lnTo>
                    <a:pt x="86131" y="59363"/>
                  </a:lnTo>
                  <a:lnTo>
                    <a:pt x="85912" y="59582"/>
                  </a:lnTo>
                  <a:lnTo>
                    <a:pt x="85791" y="59692"/>
                  </a:lnTo>
                  <a:lnTo>
                    <a:pt x="85645" y="59801"/>
                  </a:lnTo>
                  <a:lnTo>
                    <a:pt x="85499" y="59898"/>
                  </a:lnTo>
                  <a:lnTo>
                    <a:pt x="85341" y="59996"/>
                  </a:lnTo>
                  <a:lnTo>
                    <a:pt x="85012" y="60178"/>
                  </a:lnTo>
                  <a:lnTo>
                    <a:pt x="84672" y="60348"/>
                  </a:lnTo>
                  <a:lnTo>
                    <a:pt x="84052" y="60628"/>
                  </a:lnTo>
                  <a:lnTo>
                    <a:pt x="83808" y="60738"/>
                  </a:lnTo>
                  <a:lnTo>
                    <a:pt x="83614" y="60847"/>
                  </a:lnTo>
                  <a:lnTo>
                    <a:pt x="83444" y="60932"/>
                  </a:lnTo>
                  <a:lnTo>
                    <a:pt x="83261" y="60993"/>
                  </a:lnTo>
                  <a:lnTo>
                    <a:pt x="83054" y="61030"/>
                  </a:lnTo>
                  <a:lnTo>
                    <a:pt x="82811" y="61054"/>
                  </a:lnTo>
                  <a:lnTo>
                    <a:pt x="82544" y="61042"/>
                  </a:lnTo>
                  <a:lnTo>
                    <a:pt x="82239" y="60993"/>
                  </a:lnTo>
                  <a:lnTo>
                    <a:pt x="81887" y="60920"/>
                  </a:lnTo>
                  <a:lnTo>
                    <a:pt x="81498" y="60811"/>
                  </a:lnTo>
                  <a:lnTo>
                    <a:pt x="81121" y="60689"/>
                  </a:lnTo>
                  <a:lnTo>
                    <a:pt x="80804" y="60567"/>
                  </a:lnTo>
                  <a:lnTo>
                    <a:pt x="80354" y="60397"/>
                  </a:lnTo>
                  <a:lnTo>
                    <a:pt x="80184" y="60336"/>
                  </a:lnTo>
                  <a:lnTo>
                    <a:pt x="80026" y="60288"/>
                  </a:lnTo>
                  <a:lnTo>
                    <a:pt x="79892" y="60275"/>
                  </a:lnTo>
                  <a:lnTo>
                    <a:pt x="79758" y="60275"/>
                  </a:lnTo>
                  <a:lnTo>
                    <a:pt x="79613" y="60300"/>
                  </a:lnTo>
                  <a:lnTo>
                    <a:pt x="79467" y="60300"/>
                  </a:lnTo>
                  <a:lnTo>
                    <a:pt x="79321" y="60275"/>
                  </a:lnTo>
                  <a:lnTo>
                    <a:pt x="79163" y="60239"/>
                  </a:lnTo>
                  <a:lnTo>
                    <a:pt x="79017" y="60166"/>
                  </a:lnTo>
                  <a:lnTo>
                    <a:pt x="78858" y="60057"/>
                  </a:lnTo>
                  <a:lnTo>
                    <a:pt x="78700" y="59911"/>
                  </a:lnTo>
                  <a:lnTo>
                    <a:pt x="78542" y="59728"/>
                  </a:lnTo>
                  <a:lnTo>
                    <a:pt x="78481" y="59680"/>
                  </a:lnTo>
                  <a:lnTo>
                    <a:pt x="78238" y="59376"/>
                  </a:lnTo>
                  <a:lnTo>
                    <a:pt x="78068" y="59181"/>
                  </a:lnTo>
                  <a:lnTo>
                    <a:pt x="77922" y="59059"/>
                  </a:lnTo>
                  <a:lnTo>
                    <a:pt x="77788" y="58962"/>
                  </a:lnTo>
                  <a:lnTo>
                    <a:pt x="77727" y="58938"/>
                  </a:lnTo>
                  <a:lnTo>
                    <a:pt x="77715" y="58950"/>
                  </a:lnTo>
                  <a:lnTo>
                    <a:pt x="77703" y="58962"/>
                  </a:lnTo>
                  <a:lnTo>
                    <a:pt x="77703" y="59011"/>
                  </a:lnTo>
                  <a:lnTo>
                    <a:pt x="77727" y="59096"/>
                  </a:lnTo>
                  <a:lnTo>
                    <a:pt x="77825" y="59327"/>
                  </a:lnTo>
                  <a:lnTo>
                    <a:pt x="77934" y="59594"/>
                  </a:lnTo>
                  <a:lnTo>
                    <a:pt x="77959" y="59667"/>
                  </a:lnTo>
                  <a:lnTo>
                    <a:pt x="77959" y="59740"/>
                  </a:lnTo>
                  <a:lnTo>
                    <a:pt x="77946" y="59813"/>
                  </a:lnTo>
                  <a:lnTo>
                    <a:pt x="77922" y="59898"/>
                  </a:lnTo>
                  <a:lnTo>
                    <a:pt x="77898" y="59971"/>
                  </a:lnTo>
                  <a:lnTo>
                    <a:pt x="77849" y="60044"/>
                  </a:lnTo>
                  <a:lnTo>
                    <a:pt x="77800" y="60105"/>
                  </a:lnTo>
                  <a:lnTo>
                    <a:pt x="77740" y="60178"/>
                  </a:lnTo>
                  <a:lnTo>
                    <a:pt x="77667" y="60227"/>
                  </a:lnTo>
                  <a:lnTo>
                    <a:pt x="77606" y="60275"/>
                  </a:lnTo>
                  <a:lnTo>
                    <a:pt x="77521" y="60324"/>
                  </a:lnTo>
                  <a:lnTo>
                    <a:pt x="77448" y="60348"/>
                  </a:lnTo>
                  <a:lnTo>
                    <a:pt x="77375" y="60361"/>
                  </a:lnTo>
                  <a:lnTo>
                    <a:pt x="77290" y="60373"/>
                  </a:lnTo>
                  <a:lnTo>
                    <a:pt x="77217" y="60361"/>
                  </a:lnTo>
                  <a:lnTo>
                    <a:pt x="77144" y="60324"/>
                  </a:lnTo>
                  <a:lnTo>
                    <a:pt x="77059" y="60300"/>
                  </a:lnTo>
                  <a:lnTo>
                    <a:pt x="76961" y="60275"/>
                  </a:lnTo>
                  <a:lnTo>
                    <a:pt x="76852" y="60251"/>
                  </a:lnTo>
                  <a:lnTo>
                    <a:pt x="76742" y="60239"/>
                  </a:lnTo>
                  <a:lnTo>
                    <a:pt x="76475" y="60227"/>
                  </a:lnTo>
                  <a:lnTo>
                    <a:pt x="76195" y="60227"/>
                  </a:lnTo>
                  <a:lnTo>
                    <a:pt x="75648" y="60239"/>
                  </a:lnTo>
                  <a:lnTo>
                    <a:pt x="75417" y="60227"/>
                  </a:lnTo>
                  <a:lnTo>
                    <a:pt x="75234" y="60215"/>
                  </a:lnTo>
                  <a:lnTo>
                    <a:pt x="75149" y="60203"/>
                  </a:lnTo>
                  <a:lnTo>
                    <a:pt x="75052" y="60215"/>
                  </a:lnTo>
                  <a:lnTo>
                    <a:pt x="74833" y="60275"/>
                  </a:lnTo>
                  <a:lnTo>
                    <a:pt x="74553" y="60348"/>
                  </a:lnTo>
                  <a:lnTo>
                    <a:pt x="74395" y="60385"/>
                  </a:lnTo>
                  <a:lnTo>
                    <a:pt x="74225" y="60421"/>
                  </a:lnTo>
                  <a:lnTo>
                    <a:pt x="74042" y="60446"/>
                  </a:lnTo>
                  <a:lnTo>
                    <a:pt x="73665" y="60446"/>
                  </a:lnTo>
                  <a:lnTo>
                    <a:pt x="73459" y="60409"/>
                  </a:lnTo>
                  <a:lnTo>
                    <a:pt x="73240" y="60348"/>
                  </a:lnTo>
                  <a:lnTo>
                    <a:pt x="73009" y="60263"/>
                  </a:lnTo>
                  <a:lnTo>
                    <a:pt x="72778" y="60154"/>
                  </a:lnTo>
                  <a:lnTo>
                    <a:pt x="72668" y="60081"/>
                  </a:lnTo>
                  <a:lnTo>
                    <a:pt x="72546" y="59996"/>
                  </a:lnTo>
                  <a:lnTo>
                    <a:pt x="72206" y="59765"/>
                  </a:lnTo>
                  <a:lnTo>
                    <a:pt x="71951" y="59594"/>
                  </a:lnTo>
                  <a:lnTo>
                    <a:pt x="71780" y="59509"/>
                  </a:lnTo>
                  <a:lnTo>
                    <a:pt x="71671" y="59461"/>
                  </a:lnTo>
                  <a:lnTo>
                    <a:pt x="71610" y="59461"/>
                  </a:lnTo>
                  <a:lnTo>
                    <a:pt x="71598" y="59473"/>
                  </a:lnTo>
                  <a:lnTo>
                    <a:pt x="71598" y="59497"/>
                  </a:lnTo>
                  <a:lnTo>
                    <a:pt x="71610" y="59534"/>
                  </a:lnTo>
                  <a:lnTo>
                    <a:pt x="71622" y="59582"/>
                  </a:lnTo>
                  <a:lnTo>
                    <a:pt x="71148" y="59059"/>
                  </a:lnTo>
                  <a:lnTo>
                    <a:pt x="70370" y="58159"/>
                  </a:lnTo>
                  <a:lnTo>
                    <a:pt x="69956" y="57661"/>
                  </a:lnTo>
                  <a:lnTo>
                    <a:pt x="69567" y="57186"/>
                  </a:lnTo>
                  <a:lnTo>
                    <a:pt x="69251" y="56761"/>
                  </a:lnTo>
                  <a:lnTo>
                    <a:pt x="69129" y="56578"/>
                  </a:lnTo>
                  <a:lnTo>
                    <a:pt x="69032" y="56432"/>
                  </a:lnTo>
                  <a:lnTo>
                    <a:pt x="68947" y="56274"/>
                  </a:lnTo>
                  <a:lnTo>
                    <a:pt x="68849" y="56140"/>
                  </a:lnTo>
                  <a:lnTo>
                    <a:pt x="68752" y="56007"/>
                  </a:lnTo>
                  <a:lnTo>
                    <a:pt x="68643" y="55885"/>
                  </a:lnTo>
                  <a:lnTo>
                    <a:pt x="68533" y="55776"/>
                  </a:lnTo>
                  <a:lnTo>
                    <a:pt x="68411" y="55678"/>
                  </a:lnTo>
                  <a:lnTo>
                    <a:pt x="68180" y="55496"/>
                  </a:lnTo>
                  <a:lnTo>
                    <a:pt x="67949" y="55338"/>
                  </a:lnTo>
                  <a:lnTo>
                    <a:pt x="67743" y="55216"/>
                  </a:lnTo>
                  <a:lnTo>
                    <a:pt x="67560" y="55131"/>
                  </a:lnTo>
                  <a:lnTo>
                    <a:pt x="67414" y="55070"/>
                  </a:lnTo>
                  <a:lnTo>
                    <a:pt x="67341" y="55022"/>
                  </a:lnTo>
                  <a:lnTo>
                    <a:pt x="67244" y="54961"/>
                  </a:lnTo>
                  <a:lnTo>
                    <a:pt x="67001" y="54766"/>
                  </a:lnTo>
                  <a:lnTo>
                    <a:pt x="66684" y="54523"/>
                  </a:lnTo>
                  <a:lnTo>
                    <a:pt x="66320" y="54243"/>
                  </a:lnTo>
                  <a:lnTo>
                    <a:pt x="65930" y="53951"/>
                  </a:lnTo>
                  <a:lnTo>
                    <a:pt x="65724" y="53805"/>
                  </a:lnTo>
                  <a:lnTo>
                    <a:pt x="65505" y="53684"/>
                  </a:lnTo>
                  <a:lnTo>
                    <a:pt x="65286" y="53562"/>
                  </a:lnTo>
                  <a:lnTo>
                    <a:pt x="65079" y="53453"/>
                  </a:lnTo>
                  <a:lnTo>
                    <a:pt x="64860" y="53355"/>
                  </a:lnTo>
                  <a:lnTo>
                    <a:pt x="64653" y="53295"/>
                  </a:lnTo>
                  <a:lnTo>
                    <a:pt x="63924" y="53076"/>
                  </a:lnTo>
                  <a:lnTo>
                    <a:pt x="63632" y="52991"/>
                  </a:lnTo>
                  <a:lnTo>
                    <a:pt x="63376" y="52881"/>
                  </a:lnTo>
                  <a:lnTo>
                    <a:pt x="63267" y="52820"/>
                  </a:lnTo>
                  <a:lnTo>
                    <a:pt x="63170" y="52759"/>
                  </a:lnTo>
                  <a:lnTo>
                    <a:pt x="63072" y="52699"/>
                  </a:lnTo>
                  <a:lnTo>
                    <a:pt x="62987" y="52626"/>
                  </a:lnTo>
                  <a:lnTo>
                    <a:pt x="62902" y="52541"/>
                  </a:lnTo>
                  <a:lnTo>
                    <a:pt x="62829" y="52443"/>
                  </a:lnTo>
                  <a:lnTo>
                    <a:pt x="62768" y="52346"/>
                  </a:lnTo>
                  <a:lnTo>
                    <a:pt x="62708" y="52224"/>
                  </a:lnTo>
                  <a:lnTo>
                    <a:pt x="62647" y="52078"/>
                  </a:lnTo>
                  <a:lnTo>
                    <a:pt x="62574" y="51896"/>
                  </a:lnTo>
                  <a:lnTo>
                    <a:pt x="62416" y="51422"/>
                  </a:lnTo>
                  <a:lnTo>
                    <a:pt x="62051" y="50266"/>
                  </a:lnTo>
                  <a:lnTo>
                    <a:pt x="61856" y="49682"/>
                  </a:lnTo>
                  <a:lnTo>
                    <a:pt x="61674" y="49147"/>
                  </a:lnTo>
                  <a:lnTo>
                    <a:pt x="61576" y="48904"/>
                  </a:lnTo>
                  <a:lnTo>
                    <a:pt x="61491" y="48710"/>
                  </a:lnTo>
                  <a:lnTo>
                    <a:pt x="61406" y="48539"/>
                  </a:lnTo>
                  <a:lnTo>
                    <a:pt x="61333" y="48430"/>
                  </a:lnTo>
                  <a:lnTo>
                    <a:pt x="61187" y="48211"/>
                  </a:lnTo>
                  <a:lnTo>
                    <a:pt x="61066" y="47992"/>
                  </a:lnTo>
                  <a:lnTo>
                    <a:pt x="60968" y="47761"/>
                  </a:lnTo>
                  <a:lnTo>
                    <a:pt x="60883" y="47518"/>
                  </a:lnTo>
                  <a:lnTo>
                    <a:pt x="60822" y="47274"/>
                  </a:lnTo>
                  <a:lnTo>
                    <a:pt x="60786" y="47031"/>
                  </a:lnTo>
                  <a:lnTo>
                    <a:pt x="60774" y="46800"/>
                  </a:lnTo>
                  <a:lnTo>
                    <a:pt x="60774" y="46581"/>
                  </a:lnTo>
                  <a:lnTo>
                    <a:pt x="60786" y="46338"/>
                  </a:lnTo>
                  <a:lnTo>
                    <a:pt x="60786" y="46046"/>
                  </a:lnTo>
                  <a:lnTo>
                    <a:pt x="60798" y="45718"/>
                  </a:lnTo>
                  <a:lnTo>
                    <a:pt x="60822" y="45353"/>
                  </a:lnTo>
                  <a:lnTo>
                    <a:pt x="60871" y="44988"/>
                  </a:lnTo>
                  <a:lnTo>
                    <a:pt x="60908" y="44793"/>
                  </a:lnTo>
                  <a:lnTo>
                    <a:pt x="60956" y="44611"/>
                  </a:lnTo>
                  <a:lnTo>
                    <a:pt x="61005" y="44429"/>
                  </a:lnTo>
                  <a:lnTo>
                    <a:pt x="61066" y="44246"/>
                  </a:lnTo>
                  <a:lnTo>
                    <a:pt x="61151" y="44076"/>
                  </a:lnTo>
                  <a:lnTo>
                    <a:pt x="61236" y="43906"/>
                  </a:lnTo>
                  <a:lnTo>
                    <a:pt x="61418" y="43614"/>
                  </a:lnTo>
                  <a:lnTo>
                    <a:pt x="61564" y="43383"/>
                  </a:lnTo>
                  <a:lnTo>
                    <a:pt x="61686" y="43188"/>
                  </a:lnTo>
                  <a:lnTo>
                    <a:pt x="61783" y="43018"/>
                  </a:lnTo>
                  <a:lnTo>
                    <a:pt x="61856" y="42847"/>
                  </a:lnTo>
                  <a:lnTo>
                    <a:pt x="61893" y="42689"/>
                  </a:lnTo>
                  <a:lnTo>
                    <a:pt x="61917" y="42507"/>
                  </a:lnTo>
                  <a:lnTo>
                    <a:pt x="61917" y="42276"/>
                  </a:lnTo>
                  <a:lnTo>
                    <a:pt x="61868" y="41631"/>
                  </a:lnTo>
                  <a:lnTo>
                    <a:pt x="61783" y="40841"/>
                  </a:lnTo>
                  <a:lnTo>
                    <a:pt x="61710" y="40135"/>
                  </a:lnTo>
                  <a:lnTo>
                    <a:pt x="61662" y="39770"/>
                  </a:lnTo>
                  <a:lnTo>
                    <a:pt x="61649" y="39868"/>
                  </a:lnTo>
                  <a:lnTo>
                    <a:pt x="61637" y="40123"/>
                  </a:lnTo>
                  <a:lnTo>
                    <a:pt x="61613" y="40500"/>
                  </a:lnTo>
                  <a:lnTo>
                    <a:pt x="61589" y="40950"/>
                  </a:lnTo>
                  <a:lnTo>
                    <a:pt x="61540" y="41425"/>
                  </a:lnTo>
                  <a:lnTo>
                    <a:pt x="61504" y="41668"/>
                  </a:lnTo>
                  <a:lnTo>
                    <a:pt x="61467" y="41887"/>
                  </a:lnTo>
                  <a:lnTo>
                    <a:pt x="61418" y="42093"/>
                  </a:lnTo>
                  <a:lnTo>
                    <a:pt x="61370" y="42288"/>
                  </a:lnTo>
                  <a:lnTo>
                    <a:pt x="61309" y="42446"/>
                  </a:lnTo>
                  <a:lnTo>
                    <a:pt x="61236" y="42580"/>
                  </a:lnTo>
                  <a:lnTo>
                    <a:pt x="61163" y="42702"/>
                  </a:lnTo>
                  <a:lnTo>
                    <a:pt x="61090" y="42835"/>
                  </a:lnTo>
                  <a:lnTo>
                    <a:pt x="61029" y="42981"/>
                  </a:lnTo>
                  <a:lnTo>
                    <a:pt x="60968" y="43139"/>
                  </a:lnTo>
                  <a:lnTo>
                    <a:pt x="60859" y="43468"/>
                  </a:lnTo>
                  <a:lnTo>
                    <a:pt x="60774" y="43808"/>
                  </a:lnTo>
                  <a:lnTo>
                    <a:pt x="60604" y="44477"/>
                  </a:lnTo>
                  <a:lnTo>
                    <a:pt x="60531" y="44793"/>
                  </a:lnTo>
                  <a:lnTo>
                    <a:pt x="60445" y="45049"/>
                  </a:lnTo>
                  <a:lnTo>
                    <a:pt x="60348" y="45316"/>
                  </a:lnTo>
                  <a:lnTo>
                    <a:pt x="60251" y="45620"/>
                  </a:lnTo>
                  <a:lnTo>
                    <a:pt x="60166" y="45937"/>
                  </a:lnTo>
                  <a:lnTo>
                    <a:pt x="60081" y="46277"/>
                  </a:lnTo>
                  <a:lnTo>
                    <a:pt x="60020" y="46630"/>
                  </a:lnTo>
                  <a:lnTo>
                    <a:pt x="59971" y="46970"/>
                  </a:lnTo>
                  <a:lnTo>
                    <a:pt x="59947" y="47287"/>
                  </a:lnTo>
                  <a:lnTo>
                    <a:pt x="59947" y="47591"/>
                  </a:lnTo>
                  <a:lnTo>
                    <a:pt x="59959" y="47737"/>
                  </a:lnTo>
                  <a:lnTo>
                    <a:pt x="59983" y="47882"/>
                  </a:lnTo>
                  <a:lnTo>
                    <a:pt x="60008" y="48028"/>
                  </a:lnTo>
                  <a:lnTo>
                    <a:pt x="60044" y="48174"/>
                  </a:lnTo>
                  <a:lnTo>
                    <a:pt x="60141" y="48478"/>
                  </a:lnTo>
                  <a:lnTo>
                    <a:pt x="60251" y="48782"/>
                  </a:lnTo>
                  <a:lnTo>
                    <a:pt x="60360" y="49074"/>
                  </a:lnTo>
                  <a:lnTo>
                    <a:pt x="60470" y="49378"/>
                  </a:lnTo>
                  <a:lnTo>
                    <a:pt x="60555" y="49670"/>
                  </a:lnTo>
                  <a:lnTo>
                    <a:pt x="60591" y="49816"/>
                  </a:lnTo>
                  <a:lnTo>
                    <a:pt x="60616" y="49950"/>
                  </a:lnTo>
                  <a:lnTo>
                    <a:pt x="60664" y="50254"/>
                  </a:lnTo>
                  <a:lnTo>
                    <a:pt x="60749" y="50595"/>
                  </a:lnTo>
                  <a:lnTo>
                    <a:pt x="60847" y="50947"/>
                  </a:lnTo>
                  <a:lnTo>
                    <a:pt x="60956" y="51312"/>
                  </a:lnTo>
                  <a:lnTo>
                    <a:pt x="61078" y="51665"/>
                  </a:lnTo>
                  <a:lnTo>
                    <a:pt x="61212" y="51993"/>
                  </a:lnTo>
                  <a:lnTo>
                    <a:pt x="61333" y="52285"/>
                  </a:lnTo>
                  <a:lnTo>
                    <a:pt x="61455" y="52528"/>
                  </a:lnTo>
                  <a:lnTo>
                    <a:pt x="61589" y="52711"/>
                  </a:lnTo>
                  <a:lnTo>
                    <a:pt x="61722" y="52881"/>
                  </a:lnTo>
                  <a:lnTo>
                    <a:pt x="61881" y="53039"/>
                  </a:lnTo>
                  <a:lnTo>
                    <a:pt x="62051" y="53173"/>
                  </a:lnTo>
                  <a:lnTo>
                    <a:pt x="62233" y="53319"/>
                  </a:lnTo>
                  <a:lnTo>
                    <a:pt x="62428" y="53453"/>
                  </a:lnTo>
                  <a:lnTo>
                    <a:pt x="62890" y="53781"/>
                  </a:lnTo>
                  <a:lnTo>
                    <a:pt x="63316" y="54109"/>
                  </a:lnTo>
                  <a:lnTo>
                    <a:pt x="63899" y="54584"/>
                  </a:lnTo>
                  <a:lnTo>
                    <a:pt x="64228" y="54863"/>
                  </a:lnTo>
                  <a:lnTo>
                    <a:pt x="64568" y="55155"/>
                  </a:lnTo>
                  <a:lnTo>
                    <a:pt x="64897" y="55459"/>
                  </a:lnTo>
                  <a:lnTo>
                    <a:pt x="65225" y="55776"/>
                  </a:lnTo>
                  <a:lnTo>
                    <a:pt x="65225" y="55776"/>
                  </a:lnTo>
                  <a:lnTo>
                    <a:pt x="64057" y="55630"/>
                  </a:lnTo>
                  <a:lnTo>
                    <a:pt x="62574" y="55435"/>
                  </a:lnTo>
                  <a:lnTo>
                    <a:pt x="62331" y="55411"/>
                  </a:lnTo>
                  <a:lnTo>
                    <a:pt x="62039" y="55386"/>
                  </a:lnTo>
                  <a:lnTo>
                    <a:pt x="61358" y="55374"/>
                  </a:lnTo>
                  <a:lnTo>
                    <a:pt x="60616" y="55362"/>
                  </a:lnTo>
                  <a:lnTo>
                    <a:pt x="59874" y="55362"/>
                  </a:lnTo>
                  <a:lnTo>
                    <a:pt x="58609" y="55386"/>
                  </a:lnTo>
                  <a:lnTo>
                    <a:pt x="58074" y="55399"/>
                  </a:lnTo>
                  <a:lnTo>
                    <a:pt x="58013" y="55350"/>
                  </a:lnTo>
                  <a:lnTo>
                    <a:pt x="57928" y="55289"/>
                  </a:lnTo>
                  <a:lnTo>
                    <a:pt x="57831" y="55192"/>
                  </a:lnTo>
                  <a:lnTo>
                    <a:pt x="57709" y="55070"/>
                  </a:lnTo>
                  <a:lnTo>
                    <a:pt x="57575" y="54912"/>
                  </a:lnTo>
                  <a:lnTo>
                    <a:pt x="57429" y="54705"/>
                  </a:lnTo>
                  <a:lnTo>
                    <a:pt x="57259" y="54462"/>
                  </a:lnTo>
                  <a:lnTo>
                    <a:pt x="57174" y="54316"/>
                  </a:lnTo>
                  <a:lnTo>
                    <a:pt x="57077" y="54109"/>
                  </a:lnTo>
                  <a:lnTo>
                    <a:pt x="56979" y="53854"/>
                  </a:lnTo>
                  <a:lnTo>
                    <a:pt x="56882" y="53574"/>
                  </a:lnTo>
                  <a:lnTo>
                    <a:pt x="56675" y="52930"/>
                  </a:lnTo>
                  <a:lnTo>
                    <a:pt x="56468" y="52236"/>
                  </a:lnTo>
                  <a:lnTo>
                    <a:pt x="56286" y="51543"/>
                  </a:lnTo>
                  <a:lnTo>
                    <a:pt x="56116" y="50899"/>
                  </a:lnTo>
                  <a:lnTo>
                    <a:pt x="55994" y="50364"/>
                  </a:lnTo>
                  <a:lnTo>
                    <a:pt x="55921" y="49999"/>
                  </a:lnTo>
                  <a:lnTo>
                    <a:pt x="55873" y="49755"/>
                  </a:lnTo>
                  <a:lnTo>
                    <a:pt x="55824" y="49537"/>
                  </a:lnTo>
                  <a:lnTo>
                    <a:pt x="55763" y="49330"/>
                  </a:lnTo>
                  <a:lnTo>
                    <a:pt x="55678" y="49135"/>
                  </a:lnTo>
                  <a:lnTo>
                    <a:pt x="55569" y="48941"/>
                  </a:lnTo>
                  <a:lnTo>
                    <a:pt x="55410" y="48722"/>
                  </a:lnTo>
                  <a:lnTo>
                    <a:pt x="55204" y="48491"/>
                  </a:lnTo>
                  <a:lnTo>
                    <a:pt x="54948" y="48223"/>
                  </a:lnTo>
                  <a:lnTo>
                    <a:pt x="54790" y="48077"/>
                  </a:lnTo>
                  <a:lnTo>
                    <a:pt x="54620" y="47931"/>
                  </a:lnTo>
                  <a:lnTo>
                    <a:pt x="54231" y="47639"/>
                  </a:lnTo>
                  <a:lnTo>
                    <a:pt x="53817" y="47347"/>
                  </a:lnTo>
                  <a:lnTo>
                    <a:pt x="53379" y="47068"/>
                  </a:lnTo>
                  <a:lnTo>
                    <a:pt x="52929" y="46800"/>
                  </a:lnTo>
                  <a:lnTo>
                    <a:pt x="52492" y="46557"/>
                  </a:lnTo>
                  <a:lnTo>
                    <a:pt x="52078" y="46362"/>
                  </a:lnTo>
                  <a:lnTo>
                    <a:pt x="51713" y="46204"/>
                  </a:lnTo>
                  <a:lnTo>
                    <a:pt x="51543" y="46119"/>
                  </a:lnTo>
                  <a:lnTo>
                    <a:pt x="51373" y="46034"/>
                  </a:lnTo>
                  <a:lnTo>
                    <a:pt x="51227" y="45949"/>
                  </a:lnTo>
                  <a:lnTo>
                    <a:pt x="51081" y="45839"/>
                  </a:lnTo>
                  <a:lnTo>
                    <a:pt x="50935" y="45742"/>
                  </a:lnTo>
                  <a:lnTo>
                    <a:pt x="50813" y="45633"/>
                  </a:lnTo>
                  <a:lnTo>
                    <a:pt x="50582" y="45414"/>
                  </a:lnTo>
                  <a:lnTo>
                    <a:pt x="50400" y="45219"/>
                  </a:lnTo>
                  <a:lnTo>
                    <a:pt x="50266" y="45061"/>
                  </a:lnTo>
                  <a:lnTo>
                    <a:pt x="50144" y="44903"/>
                  </a:lnTo>
                  <a:lnTo>
                    <a:pt x="50132" y="44733"/>
                  </a:lnTo>
                  <a:lnTo>
                    <a:pt x="50120" y="44538"/>
                  </a:lnTo>
                  <a:lnTo>
                    <a:pt x="50120" y="44283"/>
                  </a:lnTo>
                  <a:lnTo>
                    <a:pt x="50156" y="44015"/>
                  </a:lnTo>
                  <a:lnTo>
                    <a:pt x="50181" y="43869"/>
                  </a:lnTo>
                  <a:lnTo>
                    <a:pt x="50217" y="43723"/>
                  </a:lnTo>
                  <a:lnTo>
                    <a:pt x="50266" y="43577"/>
                  </a:lnTo>
                  <a:lnTo>
                    <a:pt x="50315" y="43431"/>
                  </a:lnTo>
                  <a:lnTo>
                    <a:pt x="50388" y="43297"/>
                  </a:lnTo>
                  <a:lnTo>
                    <a:pt x="50473" y="43164"/>
                  </a:lnTo>
                  <a:lnTo>
                    <a:pt x="50570" y="43006"/>
                  </a:lnTo>
                  <a:lnTo>
                    <a:pt x="50667" y="42811"/>
                  </a:lnTo>
                  <a:lnTo>
                    <a:pt x="50765" y="42568"/>
                  </a:lnTo>
                  <a:lnTo>
                    <a:pt x="50850" y="42300"/>
                  </a:lnTo>
                  <a:lnTo>
                    <a:pt x="50947" y="41996"/>
                  </a:lnTo>
                  <a:lnTo>
                    <a:pt x="51044" y="41680"/>
                  </a:lnTo>
                  <a:lnTo>
                    <a:pt x="51227" y="41011"/>
                  </a:lnTo>
                  <a:lnTo>
                    <a:pt x="51397" y="40354"/>
                  </a:lnTo>
                  <a:lnTo>
                    <a:pt x="51531" y="39758"/>
                  </a:lnTo>
                  <a:lnTo>
                    <a:pt x="51689" y="38992"/>
                  </a:lnTo>
                  <a:lnTo>
                    <a:pt x="51701" y="38895"/>
                  </a:lnTo>
                  <a:lnTo>
                    <a:pt x="51689" y="38810"/>
                  </a:lnTo>
                  <a:lnTo>
                    <a:pt x="51677" y="38712"/>
                  </a:lnTo>
                  <a:lnTo>
                    <a:pt x="51640" y="38615"/>
                  </a:lnTo>
                  <a:lnTo>
                    <a:pt x="51604" y="38518"/>
                  </a:lnTo>
                  <a:lnTo>
                    <a:pt x="51543" y="38433"/>
                  </a:lnTo>
                  <a:lnTo>
                    <a:pt x="51482" y="38348"/>
                  </a:lnTo>
                  <a:lnTo>
                    <a:pt x="51409" y="38250"/>
                  </a:lnTo>
                  <a:lnTo>
                    <a:pt x="51263" y="38092"/>
                  </a:lnTo>
                  <a:lnTo>
                    <a:pt x="51093" y="37946"/>
                  </a:lnTo>
                  <a:lnTo>
                    <a:pt x="50923" y="37812"/>
                  </a:lnTo>
                  <a:lnTo>
                    <a:pt x="50752" y="37715"/>
                  </a:lnTo>
                  <a:lnTo>
                    <a:pt x="50461" y="37606"/>
                  </a:lnTo>
                  <a:lnTo>
                    <a:pt x="49938" y="37435"/>
                  </a:lnTo>
                  <a:lnTo>
                    <a:pt x="48442" y="36973"/>
                  </a:lnTo>
                  <a:lnTo>
                    <a:pt x="46836" y="36487"/>
                  </a:lnTo>
                  <a:lnTo>
                    <a:pt x="45657" y="36134"/>
                  </a:lnTo>
                  <a:lnTo>
                    <a:pt x="47274" y="36754"/>
                  </a:lnTo>
                  <a:lnTo>
                    <a:pt x="48150" y="37095"/>
                  </a:lnTo>
                  <a:lnTo>
                    <a:pt x="48515" y="37253"/>
                  </a:lnTo>
                  <a:lnTo>
                    <a:pt x="48770" y="37362"/>
                  </a:lnTo>
                  <a:lnTo>
                    <a:pt x="49329" y="37630"/>
                  </a:lnTo>
                  <a:lnTo>
                    <a:pt x="49950" y="37910"/>
                  </a:lnTo>
                  <a:lnTo>
                    <a:pt x="50254" y="38043"/>
                  </a:lnTo>
                  <a:lnTo>
                    <a:pt x="50521" y="38189"/>
                  </a:lnTo>
                  <a:lnTo>
                    <a:pt x="50752" y="38323"/>
                  </a:lnTo>
                  <a:lnTo>
                    <a:pt x="50838" y="38384"/>
                  </a:lnTo>
                  <a:lnTo>
                    <a:pt x="50923" y="38445"/>
                  </a:lnTo>
                  <a:lnTo>
                    <a:pt x="51056" y="38554"/>
                  </a:lnTo>
                  <a:lnTo>
                    <a:pt x="51154" y="38664"/>
                  </a:lnTo>
                  <a:lnTo>
                    <a:pt x="51190" y="38725"/>
                  </a:lnTo>
                  <a:lnTo>
                    <a:pt x="51227" y="38785"/>
                  </a:lnTo>
                  <a:lnTo>
                    <a:pt x="51251" y="38858"/>
                  </a:lnTo>
                  <a:lnTo>
                    <a:pt x="51251" y="38931"/>
                  </a:lnTo>
                  <a:lnTo>
                    <a:pt x="51263" y="39004"/>
                  </a:lnTo>
                  <a:lnTo>
                    <a:pt x="51251" y="39102"/>
                  </a:lnTo>
                  <a:lnTo>
                    <a:pt x="51227" y="39199"/>
                  </a:lnTo>
                  <a:lnTo>
                    <a:pt x="51190" y="39320"/>
                  </a:lnTo>
                  <a:lnTo>
                    <a:pt x="51081" y="39588"/>
                  </a:lnTo>
                  <a:lnTo>
                    <a:pt x="50923" y="39941"/>
                  </a:lnTo>
                  <a:lnTo>
                    <a:pt x="50825" y="40135"/>
                  </a:lnTo>
                  <a:lnTo>
                    <a:pt x="50752" y="40330"/>
                  </a:lnTo>
                  <a:lnTo>
                    <a:pt x="50619" y="40719"/>
                  </a:lnTo>
                  <a:lnTo>
                    <a:pt x="50497" y="41096"/>
                  </a:lnTo>
                  <a:lnTo>
                    <a:pt x="50388" y="41473"/>
                  </a:lnTo>
                  <a:lnTo>
                    <a:pt x="50278" y="41838"/>
                  </a:lnTo>
                  <a:lnTo>
                    <a:pt x="50205" y="42020"/>
                  </a:lnTo>
                  <a:lnTo>
                    <a:pt x="50132" y="42203"/>
                  </a:lnTo>
                  <a:lnTo>
                    <a:pt x="50059" y="42385"/>
                  </a:lnTo>
                  <a:lnTo>
                    <a:pt x="49962" y="42556"/>
                  </a:lnTo>
                  <a:lnTo>
                    <a:pt x="49865" y="42738"/>
                  </a:lnTo>
                  <a:lnTo>
                    <a:pt x="49743" y="42908"/>
                  </a:lnTo>
                  <a:lnTo>
                    <a:pt x="49634" y="43079"/>
                  </a:lnTo>
                  <a:lnTo>
                    <a:pt x="49524" y="43249"/>
                  </a:lnTo>
                  <a:lnTo>
                    <a:pt x="49439" y="43419"/>
                  </a:lnTo>
                  <a:lnTo>
                    <a:pt x="49366" y="43577"/>
                  </a:lnTo>
                  <a:lnTo>
                    <a:pt x="49305" y="43735"/>
                  </a:lnTo>
                  <a:lnTo>
                    <a:pt x="49257" y="43893"/>
                  </a:lnTo>
                  <a:lnTo>
                    <a:pt x="49208" y="44039"/>
                  </a:lnTo>
                  <a:lnTo>
                    <a:pt x="49184" y="44197"/>
                  </a:lnTo>
                  <a:lnTo>
                    <a:pt x="49159" y="44343"/>
                  </a:lnTo>
                  <a:lnTo>
                    <a:pt x="49147" y="44501"/>
                  </a:lnTo>
                  <a:lnTo>
                    <a:pt x="49135" y="44647"/>
                  </a:lnTo>
                  <a:lnTo>
                    <a:pt x="49135" y="44806"/>
                  </a:lnTo>
                  <a:lnTo>
                    <a:pt x="49159" y="45110"/>
                  </a:lnTo>
                  <a:lnTo>
                    <a:pt x="49208" y="45414"/>
                  </a:lnTo>
                  <a:lnTo>
                    <a:pt x="49257" y="45693"/>
                  </a:lnTo>
                  <a:lnTo>
                    <a:pt x="49293" y="45900"/>
                  </a:lnTo>
                  <a:lnTo>
                    <a:pt x="49329" y="45973"/>
                  </a:lnTo>
                  <a:lnTo>
                    <a:pt x="49354" y="46046"/>
                  </a:lnTo>
                  <a:lnTo>
                    <a:pt x="49402" y="46107"/>
                  </a:lnTo>
                  <a:lnTo>
                    <a:pt x="49451" y="46168"/>
                  </a:lnTo>
                  <a:lnTo>
                    <a:pt x="49512" y="46228"/>
                  </a:lnTo>
                  <a:lnTo>
                    <a:pt x="49573" y="46277"/>
                  </a:lnTo>
                  <a:lnTo>
                    <a:pt x="49767" y="46411"/>
                  </a:lnTo>
                  <a:lnTo>
                    <a:pt x="50351" y="46776"/>
                  </a:lnTo>
                  <a:lnTo>
                    <a:pt x="51421" y="47505"/>
                  </a:lnTo>
                  <a:lnTo>
                    <a:pt x="52115" y="47992"/>
                  </a:lnTo>
                  <a:lnTo>
                    <a:pt x="52820" y="48503"/>
                  </a:lnTo>
                  <a:lnTo>
                    <a:pt x="53501" y="49014"/>
                  </a:lnTo>
                  <a:lnTo>
                    <a:pt x="53817" y="49257"/>
                  </a:lnTo>
                  <a:lnTo>
                    <a:pt x="54097" y="49488"/>
                  </a:lnTo>
                  <a:lnTo>
                    <a:pt x="54340" y="49707"/>
                  </a:lnTo>
                  <a:lnTo>
                    <a:pt x="54547" y="49901"/>
                  </a:lnTo>
                  <a:lnTo>
                    <a:pt x="54705" y="50059"/>
                  </a:lnTo>
                  <a:lnTo>
                    <a:pt x="54754" y="50132"/>
                  </a:lnTo>
                  <a:lnTo>
                    <a:pt x="54802" y="50205"/>
                  </a:lnTo>
                  <a:lnTo>
                    <a:pt x="54863" y="50327"/>
                  </a:lnTo>
                  <a:lnTo>
                    <a:pt x="54912" y="50485"/>
                  </a:lnTo>
                  <a:lnTo>
                    <a:pt x="54948" y="50655"/>
                  </a:lnTo>
                  <a:lnTo>
                    <a:pt x="54973" y="50838"/>
                  </a:lnTo>
                  <a:lnTo>
                    <a:pt x="54985" y="51045"/>
                  </a:lnTo>
                  <a:lnTo>
                    <a:pt x="54997" y="51251"/>
                  </a:lnTo>
                  <a:lnTo>
                    <a:pt x="54997" y="51701"/>
                  </a:lnTo>
                  <a:lnTo>
                    <a:pt x="54985" y="52163"/>
                  </a:lnTo>
                  <a:lnTo>
                    <a:pt x="54960" y="52638"/>
                  </a:lnTo>
                  <a:lnTo>
                    <a:pt x="54948" y="53100"/>
                  </a:lnTo>
                  <a:lnTo>
                    <a:pt x="54948" y="53526"/>
                  </a:lnTo>
                  <a:lnTo>
                    <a:pt x="54973" y="53732"/>
                  </a:lnTo>
                  <a:lnTo>
                    <a:pt x="55009" y="53963"/>
                  </a:lnTo>
                  <a:lnTo>
                    <a:pt x="55070" y="54207"/>
                  </a:lnTo>
                  <a:lnTo>
                    <a:pt x="55155" y="54462"/>
                  </a:lnTo>
                  <a:lnTo>
                    <a:pt x="55240" y="54717"/>
                  </a:lnTo>
                  <a:lnTo>
                    <a:pt x="55337" y="54973"/>
                  </a:lnTo>
                  <a:lnTo>
                    <a:pt x="55544" y="55459"/>
                  </a:lnTo>
                  <a:lnTo>
                    <a:pt x="55751" y="55897"/>
                  </a:lnTo>
                  <a:lnTo>
                    <a:pt x="55933" y="56250"/>
                  </a:lnTo>
                  <a:lnTo>
                    <a:pt x="56104" y="56578"/>
                  </a:lnTo>
                  <a:lnTo>
                    <a:pt x="56347" y="56700"/>
                  </a:lnTo>
                  <a:lnTo>
                    <a:pt x="56602" y="56834"/>
                  </a:lnTo>
                  <a:lnTo>
                    <a:pt x="56943" y="56980"/>
                  </a:lnTo>
                  <a:lnTo>
                    <a:pt x="57320" y="57126"/>
                  </a:lnTo>
                  <a:lnTo>
                    <a:pt x="57527" y="57186"/>
                  </a:lnTo>
                  <a:lnTo>
                    <a:pt x="57721" y="57247"/>
                  </a:lnTo>
                  <a:lnTo>
                    <a:pt x="57928" y="57296"/>
                  </a:lnTo>
                  <a:lnTo>
                    <a:pt x="58135" y="57344"/>
                  </a:lnTo>
                  <a:lnTo>
                    <a:pt x="58341" y="57369"/>
                  </a:lnTo>
                  <a:lnTo>
                    <a:pt x="58536" y="57369"/>
                  </a:lnTo>
                  <a:lnTo>
                    <a:pt x="58889" y="57381"/>
                  </a:lnTo>
                  <a:lnTo>
                    <a:pt x="59193" y="57405"/>
                  </a:lnTo>
                  <a:lnTo>
                    <a:pt x="59472" y="57430"/>
                  </a:lnTo>
                  <a:lnTo>
                    <a:pt x="59764" y="57478"/>
                  </a:lnTo>
                  <a:lnTo>
                    <a:pt x="60068" y="57539"/>
                  </a:lnTo>
                  <a:lnTo>
                    <a:pt x="60409" y="57612"/>
                  </a:lnTo>
                  <a:lnTo>
                    <a:pt x="61345" y="57819"/>
                  </a:lnTo>
                  <a:lnTo>
                    <a:pt x="62282" y="58026"/>
                  </a:lnTo>
                  <a:lnTo>
                    <a:pt x="62610" y="58099"/>
                  </a:lnTo>
                  <a:lnTo>
                    <a:pt x="62890" y="58135"/>
                  </a:lnTo>
                  <a:lnTo>
                    <a:pt x="63121" y="58159"/>
                  </a:lnTo>
                  <a:lnTo>
                    <a:pt x="63328" y="58171"/>
                  </a:lnTo>
                  <a:lnTo>
                    <a:pt x="63535" y="58159"/>
                  </a:lnTo>
                  <a:lnTo>
                    <a:pt x="63753" y="58123"/>
                  </a:lnTo>
                  <a:lnTo>
                    <a:pt x="63960" y="58086"/>
                  </a:lnTo>
                  <a:lnTo>
                    <a:pt x="64143" y="58086"/>
                  </a:lnTo>
                  <a:lnTo>
                    <a:pt x="64301" y="58099"/>
                  </a:lnTo>
                  <a:lnTo>
                    <a:pt x="64471" y="58123"/>
                  </a:lnTo>
                  <a:lnTo>
                    <a:pt x="64812" y="58220"/>
                  </a:lnTo>
                  <a:lnTo>
                    <a:pt x="65030" y="58269"/>
                  </a:lnTo>
                  <a:lnTo>
                    <a:pt x="65298" y="58317"/>
                  </a:lnTo>
                  <a:lnTo>
                    <a:pt x="65566" y="58378"/>
                  </a:lnTo>
                  <a:lnTo>
                    <a:pt x="65784" y="58439"/>
                  </a:lnTo>
                  <a:lnTo>
                    <a:pt x="65967" y="58512"/>
                  </a:lnTo>
                  <a:lnTo>
                    <a:pt x="66052" y="58549"/>
                  </a:lnTo>
                  <a:lnTo>
                    <a:pt x="66125" y="58609"/>
                  </a:lnTo>
                  <a:lnTo>
                    <a:pt x="66186" y="58658"/>
                  </a:lnTo>
                  <a:lnTo>
                    <a:pt x="66247" y="58719"/>
                  </a:lnTo>
                  <a:lnTo>
                    <a:pt x="66368" y="58865"/>
                  </a:lnTo>
                  <a:lnTo>
                    <a:pt x="66466" y="59035"/>
                  </a:lnTo>
                  <a:lnTo>
                    <a:pt x="66563" y="59254"/>
                  </a:lnTo>
                  <a:lnTo>
                    <a:pt x="66660" y="59461"/>
                  </a:lnTo>
                  <a:lnTo>
                    <a:pt x="66794" y="59680"/>
                  </a:lnTo>
                  <a:lnTo>
                    <a:pt x="67074" y="60154"/>
                  </a:lnTo>
                  <a:lnTo>
                    <a:pt x="67584" y="60944"/>
                  </a:lnTo>
                  <a:lnTo>
                    <a:pt x="67670" y="61650"/>
                  </a:lnTo>
                  <a:lnTo>
                    <a:pt x="67767" y="62270"/>
                  </a:lnTo>
                  <a:lnTo>
                    <a:pt x="67816" y="62538"/>
                  </a:lnTo>
                  <a:lnTo>
                    <a:pt x="67864" y="62769"/>
                  </a:lnTo>
                  <a:lnTo>
                    <a:pt x="67925" y="62951"/>
                  </a:lnTo>
                  <a:lnTo>
                    <a:pt x="67986" y="63085"/>
                  </a:lnTo>
                  <a:lnTo>
                    <a:pt x="68059" y="63207"/>
                  </a:lnTo>
                  <a:lnTo>
                    <a:pt x="68095" y="63292"/>
                  </a:lnTo>
                  <a:lnTo>
                    <a:pt x="68132" y="63340"/>
                  </a:lnTo>
                  <a:lnTo>
                    <a:pt x="68156" y="63389"/>
                  </a:lnTo>
                  <a:lnTo>
                    <a:pt x="68217" y="63438"/>
                  </a:lnTo>
                  <a:lnTo>
                    <a:pt x="68314" y="63511"/>
                  </a:lnTo>
                  <a:lnTo>
                    <a:pt x="68679" y="63754"/>
                  </a:lnTo>
                  <a:lnTo>
                    <a:pt x="68801" y="63827"/>
                  </a:lnTo>
                  <a:lnTo>
                    <a:pt x="68898" y="63912"/>
                  </a:lnTo>
                  <a:lnTo>
                    <a:pt x="68971" y="63997"/>
                  </a:lnTo>
                  <a:lnTo>
                    <a:pt x="69020" y="64070"/>
                  </a:lnTo>
                  <a:lnTo>
                    <a:pt x="69068" y="64143"/>
                  </a:lnTo>
                  <a:lnTo>
                    <a:pt x="69105" y="64216"/>
                  </a:lnTo>
                  <a:lnTo>
                    <a:pt x="69153" y="64350"/>
                  </a:lnTo>
                  <a:lnTo>
                    <a:pt x="69190" y="64411"/>
                  </a:lnTo>
                  <a:lnTo>
                    <a:pt x="69214" y="64459"/>
                  </a:lnTo>
                  <a:lnTo>
                    <a:pt x="69251" y="64508"/>
                  </a:lnTo>
                  <a:lnTo>
                    <a:pt x="69311" y="64544"/>
                  </a:lnTo>
                  <a:lnTo>
                    <a:pt x="69372" y="64581"/>
                  </a:lnTo>
                  <a:lnTo>
                    <a:pt x="69470" y="64605"/>
                  </a:lnTo>
                  <a:lnTo>
                    <a:pt x="69579" y="64617"/>
                  </a:lnTo>
                  <a:lnTo>
                    <a:pt x="69713" y="64629"/>
                  </a:lnTo>
                  <a:lnTo>
                    <a:pt x="69871" y="64642"/>
                  </a:lnTo>
                  <a:lnTo>
                    <a:pt x="70017" y="64690"/>
                  </a:lnTo>
                  <a:lnTo>
                    <a:pt x="70151" y="64751"/>
                  </a:lnTo>
                  <a:lnTo>
                    <a:pt x="70284" y="64824"/>
                  </a:lnTo>
                  <a:lnTo>
                    <a:pt x="70394" y="64921"/>
                  </a:lnTo>
                  <a:lnTo>
                    <a:pt x="70491" y="65043"/>
                  </a:lnTo>
                  <a:lnTo>
                    <a:pt x="70576" y="65165"/>
                  </a:lnTo>
                  <a:lnTo>
                    <a:pt x="70649" y="65311"/>
                  </a:lnTo>
                  <a:lnTo>
                    <a:pt x="70698" y="65444"/>
                  </a:lnTo>
                  <a:lnTo>
                    <a:pt x="70722" y="65602"/>
                  </a:lnTo>
                  <a:lnTo>
                    <a:pt x="70722" y="65748"/>
                  </a:lnTo>
                  <a:lnTo>
                    <a:pt x="70722" y="65906"/>
                  </a:lnTo>
                  <a:lnTo>
                    <a:pt x="70698" y="66077"/>
                  </a:lnTo>
                  <a:lnTo>
                    <a:pt x="70649" y="66235"/>
                  </a:lnTo>
                  <a:lnTo>
                    <a:pt x="70576" y="66405"/>
                  </a:lnTo>
                  <a:lnTo>
                    <a:pt x="70491" y="66575"/>
                  </a:lnTo>
                  <a:lnTo>
                    <a:pt x="70284" y="66892"/>
                  </a:lnTo>
                  <a:lnTo>
                    <a:pt x="70005" y="67281"/>
                  </a:lnTo>
                  <a:lnTo>
                    <a:pt x="69676" y="67719"/>
                  </a:lnTo>
                  <a:lnTo>
                    <a:pt x="69287" y="68193"/>
                  </a:lnTo>
                  <a:lnTo>
                    <a:pt x="68983" y="68558"/>
                  </a:lnTo>
                  <a:lnTo>
                    <a:pt x="68667" y="68910"/>
                  </a:lnTo>
                  <a:lnTo>
                    <a:pt x="68326" y="69263"/>
                  </a:lnTo>
                  <a:lnTo>
                    <a:pt x="67998" y="69604"/>
                  </a:lnTo>
                  <a:lnTo>
                    <a:pt x="67657" y="69932"/>
                  </a:lnTo>
                  <a:lnTo>
                    <a:pt x="67329" y="70224"/>
                  </a:lnTo>
                  <a:lnTo>
                    <a:pt x="67013" y="70479"/>
                  </a:lnTo>
                  <a:lnTo>
                    <a:pt x="66721" y="70710"/>
                  </a:lnTo>
                  <a:lnTo>
                    <a:pt x="66271" y="71027"/>
                  </a:lnTo>
                  <a:lnTo>
                    <a:pt x="65906" y="71294"/>
                  </a:lnTo>
                  <a:lnTo>
                    <a:pt x="65420" y="71683"/>
                  </a:lnTo>
                  <a:lnTo>
                    <a:pt x="65262" y="71793"/>
                  </a:lnTo>
                  <a:lnTo>
                    <a:pt x="65189" y="71817"/>
                  </a:lnTo>
                  <a:lnTo>
                    <a:pt x="65128" y="71841"/>
                  </a:lnTo>
                  <a:lnTo>
                    <a:pt x="65030" y="71841"/>
                  </a:lnTo>
                  <a:lnTo>
                    <a:pt x="64994" y="71805"/>
                  </a:lnTo>
                  <a:lnTo>
                    <a:pt x="64945" y="71769"/>
                  </a:lnTo>
                  <a:lnTo>
                    <a:pt x="64909" y="71720"/>
                  </a:lnTo>
                  <a:lnTo>
                    <a:pt x="64860" y="71683"/>
                  </a:lnTo>
                  <a:lnTo>
                    <a:pt x="64812" y="71659"/>
                  </a:lnTo>
                  <a:lnTo>
                    <a:pt x="64763" y="71647"/>
                  </a:lnTo>
                  <a:lnTo>
                    <a:pt x="64714" y="71647"/>
                  </a:lnTo>
                  <a:lnTo>
                    <a:pt x="64653" y="71659"/>
                  </a:lnTo>
                  <a:lnTo>
                    <a:pt x="64544" y="71696"/>
                  </a:lnTo>
                  <a:lnTo>
                    <a:pt x="64435" y="71756"/>
                  </a:lnTo>
                  <a:lnTo>
                    <a:pt x="64325" y="71841"/>
                  </a:lnTo>
                  <a:lnTo>
                    <a:pt x="64228" y="71939"/>
                  </a:lnTo>
                  <a:lnTo>
                    <a:pt x="64143" y="72036"/>
                  </a:lnTo>
                  <a:lnTo>
                    <a:pt x="64070" y="72097"/>
                  </a:lnTo>
                  <a:lnTo>
                    <a:pt x="63948" y="72194"/>
                  </a:lnTo>
                  <a:lnTo>
                    <a:pt x="63559" y="72437"/>
                  </a:lnTo>
                  <a:lnTo>
                    <a:pt x="63036" y="72741"/>
                  </a:lnTo>
                  <a:lnTo>
                    <a:pt x="62464" y="73070"/>
                  </a:lnTo>
                  <a:lnTo>
                    <a:pt x="61418" y="73654"/>
                  </a:lnTo>
                  <a:lnTo>
                    <a:pt x="60944" y="73909"/>
                  </a:lnTo>
                  <a:lnTo>
                    <a:pt x="60883" y="73824"/>
                  </a:lnTo>
                  <a:lnTo>
                    <a:pt x="60810" y="73751"/>
                  </a:lnTo>
                  <a:lnTo>
                    <a:pt x="60725" y="73666"/>
                  </a:lnTo>
                  <a:lnTo>
                    <a:pt x="60616" y="73581"/>
                  </a:lnTo>
                  <a:lnTo>
                    <a:pt x="60555" y="73544"/>
                  </a:lnTo>
                  <a:lnTo>
                    <a:pt x="60494" y="73520"/>
                  </a:lnTo>
                  <a:lnTo>
                    <a:pt x="60421" y="73496"/>
                  </a:lnTo>
                  <a:lnTo>
                    <a:pt x="60275" y="73496"/>
                  </a:lnTo>
                  <a:lnTo>
                    <a:pt x="60202" y="73508"/>
                  </a:lnTo>
                  <a:lnTo>
                    <a:pt x="59667" y="73690"/>
                  </a:lnTo>
                  <a:lnTo>
                    <a:pt x="59460" y="73739"/>
                  </a:lnTo>
                  <a:lnTo>
                    <a:pt x="59375" y="73751"/>
                  </a:lnTo>
                  <a:lnTo>
                    <a:pt x="59302" y="73763"/>
                  </a:lnTo>
                  <a:lnTo>
                    <a:pt x="59217" y="73751"/>
                  </a:lnTo>
                  <a:lnTo>
                    <a:pt x="59071" y="73702"/>
                  </a:lnTo>
                  <a:lnTo>
                    <a:pt x="58889" y="73654"/>
                  </a:lnTo>
                  <a:lnTo>
                    <a:pt x="58682" y="73568"/>
                  </a:lnTo>
                  <a:lnTo>
                    <a:pt x="58475" y="73483"/>
                  </a:lnTo>
                  <a:lnTo>
                    <a:pt x="58281" y="73398"/>
                  </a:lnTo>
                  <a:lnTo>
                    <a:pt x="58110" y="73301"/>
                  </a:lnTo>
                  <a:lnTo>
                    <a:pt x="57977" y="73216"/>
                  </a:lnTo>
                  <a:lnTo>
                    <a:pt x="57940" y="73179"/>
                  </a:lnTo>
                  <a:lnTo>
                    <a:pt x="57916" y="73167"/>
                  </a:lnTo>
                  <a:lnTo>
                    <a:pt x="57904" y="73179"/>
                  </a:lnTo>
                  <a:lnTo>
                    <a:pt x="57904" y="73216"/>
                  </a:lnTo>
                  <a:lnTo>
                    <a:pt x="57940" y="73313"/>
                  </a:lnTo>
                  <a:lnTo>
                    <a:pt x="58001" y="73435"/>
                  </a:lnTo>
                  <a:lnTo>
                    <a:pt x="58159" y="73714"/>
                  </a:lnTo>
                  <a:lnTo>
                    <a:pt x="58232" y="73848"/>
                  </a:lnTo>
                  <a:lnTo>
                    <a:pt x="58378" y="74018"/>
                  </a:lnTo>
                  <a:lnTo>
                    <a:pt x="58512" y="74189"/>
                  </a:lnTo>
                  <a:lnTo>
                    <a:pt x="58658" y="74408"/>
                  </a:lnTo>
                  <a:lnTo>
                    <a:pt x="58779" y="74627"/>
                  </a:lnTo>
                  <a:lnTo>
                    <a:pt x="58816" y="74724"/>
                  </a:lnTo>
                  <a:lnTo>
                    <a:pt x="58840" y="74833"/>
                  </a:lnTo>
                  <a:lnTo>
                    <a:pt x="58852" y="74918"/>
                  </a:lnTo>
                  <a:lnTo>
                    <a:pt x="58852" y="75004"/>
                  </a:lnTo>
                  <a:lnTo>
                    <a:pt x="58828" y="75040"/>
                  </a:lnTo>
                  <a:lnTo>
                    <a:pt x="58816" y="75077"/>
                  </a:lnTo>
                  <a:lnTo>
                    <a:pt x="58791" y="75113"/>
                  </a:lnTo>
                  <a:lnTo>
                    <a:pt x="58755" y="75137"/>
                  </a:lnTo>
                  <a:lnTo>
                    <a:pt x="58560" y="75295"/>
                  </a:lnTo>
                  <a:lnTo>
                    <a:pt x="58281" y="75514"/>
                  </a:lnTo>
                  <a:lnTo>
                    <a:pt x="57563" y="76135"/>
                  </a:lnTo>
                  <a:lnTo>
                    <a:pt x="57174" y="76463"/>
                  </a:lnTo>
                  <a:lnTo>
                    <a:pt x="56773" y="76791"/>
                  </a:lnTo>
                  <a:lnTo>
                    <a:pt x="56396" y="77095"/>
                  </a:lnTo>
                  <a:lnTo>
                    <a:pt x="56055" y="77351"/>
                  </a:lnTo>
                  <a:lnTo>
                    <a:pt x="55751" y="77545"/>
                  </a:lnTo>
                  <a:lnTo>
                    <a:pt x="55496" y="77716"/>
                  </a:lnTo>
                  <a:lnTo>
                    <a:pt x="55289" y="77886"/>
                  </a:lnTo>
                  <a:lnTo>
                    <a:pt x="55119" y="78032"/>
                  </a:lnTo>
                  <a:lnTo>
                    <a:pt x="55046" y="78117"/>
                  </a:lnTo>
                  <a:lnTo>
                    <a:pt x="54973" y="78202"/>
                  </a:lnTo>
                  <a:lnTo>
                    <a:pt x="54912" y="78287"/>
                  </a:lnTo>
                  <a:lnTo>
                    <a:pt x="54863" y="78372"/>
                  </a:lnTo>
                  <a:lnTo>
                    <a:pt x="54827" y="78470"/>
                  </a:lnTo>
                  <a:lnTo>
                    <a:pt x="54790" y="78567"/>
                  </a:lnTo>
                  <a:lnTo>
                    <a:pt x="54766" y="78676"/>
                  </a:lnTo>
                  <a:lnTo>
                    <a:pt x="54742" y="78786"/>
                  </a:lnTo>
                  <a:lnTo>
                    <a:pt x="54693" y="79199"/>
                  </a:lnTo>
                  <a:lnTo>
                    <a:pt x="54681" y="79370"/>
                  </a:lnTo>
                  <a:lnTo>
                    <a:pt x="54656" y="79504"/>
                  </a:lnTo>
                  <a:lnTo>
                    <a:pt x="54608" y="79613"/>
                  </a:lnTo>
                  <a:lnTo>
                    <a:pt x="54547" y="79710"/>
                  </a:lnTo>
                  <a:lnTo>
                    <a:pt x="54462" y="79808"/>
                  </a:lnTo>
                  <a:lnTo>
                    <a:pt x="54340" y="79881"/>
                  </a:lnTo>
                  <a:lnTo>
                    <a:pt x="54267" y="79917"/>
                  </a:lnTo>
                  <a:lnTo>
                    <a:pt x="54182" y="79941"/>
                  </a:lnTo>
                  <a:lnTo>
                    <a:pt x="53987" y="79966"/>
                  </a:lnTo>
                  <a:lnTo>
                    <a:pt x="53781" y="79978"/>
                  </a:lnTo>
                  <a:lnTo>
                    <a:pt x="53574" y="79978"/>
                  </a:lnTo>
                  <a:lnTo>
                    <a:pt x="53367" y="79990"/>
                  </a:lnTo>
                  <a:lnTo>
                    <a:pt x="53173" y="80014"/>
                  </a:lnTo>
                  <a:lnTo>
                    <a:pt x="53075" y="80039"/>
                  </a:lnTo>
                  <a:lnTo>
                    <a:pt x="52990" y="80075"/>
                  </a:lnTo>
                  <a:lnTo>
                    <a:pt x="52917" y="80112"/>
                  </a:lnTo>
                  <a:lnTo>
                    <a:pt x="52844" y="80172"/>
                  </a:lnTo>
                  <a:lnTo>
                    <a:pt x="52771" y="80221"/>
                  </a:lnTo>
                  <a:lnTo>
                    <a:pt x="52674" y="80270"/>
                  </a:lnTo>
                  <a:lnTo>
                    <a:pt x="52540" y="80306"/>
                  </a:lnTo>
                  <a:lnTo>
                    <a:pt x="52382" y="80331"/>
                  </a:lnTo>
                  <a:lnTo>
                    <a:pt x="52188" y="80355"/>
                  </a:lnTo>
                  <a:lnTo>
                    <a:pt x="51993" y="80367"/>
                  </a:lnTo>
                  <a:lnTo>
                    <a:pt x="51543" y="80367"/>
                  </a:lnTo>
                  <a:lnTo>
                    <a:pt x="51215" y="80355"/>
                  </a:lnTo>
                  <a:lnTo>
                    <a:pt x="50874" y="80331"/>
                  </a:lnTo>
                  <a:lnTo>
                    <a:pt x="50521" y="80306"/>
                  </a:lnTo>
                  <a:lnTo>
                    <a:pt x="50181" y="80258"/>
                  </a:lnTo>
                  <a:lnTo>
                    <a:pt x="49865" y="80197"/>
                  </a:lnTo>
                  <a:lnTo>
                    <a:pt x="49561" y="80136"/>
                  </a:lnTo>
                  <a:lnTo>
                    <a:pt x="49293" y="80063"/>
                  </a:lnTo>
                  <a:lnTo>
                    <a:pt x="49062" y="79966"/>
                  </a:lnTo>
                  <a:lnTo>
                    <a:pt x="48843" y="79868"/>
                  </a:lnTo>
                  <a:lnTo>
                    <a:pt x="48600" y="79735"/>
                  </a:lnTo>
                  <a:lnTo>
                    <a:pt x="48259" y="79540"/>
                  </a:lnTo>
                  <a:lnTo>
                    <a:pt x="47907" y="79321"/>
                  </a:lnTo>
                  <a:lnTo>
                    <a:pt x="47554" y="79090"/>
                  </a:lnTo>
                  <a:lnTo>
                    <a:pt x="47213" y="78847"/>
                  </a:lnTo>
                  <a:lnTo>
                    <a:pt x="46909" y="78616"/>
                  </a:lnTo>
                  <a:lnTo>
                    <a:pt x="46642" y="78397"/>
                  </a:lnTo>
                  <a:lnTo>
                    <a:pt x="46435" y="78190"/>
                  </a:lnTo>
                  <a:lnTo>
                    <a:pt x="46350" y="78093"/>
                  </a:lnTo>
                  <a:lnTo>
                    <a:pt x="46289" y="78008"/>
                  </a:lnTo>
                  <a:lnTo>
                    <a:pt x="46155" y="77849"/>
                  </a:lnTo>
                  <a:lnTo>
                    <a:pt x="46034" y="77728"/>
                  </a:lnTo>
                  <a:lnTo>
                    <a:pt x="45936" y="77631"/>
                  </a:lnTo>
                  <a:lnTo>
                    <a:pt x="45851" y="77521"/>
                  </a:lnTo>
                  <a:lnTo>
                    <a:pt x="45815" y="77472"/>
                  </a:lnTo>
                  <a:lnTo>
                    <a:pt x="45778" y="77399"/>
                  </a:lnTo>
                  <a:lnTo>
                    <a:pt x="45754" y="77327"/>
                  </a:lnTo>
                  <a:lnTo>
                    <a:pt x="45730" y="77241"/>
                  </a:lnTo>
                  <a:lnTo>
                    <a:pt x="45717" y="77132"/>
                  </a:lnTo>
                  <a:lnTo>
                    <a:pt x="45705" y="77022"/>
                  </a:lnTo>
                  <a:lnTo>
                    <a:pt x="45693" y="76718"/>
                  </a:lnTo>
                  <a:lnTo>
                    <a:pt x="45705" y="76402"/>
                  </a:lnTo>
                  <a:lnTo>
                    <a:pt x="45730" y="76135"/>
                  </a:lnTo>
                  <a:lnTo>
                    <a:pt x="45766" y="75916"/>
                  </a:lnTo>
                  <a:lnTo>
                    <a:pt x="45778" y="75709"/>
                  </a:lnTo>
                  <a:lnTo>
                    <a:pt x="45778" y="75612"/>
                  </a:lnTo>
                  <a:lnTo>
                    <a:pt x="45766" y="75514"/>
                  </a:lnTo>
                  <a:lnTo>
                    <a:pt x="45754" y="75417"/>
                  </a:lnTo>
                  <a:lnTo>
                    <a:pt x="45717" y="75320"/>
                  </a:lnTo>
                  <a:lnTo>
                    <a:pt x="45681" y="75223"/>
                  </a:lnTo>
                  <a:lnTo>
                    <a:pt x="45620" y="75113"/>
                  </a:lnTo>
                  <a:lnTo>
                    <a:pt x="45547" y="74991"/>
                  </a:lnTo>
                  <a:lnTo>
                    <a:pt x="45462" y="74870"/>
                  </a:lnTo>
                  <a:lnTo>
                    <a:pt x="45267" y="74627"/>
                  </a:lnTo>
                  <a:lnTo>
                    <a:pt x="45061" y="74420"/>
                  </a:lnTo>
                  <a:lnTo>
                    <a:pt x="44708" y="74043"/>
                  </a:lnTo>
                  <a:lnTo>
                    <a:pt x="44562" y="73885"/>
                  </a:lnTo>
                  <a:lnTo>
                    <a:pt x="44440" y="73714"/>
                  </a:lnTo>
                  <a:lnTo>
                    <a:pt x="44392" y="73629"/>
                  </a:lnTo>
                  <a:lnTo>
                    <a:pt x="44355" y="73544"/>
                  </a:lnTo>
                  <a:lnTo>
                    <a:pt x="44331" y="73459"/>
                  </a:lnTo>
                  <a:lnTo>
                    <a:pt x="44319" y="73362"/>
                  </a:lnTo>
                  <a:lnTo>
                    <a:pt x="44307" y="73094"/>
                  </a:lnTo>
                  <a:lnTo>
                    <a:pt x="44319" y="72790"/>
                  </a:lnTo>
                  <a:lnTo>
                    <a:pt x="44367" y="72462"/>
                  </a:lnTo>
                  <a:lnTo>
                    <a:pt x="44404" y="72291"/>
                  </a:lnTo>
                  <a:lnTo>
                    <a:pt x="44453" y="72109"/>
                  </a:lnTo>
                  <a:lnTo>
                    <a:pt x="44319" y="73362"/>
                  </a:lnTo>
                  <a:lnTo>
                    <a:pt x="44367" y="72936"/>
                  </a:lnTo>
                  <a:lnTo>
                    <a:pt x="44501" y="71902"/>
                  </a:lnTo>
                  <a:lnTo>
                    <a:pt x="44599" y="71610"/>
                  </a:lnTo>
                  <a:lnTo>
                    <a:pt x="44720" y="71319"/>
                  </a:lnTo>
                  <a:lnTo>
                    <a:pt x="44781" y="71160"/>
                  </a:lnTo>
                  <a:lnTo>
                    <a:pt x="44830" y="71002"/>
                  </a:lnTo>
                  <a:lnTo>
                    <a:pt x="44866" y="70856"/>
                  </a:lnTo>
                  <a:lnTo>
                    <a:pt x="44878" y="70710"/>
                  </a:lnTo>
                  <a:lnTo>
                    <a:pt x="44903" y="70406"/>
                  </a:lnTo>
                  <a:lnTo>
                    <a:pt x="44903" y="70102"/>
                  </a:lnTo>
                  <a:lnTo>
                    <a:pt x="44927" y="69774"/>
                  </a:lnTo>
                  <a:lnTo>
                    <a:pt x="44939" y="69592"/>
                  </a:lnTo>
                  <a:lnTo>
                    <a:pt x="44976" y="69409"/>
                  </a:lnTo>
                  <a:lnTo>
                    <a:pt x="45012" y="69202"/>
                  </a:lnTo>
                  <a:lnTo>
                    <a:pt x="45073" y="68996"/>
                  </a:lnTo>
                  <a:lnTo>
                    <a:pt x="45158" y="68765"/>
                  </a:lnTo>
                  <a:lnTo>
                    <a:pt x="45255" y="68509"/>
                  </a:lnTo>
                  <a:lnTo>
                    <a:pt x="45304" y="68473"/>
                  </a:lnTo>
                  <a:lnTo>
                    <a:pt x="45353" y="68400"/>
                  </a:lnTo>
                  <a:lnTo>
                    <a:pt x="45462" y="68229"/>
                  </a:lnTo>
                  <a:lnTo>
                    <a:pt x="45596" y="67986"/>
                  </a:lnTo>
                  <a:lnTo>
                    <a:pt x="45742" y="67694"/>
                  </a:lnTo>
                  <a:lnTo>
                    <a:pt x="46070" y="67025"/>
                  </a:lnTo>
                  <a:lnTo>
                    <a:pt x="46398" y="66271"/>
                  </a:lnTo>
                  <a:lnTo>
                    <a:pt x="46703" y="65554"/>
                  </a:lnTo>
                  <a:lnTo>
                    <a:pt x="46970" y="64921"/>
                  </a:lnTo>
                  <a:lnTo>
                    <a:pt x="47213" y="64325"/>
                  </a:lnTo>
                  <a:lnTo>
                    <a:pt x="48271" y="62623"/>
                  </a:lnTo>
                  <a:lnTo>
                    <a:pt x="51908" y="60823"/>
                  </a:lnTo>
                  <a:lnTo>
                    <a:pt x="53671" y="57855"/>
                  </a:lnTo>
                  <a:lnTo>
                    <a:pt x="50302" y="56189"/>
                  </a:lnTo>
                  <a:lnTo>
                    <a:pt x="53197" y="57782"/>
                  </a:lnTo>
                  <a:lnTo>
                    <a:pt x="51713" y="60470"/>
                  </a:lnTo>
                  <a:lnTo>
                    <a:pt x="47238" y="62671"/>
                  </a:lnTo>
                  <a:lnTo>
                    <a:pt x="47153" y="62489"/>
                  </a:lnTo>
                  <a:lnTo>
                    <a:pt x="47104" y="62404"/>
                  </a:lnTo>
                  <a:lnTo>
                    <a:pt x="47043" y="62307"/>
                  </a:lnTo>
                  <a:lnTo>
                    <a:pt x="46447" y="61455"/>
                  </a:lnTo>
                  <a:lnTo>
                    <a:pt x="45717" y="60397"/>
                  </a:lnTo>
                  <a:lnTo>
                    <a:pt x="44988" y="59363"/>
                  </a:lnTo>
                  <a:lnTo>
                    <a:pt x="44659" y="58913"/>
                  </a:lnTo>
                  <a:lnTo>
                    <a:pt x="44392" y="58573"/>
                  </a:lnTo>
                  <a:lnTo>
                    <a:pt x="44270" y="58427"/>
                  </a:lnTo>
                  <a:lnTo>
                    <a:pt x="44161" y="58305"/>
                  </a:lnTo>
                  <a:lnTo>
                    <a:pt x="43954" y="58111"/>
                  </a:lnTo>
                  <a:lnTo>
                    <a:pt x="43784" y="57940"/>
                  </a:lnTo>
                  <a:lnTo>
                    <a:pt x="43711" y="57855"/>
                  </a:lnTo>
                  <a:lnTo>
                    <a:pt x="43650" y="57770"/>
                  </a:lnTo>
                  <a:lnTo>
                    <a:pt x="43589" y="57685"/>
                  </a:lnTo>
                  <a:lnTo>
                    <a:pt x="43540" y="57588"/>
                  </a:lnTo>
                  <a:lnTo>
                    <a:pt x="43504" y="57478"/>
                  </a:lnTo>
                  <a:lnTo>
                    <a:pt x="43480" y="57344"/>
                  </a:lnTo>
                  <a:lnTo>
                    <a:pt x="43467" y="57199"/>
                  </a:lnTo>
                  <a:lnTo>
                    <a:pt x="43467" y="57028"/>
                  </a:lnTo>
                  <a:lnTo>
                    <a:pt x="43480" y="56834"/>
                  </a:lnTo>
                  <a:lnTo>
                    <a:pt x="43504" y="56615"/>
                  </a:lnTo>
                  <a:lnTo>
                    <a:pt x="43638" y="55727"/>
                  </a:lnTo>
                  <a:lnTo>
                    <a:pt x="43711" y="55301"/>
                  </a:lnTo>
                  <a:lnTo>
                    <a:pt x="43796" y="54851"/>
                  </a:lnTo>
                  <a:lnTo>
                    <a:pt x="43917" y="54353"/>
                  </a:lnTo>
                  <a:lnTo>
                    <a:pt x="44063" y="53793"/>
                  </a:lnTo>
                  <a:lnTo>
                    <a:pt x="44258" y="53124"/>
                  </a:lnTo>
                  <a:lnTo>
                    <a:pt x="44501" y="52346"/>
                  </a:lnTo>
                  <a:lnTo>
                    <a:pt x="44781" y="51482"/>
                  </a:lnTo>
                  <a:lnTo>
                    <a:pt x="45036" y="50643"/>
                  </a:lnTo>
                  <a:lnTo>
                    <a:pt x="45280" y="49828"/>
                  </a:lnTo>
                  <a:lnTo>
                    <a:pt x="45486" y="49099"/>
                  </a:lnTo>
                  <a:lnTo>
                    <a:pt x="45790" y="47980"/>
                  </a:lnTo>
                  <a:lnTo>
                    <a:pt x="45900" y="47542"/>
                  </a:lnTo>
                  <a:lnTo>
                    <a:pt x="45997" y="45693"/>
                  </a:lnTo>
                  <a:lnTo>
                    <a:pt x="46082" y="44076"/>
                  </a:lnTo>
                  <a:lnTo>
                    <a:pt x="46107" y="43285"/>
                  </a:lnTo>
                  <a:lnTo>
                    <a:pt x="46119" y="42580"/>
                  </a:lnTo>
                  <a:lnTo>
                    <a:pt x="46119" y="42264"/>
                  </a:lnTo>
                  <a:lnTo>
                    <a:pt x="46107" y="41947"/>
                  </a:lnTo>
                  <a:lnTo>
                    <a:pt x="46094" y="41643"/>
                  </a:lnTo>
                  <a:lnTo>
                    <a:pt x="46070" y="41327"/>
                  </a:lnTo>
                  <a:lnTo>
                    <a:pt x="46046" y="41035"/>
                  </a:lnTo>
                  <a:lnTo>
                    <a:pt x="46009" y="40743"/>
                  </a:lnTo>
                  <a:lnTo>
                    <a:pt x="45961" y="40476"/>
                  </a:lnTo>
                  <a:lnTo>
                    <a:pt x="45912" y="40220"/>
                  </a:lnTo>
                  <a:lnTo>
                    <a:pt x="45863" y="39989"/>
                  </a:lnTo>
                  <a:lnTo>
                    <a:pt x="45803" y="39783"/>
                  </a:lnTo>
                  <a:lnTo>
                    <a:pt x="45730" y="39588"/>
                  </a:lnTo>
                  <a:lnTo>
                    <a:pt x="45669" y="39442"/>
                  </a:lnTo>
                  <a:lnTo>
                    <a:pt x="45596" y="39308"/>
                  </a:lnTo>
                  <a:lnTo>
                    <a:pt x="45511" y="39223"/>
                  </a:lnTo>
                  <a:lnTo>
                    <a:pt x="45474" y="39199"/>
                  </a:lnTo>
                  <a:lnTo>
                    <a:pt x="45426" y="39175"/>
                  </a:lnTo>
                  <a:lnTo>
                    <a:pt x="45389" y="39162"/>
                  </a:lnTo>
                  <a:lnTo>
                    <a:pt x="45353" y="39162"/>
                  </a:lnTo>
                  <a:lnTo>
                    <a:pt x="44793" y="39211"/>
                  </a:lnTo>
                  <a:lnTo>
                    <a:pt x="44599" y="39223"/>
                  </a:lnTo>
                  <a:lnTo>
                    <a:pt x="44453" y="39126"/>
                  </a:lnTo>
                  <a:lnTo>
                    <a:pt x="44088" y="38883"/>
                  </a:lnTo>
                  <a:lnTo>
                    <a:pt x="43857" y="38737"/>
                  </a:lnTo>
                  <a:lnTo>
                    <a:pt x="43613" y="38603"/>
                  </a:lnTo>
                  <a:lnTo>
                    <a:pt x="43370" y="38481"/>
                  </a:lnTo>
                  <a:lnTo>
                    <a:pt x="43127" y="38384"/>
                  </a:lnTo>
                  <a:lnTo>
                    <a:pt x="43005" y="38335"/>
                  </a:lnTo>
                  <a:lnTo>
                    <a:pt x="42896" y="38287"/>
                  </a:lnTo>
                  <a:lnTo>
                    <a:pt x="42677" y="38165"/>
                  </a:lnTo>
                  <a:lnTo>
                    <a:pt x="42227" y="37873"/>
                  </a:lnTo>
                  <a:lnTo>
                    <a:pt x="41959" y="37715"/>
                  </a:lnTo>
                  <a:lnTo>
                    <a:pt x="41813" y="37642"/>
                  </a:lnTo>
                  <a:lnTo>
                    <a:pt x="41655" y="37569"/>
                  </a:lnTo>
                  <a:lnTo>
                    <a:pt x="41485" y="37496"/>
                  </a:lnTo>
                  <a:lnTo>
                    <a:pt x="41290" y="37435"/>
                  </a:lnTo>
                  <a:lnTo>
                    <a:pt x="41084" y="37375"/>
                  </a:lnTo>
                  <a:lnTo>
                    <a:pt x="40865" y="37314"/>
                  </a:lnTo>
                  <a:lnTo>
                    <a:pt x="40427" y="37216"/>
                  </a:lnTo>
                  <a:lnTo>
                    <a:pt x="40074" y="37107"/>
                  </a:lnTo>
                  <a:lnTo>
                    <a:pt x="39928" y="37046"/>
                  </a:lnTo>
                  <a:lnTo>
                    <a:pt x="39782" y="36985"/>
                  </a:lnTo>
                  <a:lnTo>
                    <a:pt x="39661" y="36925"/>
                  </a:lnTo>
                  <a:lnTo>
                    <a:pt x="39539" y="36852"/>
                  </a:lnTo>
                  <a:lnTo>
                    <a:pt x="39430" y="36779"/>
                  </a:lnTo>
                  <a:lnTo>
                    <a:pt x="39320" y="36694"/>
                  </a:lnTo>
                  <a:lnTo>
                    <a:pt x="39114" y="36523"/>
                  </a:lnTo>
                  <a:lnTo>
                    <a:pt x="38895" y="36316"/>
                  </a:lnTo>
                  <a:lnTo>
                    <a:pt x="38651" y="36073"/>
                  </a:lnTo>
                  <a:lnTo>
                    <a:pt x="38530" y="35939"/>
                  </a:lnTo>
                  <a:lnTo>
                    <a:pt x="38420" y="35806"/>
                  </a:lnTo>
                  <a:lnTo>
                    <a:pt x="38311" y="35672"/>
                  </a:lnTo>
                  <a:lnTo>
                    <a:pt x="38226" y="35538"/>
                  </a:lnTo>
                  <a:lnTo>
                    <a:pt x="38153" y="35404"/>
                  </a:lnTo>
                  <a:lnTo>
                    <a:pt x="38092" y="35271"/>
                  </a:lnTo>
                  <a:lnTo>
                    <a:pt x="38043" y="35137"/>
                  </a:lnTo>
                  <a:lnTo>
                    <a:pt x="37995" y="35003"/>
                  </a:lnTo>
                  <a:lnTo>
                    <a:pt x="37970" y="34869"/>
                  </a:lnTo>
                  <a:lnTo>
                    <a:pt x="37958" y="34735"/>
                  </a:lnTo>
                  <a:lnTo>
                    <a:pt x="37946" y="34590"/>
                  </a:lnTo>
                  <a:lnTo>
                    <a:pt x="37946" y="34444"/>
                  </a:lnTo>
                  <a:lnTo>
                    <a:pt x="37958" y="34298"/>
                  </a:lnTo>
                  <a:lnTo>
                    <a:pt x="37982" y="34140"/>
                  </a:lnTo>
                  <a:lnTo>
                    <a:pt x="38019" y="33994"/>
                  </a:lnTo>
                  <a:lnTo>
                    <a:pt x="38068" y="33835"/>
                  </a:lnTo>
                  <a:lnTo>
                    <a:pt x="38177" y="33446"/>
                  </a:lnTo>
                  <a:lnTo>
                    <a:pt x="38311" y="32948"/>
                  </a:lnTo>
                  <a:lnTo>
                    <a:pt x="38457" y="32376"/>
                  </a:lnTo>
                  <a:lnTo>
                    <a:pt x="38627" y="31768"/>
                  </a:lnTo>
                  <a:lnTo>
                    <a:pt x="38822" y="31148"/>
                  </a:lnTo>
                  <a:lnTo>
                    <a:pt x="38931" y="30844"/>
                  </a:lnTo>
                  <a:lnTo>
                    <a:pt x="39041" y="30552"/>
                  </a:lnTo>
                  <a:lnTo>
                    <a:pt x="39162" y="30284"/>
                  </a:lnTo>
                  <a:lnTo>
                    <a:pt x="39284" y="30029"/>
                  </a:lnTo>
                  <a:lnTo>
                    <a:pt x="39418" y="29786"/>
                  </a:lnTo>
                  <a:lnTo>
                    <a:pt x="39551" y="29579"/>
                  </a:lnTo>
                  <a:lnTo>
                    <a:pt x="39685" y="29396"/>
                  </a:lnTo>
                  <a:lnTo>
                    <a:pt x="39795" y="29226"/>
                  </a:lnTo>
                  <a:lnTo>
                    <a:pt x="39880" y="29068"/>
                  </a:lnTo>
                  <a:lnTo>
                    <a:pt x="39941" y="28910"/>
                  </a:lnTo>
                  <a:lnTo>
                    <a:pt x="40001" y="28764"/>
                  </a:lnTo>
                  <a:lnTo>
                    <a:pt x="40038" y="28630"/>
                  </a:lnTo>
                  <a:lnTo>
                    <a:pt x="40099" y="28363"/>
                  </a:lnTo>
                  <a:lnTo>
                    <a:pt x="40135" y="28095"/>
                  </a:lnTo>
                  <a:lnTo>
                    <a:pt x="40184" y="27815"/>
                  </a:lnTo>
                  <a:lnTo>
                    <a:pt x="40220" y="27669"/>
                  </a:lnTo>
                  <a:lnTo>
                    <a:pt x="40257" y="27523"/>
                  </a:lnTo>
                  <a:lnTo>
                    <a:pt x="40318" y="27365"/>
                  </a:lnTo>
                  <a:lnTo>
                    <a:pt x="40378" y="27195"/>
                  </a:lnTo>
                  <a:lnTo>
                    <a:pt x="40451" y="27013"/>
                  </a:lnTo>
                  <a:lnTo>
                    <a:pt x="40500" y="26855"/>
                  </a:lnTo>
                  <a:lnTo>
                    <a:pt x="40536" y="26709"/>
                  </a:lnTo>
                  <a:lnTo>
                    <a:pt x="40561" y="26575"/>
                  </a:lnTo>
                  <a:lnTo>
                    <a:pt x="40573" y="26441"/>
                  </a:lnTo>
                  <a:lnTo>
                    <a:pt x="40573" y="26319"/>
                  </a:lnTo>
                  <a:lnTo>
                    <a:pt x="40561" y="26222"/>
                  </a:lnTo>
                  <a:lnTo>
                    <a:pt x="40536" y="26113"/>
                  </a:lnTo>
                  <a:lnTo>
                    <a:pt x="40500" y="26028"/>
                  </a:lnTo>
                  <a:lnTo>
                    <a:pt x="40463" y="25955"/>
                  </a:lnTo>
                  <a:lnTo>
                    <a:pt x="40403" y="25882"/>
                  </a:lnTo>
                  <a:lnTo>
                    <a:pt x="40342" y="25821"/>
                  </a:lnTo>
                  <a:lnTo>
                    <a:pt x="40269" y="25760"/>
                  </a:lnTo>
                  <a:lnTo>
                    <a:pt x="40184" y="25711"/>
                  </a:lnTo>
                  <a:lnTo>
                    <a:pt x="40086" y="25675"/>
                  </a:lnTo>
                  <a:lnTo>
                    <a:pt x="39989" y="25650"/>
                  </a:lnTo>
                  <a:lnTo>
                    <a:pt x="39600" y="25505"/>
                  </a:lnTo>
                  <a:lnTo>
                    <a:pt x="39186" y="25359"/>
                  </a:lnTo>
                  <a:lnTo>
                    <a:pt x="38955" y="25273"/>
                  </a:lnTo>
                  <a:lnTo>
                    <a:pt x="38700" y="25200"/>
                  </a:lnTo>
                  <a:lnTo>
                    <a:pt x="38420" y="25128"/>
                  </a:lnTo>
                  <a:lnTo>
                    <a:pt x="38116" y="25067"/>
                  </a:lnTo>
                  <a:lnTo>
                    <a:pt x="37812" y="24994"/>
                  </a:lnTo>
                  <a:lnTo>
                    <a:pt x="37532" y="24921"/>
                  </a:lnTo>
                  <a:lnTo>
                    <a:pt x="37277" y="24836"/>
                  </a:lnTo>
                  <a:lnTo>
                    <a:pt x="37058" y="24738"/>
                  </a:lnTo>
                  <a:lnTo>
                    <a:pt x="36876" y="24653"/>
                  </a:lnTo>
                  <a:lnTo>
                    <a:pt x="36742" y="24568"/>
                  </a:lnTo>
                  <a:lnTo>
                    <a:pt x="36645" y="24495"/>
                  </a:lnTo>
                  <a:lnTo>
                    <a:pt x="36596" y="24446"/>
                  </a:lnTo>
                  <a:lnTo>
                    <a:pt x="36572" y="24446"/>
                  </a:lnTo>
                  <a:lnTo>
                    <a:pt x="36584" y="24483"/>
                  </a:lnTo>
                  <a:lnTo>
                    <a:pt x="36620" y="24544"/>
                  </a:lnTo>
                  <a:lnTo>
                    <a:pt x="36693" y="24617"/>
                  </a:lnTo>
                  <a:lnTo>
                    <a:pt x="36803" y="24714"/>
                  </a:lnTo>
                  <a:lnTo>
                    <a:pt x="36973" y="24823"/>
                  </a:lnTo>
                  <a:lnTo>
                    <a:pt x="37192" y="24933"/>
                  </a:lnTo>
                  <a:lnTo>
                    <a:pt x="37472" y="25055"/>
                  </a:lnTo>
                  <a:lnTo>
                    <a:pt x="37824" y="25176"/>
                  </a:lnTo>
                  <a:lnTo>
                    <a:pt x="38287" y="25334"/>
                  </a:lnTo>
                  <a:lnTo>
                    <a:pt x="38688" y="25480"/>
                  </a:lnTo>
                  <a:lnTo>
                    <a:pt x="39028" y="25626"/>
                  </a:lnTo>
                  <a:lnTo>
                    <a:pt x="39320" y="25784"/>
                  </a:lnTo>
                  <a:lnTo>
                    <a:pt x="39454" y="25857"/>
                  </a:lnTo>
                  <a:lnTo>
                    <a:pt x="39564" y="25930"/>
                  </a:lnTo>
                  <a:lnTo>
                    <a:pt x="39661" y="26015"/>
                  </a:lnTo>
                  <a:lnTo>
                    <a:pt x="39758" y="26088"/>
                  </a:lnTo>
                  <a:lnTo>
                    <a:pt x="39831" y="26173"/>
                  </a:lnTo>
                  <a:lnTo>
                    <a:pt x="39892" y="26259"/>
                  </a:lnTo>
                  <a:lnTo>
                    <a:pt x="39953" y="26356"/>
                  </a:lnTo>
                  <a:lnTo>
                    <a:pt x="39989" y="26441"/>
                  </a:lnTo>
                  <a:lnTo>
                    <a:pt x="40026" y="26538"/>
                  </a:lnTo>
                  <a:lnTo>
                    <a:pt x="40038" y="26660"/>
                  </a:lnTo>
                  <a:lnTo>
                    <a:pt x="40038" y="26782"/>
                  </a:lnTo>
                  <a:lnTo>
                    <a:pt x="40026" y="26927"/>
                  </a:lnTo>
                  <a:lnTo>
                    <a:pt x="40001" y="27073"/>
                  </a:lnTo>
                  <a:lnTo>
                    <a:pt x="39965" y="27232"/>
                  </a:lnTo>
                  <a:lnTo>
                    <a:pt x="39916" y="27390"/>
                  </a:lnTo>
                  <a:lnTo>
                    <a:pt x="39855" y="27560"/>
                  </a:lnTo>
                  <a:lnTo>
                    <a:pt x="39722" y="27888"/>
                  </a:lnTo>
                  <a:lnTo>
                    <a:pt x="39551" y="28229"/>
                  </a:lnTo>
                  <a:lnTo>
                    <a:pt x="39369" y="28545"/>
                  </a:lnTo>
                  <a:lnTo>
                    <a:pt x="39272" y="28691"/>
                  </a:lnTo>
                  <a:lnTo>
                    <a:pt x="39162" y="28837"/>
                  </a:lnTo>
                  <a:lnTo>
                    <a:pt x="38761" y="29384"/>
                  </a:lnTo>
                  <a:lnTo>
                    <a:pt x="38578" y="29652"/>
                  </a:lnTo>
                  <a:lnTo>
                    <a:pt x="38396" y="29931"/>
                  </a:lnTo>
                  <a:lnTo>
                    <a:pt x="38238" y="30223"/>
                  </a:lnTo>
                  <a:lnTo>
                    <a:pt x="38092" y="30515"/>
                  </a:lnTo>
                  <a:lnTo>
                    <a:pt x="37958" y="30819"/>
                  </a:lnTo>
                  <a:lnTo>
                    <a:pt x="37861" y="31136"/>
                  </a:lnTo>
                  <a:lnTo>
                    <a:pt x="37788" y="31440"/>
                  </a:lnTo>
                  <a:lnTo>
                    <a:pt x="37739" y="31707"/>
                  </a:lnTo>
                  <a:lnTo>
                    <a:pt x="37654" y="32133"/>
                  </a:lnTo>
                  <a:lnTo>
                    <a:pt x="37618" y="32279"/>
                  </a:lnTo>
                  <a:lnTo>
                    <a:pt x="37569" y="32400"/>
                  </a:lnTo>
                  <a:lnTo>
                    <a:pt x="37545" y="32449"/>
                  </a:lnTo>
                  <a:lnTo>
                    <a:pt x="37508" y="32485"/>
                  </a:lnTo>
                  <a:lnTo>
                    <a:pt x="37484" y="32510"/>
                  </a:lnTo>
                  <a:lnTo>
                    <a:pt x="37435" y="32522"/>
                  </a:lnTo>
                  <a:lnTo>
                    <a:pt x="37399" y="32534"/>
                  </a:lnTo>
                  <a:lnTo>
                    <a:pt x="37350" y="32558"/>
                  </a:lnTo>
                  <a:lnTo>
                    <a:pt x="37265" y="32631"/>
                  </a:lnTo>
                  <a:lnTo>
                    <a:pt x="37180" y="32729"/>
                  </a:lnTo>
                  <a:lnTo>
                    <a:pt x="37095" y="32863"/>
                  </a:lnTo>
                  <a:lnTo>
                    <a:pt x="37010" y="33033"/>
                  </a:lnTo>
                  <a:lnTo>
                    <a:pt x="36937" y="33227"/>
                  </a:lnTo>
                  <a:lnTo>
                    <a:pt x="36876" y="33446"/>
                  </a:lnTo>
                  <a:lnTo>
                    <a:pt x="36815" y="33702"/>
                  </a:lnTo>
                  <a:lnTo>
                    <a:pt x="36791" y="33835"/>
                  </a:lnTo>
                  <a:lnTo>
                    <a:pt x="36778" y="34006"/>
                  </a:lnTo>
                  <a:lnTo>
                    <a:pt x="36778" y="34176"/>
                  </a:lnTo>
                  <a:lnTo>
                    <a:pt x="36803" y="34371"/>
                  </a:lnTo>
                  <a:lnTo>
                    <a:pt x="36851" y="34784"/>
                  </a:lnTo>
                  <a:lnTo>
                    <a:pt x="36912" y="35210"/>
                  </a:lnTo>
                  <a:lnTo>
                    <a:pt x="37058" y="35988"/>
                  </a:lnTo>
                  <a:lnTo>
                    <a:pt x="37095" y="36280"/>
                  </a:lnTo>
                  <a:lnTo>
                    <a:pt x="37095" y="36402"/>
                  </a:lnTo>
                  <a:lnTo>
                    <a:pt x="37095" y="36487"/>
                  </a:lnTo>
                  <a:lnTo>
                    <a:pt x="37082" y="36560"/>
                  </a:lnTo>
                  <a:lnTo>
                    <a:pt x="37082" y="36621"/>
                  </a:lnTo>
                  <a:lnTo>
                    <a:pt x="37095" y="36681"/>
                  </a:lnTo>
                  <a:lnTo>
                    <a:pt x="37131" y="36742"/>
                  </a:lnTo>
                  <a:lnTo>
                    <a:pt x="37168" y="36803"/>
                  </a:lnTo>
                  <a:lnTo>
                    <a:pt x="37216" y="36852"/>
                  </a:lnTo>
                  <a:lnTo>
                    <a:pt x="37277" y="36900"/>
                  </a:lnTo>
                  <a:lnTo>
                    <a:pt x="37350" y="36949"/>
                  </a:lnTo>
                  <a:lnTo>
                    <a:pt x="37520" y="37034"/>
                  </a:lnTo>
                  <a:lnTo>
                    <a:pt x="37703" y="37119"/>
                  </a:lnTo>
                  <a:lnTo>
                    <a:pt x="38141" y="37289"/>
                  </a:lnTo>
                  <a:lnTo>
                    <a:pt x="38469" y="37399"/>
                  </a:lnTo>
                  <a:lnTo>
                    <a:pt x="38980" y="37569"/>
                  </a:lnTo>
                  <a:lnTo>
                    <a:pt x="39600" y="37788"/>
                  </a:lnTo>
                  <a:lnTo>
                    <a:pt x="40281" y="38019"/>
                  </a:lnTo>
                  <a:lnTo>
                    <a:pt x="40938" y="38250"/>
                  </a:lnTo>
                  <a:lnTo>
                    <a:pt x="41497" y="38481"/>
                  </a:lnTo>
                  <a:lnTo>
                    <a:pt x="41740" y="38591"/>
                  </a:lnTo>
                  <a:lnTo>
                    <a:pt x="41923" y="38688"/>
                  </a:lnTo>
                  <a:lnTo>
                    <a:pt x="42057" y="38773"/>
                  </a:lnTo>
                  <a:lnTo>
                    <a:pt x="42105" y="38810"/>
                  </a:lnTo>
                  <a:lnTo>
                    <a:pt x="42130" y="38846"/>
                  </a:lnTo>
                  <a:lnTo>
                    <a:pt x="42166" y="38907"/>
                  </a:lnTo>
                  <a:lnTo>
                    <a:pt x="42215" y="38980"/>
                  </a:lnTo>
                  <a:lnTo>
                    <a:pt x="42349" y="39102"/>
                  </a:lnTo>
                  <a:lnTo>
                    <a:pt x="42495" y="39223"/>
                  </a:lnTo>
                  <a:lnTo>
                    <a:pt x="42677" y="39333"/>
                  </a:lnTo>
                  <a:lnTo>
                    <a:pt x="42859" y="39430"/>
                  </a:lnTo>
                  <a:lnTo>
                    <a:pt x="43042" y="39515"/>
                  </a:lnTo>
                  <a:lnTo>
                    <a:pt x="43212" y="39576"/>
                  </a:lnTo>
                  <a:lnTo>
                    <a:pt x="43382" y="39625"/>
                  </a:lnTo>
                  <a:lnTo>
                    <a:pt x="43650" y="39685"/>
                  </a:lnTo>
                  <a:lnTo>
                    <a:pt x="43881" y="39734"/>
                  </a:lnTo>
                  <a:lnTo>
                    <a:pt x="44076" y="39770"/>
                  </a:lnTo>
                  <a:lnTo>
                    <a:pt x="44258" y="39770"/>
                  </a:lnTo>
                  <a:lnTo>
                    <a:pt x="44343" y="39783"/>
                  </a:lnTo>
                  <a:lnTo>
                    <a:pt x="44404" y="39807"/>
                  </a:lnTo>
                  <a:lnTo>
                    <a:pt x="44428" y="39843"/>
                  </a:lnTo>
                  <a:lnTo>
                    <a:pt x="44440" y="39904"/>
                  </a:lnTo>
                  <a:lnTo>
                    <a:pt x="44428" y="39977"/>
                  </a:lnTo>
                  <a:lnTo>
                    <a:pt x="44404" y="40075"/>
                  </a:lnTo>
                  <a:lnTo>
                    <a:pt x="44319" y="40354"/>
                  </a:lnTo>
                  <a:lnTo>
                    <a:pt x="44294" y="40439"/>
                  </a:lnTo>
                  <a:lnTo>
                    <a:pt x="44270" y="40549"/>
                  </a:lnTo>
                  <a:lnTo>
                    <a:pt x="44246" y="40792"/>
                  </a:lnTo>
                  <a:lnTo>
                    <a:pt x="44246" y="41072"/>
                  </a:lnTo>
                  <a:lnTo>
                    <a:pt x="44258" y="41364"/>
                  </a:lnTo>
                  <a:lnTo>
                    <a:pt x="44282" y="41680"/>
                  </a:lnTo>
                  <a:lnTo>
                    <a:pt x="44331" y="41984"/>
                  </a:lnTo>
                  <a:lnTo>
                    <a:pt x="44380" y="42264"/>
                  </a:lnTo>
                  <a:lnTo>
                    <a:pt x="44440" y="42519"/>
                  </a:lnTo>
                  <a:lnTo>
                    <a:pt x="44526" y="42835"/>
                  </a:lnTo>
                  <a:lnTo>
                    <a:pt x="44599" y="43285"/>
                  </a:lnTo>
                  <a:lnTo>
                    <a:pt x="44671" y="43845"/>
                  </a:lnTo>
                  <a:lnTo>
                    <a:pt x="44744" y="44465"/>
                  </a:lnTo>
                  <a:lnTo>
                    <a:pt x="44793" y="45110"/>
                  </a:lnTo>
                  <a:lnTo>
                    <a:pt x="44805" y="45414"/>
                  </a:lnTo>
                  <a:lnTo>
                    <a:pt x="44805" y="45718"/>
                  </a:lnTo>
                  <a:lnTo>
                    <a:pt x="44805" y="45997"/>
                  </a:lnTo>
                  <a:lnTo>
                    <a:pt x="44781" y="46265"/>
                  </a:lnTo>
                  <a:lnTo>
                    <a:pt x="44757" y="46496"/>
                  </a:lnTo>
                  <a:lnTo>
                    <a:pt x="44720" y="46703"/>
                  </a:lnTo>
                  <a:lnTo>
                    <a:pt x="44574" y="47323"/>
                  </a:lnTo>
                  <a:lnTo>
                    <a:pt x="44428" y="47846"/>
                  </a:lnTo>
                  <a:lnTo>
                    <a:pt x="44355" y="48089"/>
                  </a:lnTo>
                  <a:lnTo>
                    <a:pt x="44270" y="48357"/>
                  </a:lnTo>
                  <a:lnTo>
                    <a:pt x="44161" y="48637"/>
                  </a:lnTo>
                  <a:lnTo>
                    <a:pt x="44027" y="48953"/>
                  </a:lnTo>
                  <a:lnTo>
                    <a:pt x="43954" y="49123"/>
                  </a:lnTo>
                  <a:lnTo>
                    <a:pt x="43893" y="49305"/>
                  </a:lnTo>
                  <a:lnTo>
                    <a:pt x="43844" y="49476"/>
                  </a:lnTo>
                  <a:lnTo>
                    <a:pt x="43796" y="49646"/>
                  </a:lnTo>
                  <a:lnTo>
                    <a:pt x="43747" y="49999"/>
                  </a:lnTo>
                  <a:lnTo>
                    <a:pt x="43711" y="50339"/>
                  </a:lnTo>
                  <a:lnTo>
                    <a:pt x="43674" y="50680"/>
                  </a:lnTo>
                  <a:lnTo>
                    <a:pt x="43650" y="51008"/>
                  </a:lnTo>
                  <a:lnTo>
                    <a:pt x="43601" y="51324"/>
                  </a:lnTo>
                  <a:lnTo>
                    <a:pt x="43565" y="51482"/>
                  </a:lnTo>
                  <a:lnTo>
                    <a:pt x="43528" y="51628"/>
                  </a:lnTo>
                  <a:lnTo>
                    <a:pt x="43249" y="52528"/>
                  </a:lnTo>
                  <a:lnTo>
                    <a:pt x="42884" y="53732"/>
                  </a:lnTo>
                  <a:lnTo>
                    <a:pt x="42422" y="55228"/>
                  </a:lnTo>
                  <a:lnTo>
                    <a:pt x="42422" y="55362"/>
                  </a:lnTo>
                  <a:lnTo>
                    <a:pt x="42409" y="55508"/>
                  </a:lnTo>
                  <a:lnTo>
                    <a:pt x="42385" y="55703"/>
                  </a:lnTo>
                  <a:lnTo>
                    <a:pt x="42349" y="55946"/>
                  </a:lnTo>
                  <a:lnTo>
                    <a:pt x="42276" y="56213"/>
                  </a:lnTo>
                  <a:lnTo>
                    <a:pt x="42178" y="56505"/>
                  </a:lnTo>
                  <a:lnTo>
                    <a:pt x="42105" y="56663"/>
                  </a:lnTo>
                  <a:lnTo>
                    <a:pt x="42032" y="56822"/>
                  </a:lnTo>
                  <a:lnTo>
                    <a:pt x="41996" y="56931"/>
                  </a:lnTo>
                  <a:lnTo>
                    <a:pt x="41959" y="57040"/>
                  </a:lnTo>
                  <a:lnTo>
                    <a:pt x="41923" y="57162"/>
                  </a:lnTo>
                  <a:lnTo>
                    <a:pt x="41911" y="57284"/>
                  </a:lnTo>
                  <a:lnTo>
                    <a:pt x="41886" y="57515"/>
                  </a:lnTo>
                  <a:lnTo>
                    <a:pt x="41886" y="57758"/>
                  </a:lnTo>
                  <a:lnTo>
                    <a:pt x="41716" y="57746"/>
                  </a:lnTo>
                  <a:lnTo>
                    <a:pt x="41619" y="57734"/>
                  </a:lnTo>
                  <a:lnTo>
                    <a:pt x="41509" y="57709"/>
                  </a:lnTo>
                  <a:lnTo>
                    <a:pt x="41388" y="57673"/>
                  </a:lnTo>
                  <a:lnTo>
                    <a:pt x="41266" y="57624"/>
                  </a:lnTo>
                  <a:lnTo>
                    <a:pt x="41145" y="57563"/>
                  </a:lnTo>
                  <a:lnTo>
                    <a:pt x="41023" y="57478"/>
                  </a:lnTo>
                  <a:lnTo>
                    <a:pt x="40913" y="57405"/>
                  </a:lnTo>
                  <a:lnTo>
                    <a:pt x="40768" y="57344"/>
                  </a:lnTo>
                  <a:lnTo>
                    <a:pt x="40597" y="57296"/>
                  </a:lnTo>
                  <a:lnTo>
                    <a:pt x="40403" y="57247"/>
                  </a:lnTo>
                  <a:lnTo>
                    <a:pt x="40196" y="57199"/>
                  </a:lnTo>
                  <a:lnTo>
                    <a:pt x="39989" y="57174"/>
                  </a:lnTo>
                  <a:lnTo>
                    <a:pt x="39551" y="57113"/>
                  </a:lnTo>
                  <a:lnTo>
                    <a:pt x="39150" y="57077"/>
                  </a:lnTo>
                  <a:lnTo>
                    <a:pt x="38809" y="57053"/>
                  </a:lnTo>
                  <a:lnTo>
                    <a:pt x="38493" y="57040"/>
                  </a:lnTo>
                  <a:lnTo>
                    <a:pt x="38007" y="56919"/>
                  </a:lnTo>
                  <a:lnTo>
                    <a:pt x="36924" y="56651"/>
                  </a:lnTo>
                  <a:lnTo>
                    <a:pt x="36304" y="56517"/>
                  </a:lnTo>
                  <a:lnTo>
                    <a:pt x="35720" y="56396"/>
                  </a:lnTo>
                  <a:lnTo>
                    <a:pt x="35234" y="56311"/>
                  </a:lnTo>
                  <a:lnTo>
                    <a:pt x="35039" y="56299"/>
                  </a:lnTo>
                  <a:lnTo>
                    <a:pt x="34906" y="56299"/>
                  </a:lnTo>
                  <a:lnTo>
                    <a:pt x="34383" y="56335"/>
                  </a:lnTo>
                  <a:lnTo>
                    <a:pt x="34091" y="56359"/>
                  </a:lnTo>
                  <a:lnTo>
                    <a:pt x="33787" y="56372"/>
                  </a:lnTo>
                  <a:lnTo>
                    <a:pt x="33495" y="56372"/>
                  </a:lnTo>
                  <a:lnTo>
                    <a:pt x="33227" y="56359"/>
                  </a:lnTo>
                  <a:lnTo>
                    <a:pt x="33106" y="56347"/>
                  </a:lnTo>
                  <a:lnTo>
                    <a:pt x="32996" y="56323"/>
                  </a:lnTo>
                  <a:lnTo>
                    <a:pt x="32899" y="56299"/>
                  </a:lnTo>
                  <a:lnTo>
                    <a:pt x="32826" y="56262"/>
                  </a:lnTo>
                  <a:lnTo>
                    <a:pt x="32753" y="56201"/>
                  </a:lnTo>
                  <a:lnTo>
                    <a:pt x="32656" y="56104"/>
                  </a:lnTo>
                  <a:lnTo>
                    <a:pt x="32558" y="55970"/>
                  </a:lnTo>
                  <a:lnTo>
                    <a:pt x="32449" y="55800"/>
                  </a:lnTo>
                  <a:lnTo>
                    <a:pt x="32218" y="55423"/>
                  </a:lnTo>
                  <a:lnTo>
                    <a:pt x="31987" y="54997"/>
                  </a:lnTo>
                  <a:lnTo>
                    <a:pt x="31768" y="54584"/>
                  </a:lnTo>
                  <a:lnTo>
                    <a:pt x="31597" y="54231"/>
                  </a:lnTo>
                  <a:lnTo>
                    <a:pt x="31427" y="53890"/>
                  </a:lnTo>
                  <a:lnTo>
                    <a:pt x="31330" y="53769"/>
                  </a:lnTo>
                  <a:lnTo>
                    <a:pt x="31220" y="53635"/>
                  </a:lnTo>
                  <a:lnTo>
                    <a:pt x="31087" y="53489"/>
                  </a:lnTo>
                  <a:lnTo>
                    <a:pt x="30929" y="53331"/>
                  </a:lnTo>
                  <a:lnTo>
                    <a:pt x="30758" y="53197"/>
                  </a:lnTo>
                  <a:lnTo>
                    <a:pt x="30700" y="53155"/>
                  </a:lnTo>
                  <a:lnTo>
                    <a:pt x="30700" y="53155"/>
                  </a:lnTo>
                  <a:lnTo>
                    <a:pt x="30661" y="53246"/>
                  </a:lnTo>
                  <a:lnTo>
                    <a:pt x="30637" y="53380"/>
                  </a:lnTo>
                  <a:lnTo>
                    <a:pt x="30637" y="53428"/>
                  </a:lnTo>
                  <a:lnTo>
                    <a:pt x="30649" y="53453"/>
                  </a:lnTo>
                  <a:lnTo>
                    <a:pt x="30783" y="53635"/>
                  </a:lnTo>
                  <a:lnTo>
                    <a:pt x="30965" y="53927"/>
                  </a:lnTo>
                  <a:lnTo>
                    <a:pt x="31196" y="54304"/>
                  </a:lnTo>
                  <a:lnTo>
                    <a:pt x="31452" y="54730"/>
                  </a:lnTo>
                  <a:lnTo>
                    <a:pt x="31707" y="55180"/>
                  </a:lnTo>
                  <a:lnTo>
                    <a:pt x="31938" y="55605"/>
                  </a:lnTo>
                  <a:lnTo>
                    <a:pt x="32133" y="55994"/>
                  </a:lnTo>
                  <a:lnTo>
                    <a:pt x="32266" y="56299"/>
                  </a:lnTo>
                  <a:lnTo>
                    <a:pt x="32327" y="56408"/>
                  </a:lnTo>
                  <a:lnTo>
                    <a:pt x="32400" y="56505"/>
                  </a:lnTo>
                  <a:lnTo>
                    <a:pt x="32473" y="56578"/>
                  </a:lnTo>
                  <a:lnTo>
                    <a:pt x="32558" y="56639"/>
                  </a:lnTo>
                  <a:lnTo>
                    <a:pt x="32656" y="56688"/>
                  </a:lnTo>
                  <a:lnTo>
                    <a:pt x="32765" y="56712"/>
                  </a:lnTo>
                  <a:lnTo>
                    <a:pt x="32887" y="56736"/>
                  </a:lnTo>
                  <a:lnTo>
                    <a:pt x="33008" y="56749"/>
                  </a:lnTo>
                  <a:lnTo>
                    <a:pt x="33300" y="56749"/>
                  </a:lnTo>
                  <a:lnTo>
                    <a:pt x="33629" y="56736"/>
                  </a:lnTo>
                  <a:lnTo>
                    <a:pt x="34006" y="56724"/>
                  </a:lnTo>
                  <a:lnTo>
                    <a:pt x="34419" y="56712"/>
                  </a:lnTo>
                  <a:lnTo>
                    <a:pt x="34674" y="56724"/>
                  </a:lnTo>
                  <a:lnTo>
                    <a:pt x="34966" y="56749"/>
                  </a:lnTo>
                  <a:lnTo>
                    <a:pt x="35307" y="56797"/>
                  </a:lnTo>
                  <a:lnTo>
                    <a:pt x="35672" y="56846"/>
                  </a:lnTo>
                  <a:lnTo>
                    <a:pt x="36487" y="56992"/>
                  </a:lnTo>
                  <a:lnTo>
                    <a:pt x="37338" y="57162"/>
                  </a:lnTo>
                  <a:lnTo>
                    <a:pt x="38907" y="57490"/>
                  </a:lnTo>
                  <a:lnTo>
                    <a:pt x="39515" y="57612"/>
                  </a:lnTo>
                  <a:lnTo>
                    <a:pt x="39734" y="57649"/>
                  </a:lnTo>
                  <a:lnTo>
                    <a:pt x="39904" y="57673"/>
                  </a:lnTo>
                  <a:lnTo>
                    <a:pt x="40147" y="57709"/>
                  </a:lnTo>
                  <a:lnTo>
                    <a:pt x="40330" y="57758"/>
                  </a:lnTo>
                  <a:lnTo>
                    <a:pt x="40488" y="57807"/>
                  </a:lnTo>
                  <a:lnTo>
                    <a:pt x="40622" y="57867"/>
                  </a:lnTo>
                  <a:lnTo>
                    <a:pt x="40901" y="58026"/>
                  </a:lnTo>
                  <a:lnTo>
                    <a:pt x="41072" y="58123"/>
                  </a:lnTo>
                  <a:lnTo>
                    <a:pt x="41278" y="58220"/>
                  </a:lnTo>
                  <a:lnTo>
                    <a:pt x="41400" y="58281"/>
                  </a:lnTo>
                  <a:lnTo>
                    <a:pt x="41509" y="58354"/>
                  </a:lnTo>
                  <a:lnTo>
                    <a:pt x="41619" y="58439"/>
                  </a:lnTo>
                  <a:lnTo>
                    <a:pt x="41728" y="58536"/>
                  </a:lnTo>
                  <a:lnTo>
                    <a:pt x="41813" y="58634"/>
                  </a:lnTo>
                  <a:lnTo>
                    <a:pt x="41911" y="58743"/>
                  </a:lnTo>
                  <a:lnTo>
                    <a:pt x="42069" y="58962"/>
                  </a:lnTo>
                  <a:lnTo>
                    <a:pt x="42324" y="59327"/>
                  </a:lnTo>
                  <a:lnTo>
                    <a:pt x="42422" y="59448"/>
                  </a:lnTo>
                  <a:lnTo>
                    <a:pt x="42446" y="59485"/>
                  </a:lnTo>
                  <a:lnTo>
                    <a:pt x="42482" y="59497"/>
                  </a:lnTo>
                  <a:lnTo>
                    <a:pt x="42495" y="59485"/>
                  </a:lnTo>
                  <a:lnTo>
                    <a:pt x="42519" y="59485"/>
                  </a:lnTo>
                  <a:lnTo>
                    <a:pt x="42713" y="59728"/>
                  </a:lnTo>
                  <a:lnTo>
                    <a:pt x="42786" y="59826"/>
                  </a:lnTo>
                  <a:lnTo>
                    <a:pt x="42872" y="59911"/>
                  </a:lnTo>
                  <a:lnTo>
                    <a:pt x="42969" y="59996"/>
                  </a:lnTo>
                  <a:lnTo>
                    <a:pt x="43090" y="60081"/>
                  </a:lnTo>
                  <a:lnTo>
                    <a:pt x="43455" y="60324"/>
                  </a:lnTo>
                  <a:lnTo>
                    <a:pt x="43686" y="60482"/>
                  </a:lnTo>
                  <a:lnTo>
                    <a:pt x="43881" y="60616"/>
                  </a:lnTo>
                  <a:lnTo>
                    <a:pt x="44063" y="60750"/>
                  </a:lnTo>
                  <a:lnTo>
                    <a:pt x="44209" y="60896"/>
                  </a:lnTo>
                  <a:lnTo>
                    <a:pt x="44331" y="61042"/>
                  </a:lnTo>
                  <a:lnTo>
                    <a:pt x="44440" y="61188"/>
                  </a:lnTo>
                  <a:lnTo>
                    <a:pt x="44526" y="61358"/>
                  </a:lnTo>
                  <a:lnTo>
                    <a:pt x="44599" y="61552"/>
                  </a:lnTo>
                  <a:lnTo>
                    <a:pt x="44769" y="62148"/>
                  </a:lnTo>
                  <a:lnTo>
                    <a:pt x="44878" y="62550"/>
                  </a:lnTo>
                  <a:lnTo>
                    <a:pt x="45000" y="62988"/>
                  </a:lnTo>
                  <a:lnTo>
                    <a:pt x="45109" y="63425"/>
                  </a:lnTo>
                  <a:lnTo>
                    <a:pt x="45194" y="63863"/>
                  </a:lnTo>
                  <a:lnTo>
                    <a:pt x="45267" y="64240"/>
                  </a:lnTo>
                  <a:lnTo>
                    <a:pt x="45280" y="64411"/>
                  </a:lnTo>
                  <a:lnTo>
                    <a:pt x="45292" y="64556"/>
                  </a:lnTo>
                  <a:lnTo>
                    <a:pt x="45292" y="64836"/>
                  </a:lnTo>
                  <a:lnTo>
                    <a:pt x="45280" y="65128"/>
                  </a:lnTo>
                  <a:lnTo>
                    <a:pt x="45243" y="65408"/>
                  </a:lnTo>
                  <a:lnTo>
                    <a:pt x="45182" y="65675"/>
                  </a:lnTo>
                  <a:lnTo>
                    <a:pt x="45146" y="65809"/>
                  </a:lnTo>
                  <a:lnTo>
                    <a:pt x="45097" y="65943"/>
                  </a:lnTo>
                  <a:lnTo>
                    <a:pt x="45049" y="66052"/>
                  </a:lnTo>
                  <a:lnTo>
                    <a:pt x="44988" y="66174"/>
                  </a:lnTo>
                  <a:lnTo>
                    <a:pt x="44927" y="66271"/>
                  </a:lnTo>
                  <a:lnTo>
                    <a:pt x="44842" y="66369"/>
                  </a:lnTo>
                  <a:lnTo>
                    <a:pt x="44757" y="66466"/>
                  </a:lnTo>
                  <a:lnTo>
                    <a:pt x="44671" y="66539"/>
                  </a:lnTo>
                  <a:lnTo>
                    <a:pt x="44465" y="66685"/>
                  </a:lnTo>
                  <a:lnTo>
                    <a:pt x="44282" y="66843"/>
                  </a:lnTo>
                  <a:lnTo>
                    <a:pt x="44112" y="67001"/>
                  </a:lnTo>
                  <a:lnTo>
                    <a:pt x="43966" y="67171"/>
                  </a:lnTo>
                  <a:lnTo>
                    <a:pt x="43844" y="67329"/>
                  </a:lnTo>
                  <a:lnTo>
                    <a:pt x="43747" y="67488"/>
                  </a:lnTo>
                  <a:lnTo>
                    <a:pt x="43711" y="67560"/>
                  </a:lnTo>
                  <a:lnTo>
                    <a:pt x="43686" y="67633"/>
                  </a:lnTo>
                  <a:lnTo>
                    <a:pt x="43662" y="67706"/>
                  </a:lnTo>
                  <a:lnTo>
                    <a:pt x="43650" y="67779"/>
                  </a:lnTo>
                  <a:lnTo>
                    <a:pt x="43638" y="68315"/>
                  </a:lnTo>
                  <a:lnTo>
                    <a:pt x="43613" y="68716"/>
                  </a:lnTo>
                  <a:lnTo>
                    <a:pt x="43565" y="69166"/>
                  </a:lnTo>
                  <a:lnTo>
                    <a:pt x="43516" y="69640"/>
                  </a:lnTo>
                  <a:lnTo>
                    <a:pt x="43467" y="69871"/>
                  </a:lnTo>
                  <a:lnTo>
                    <a:pt x="43431" y="70102"/>
                  </a:lnTo>
                  <a:lnTo>
                    <a:pt x="43382" y="70309"/>
                  </a:lnTo>
                  <a:lnTo>
                    <a:pt x="43322" y="70504"/>
                  </a:lnTo>
                  <a:lnTo>
                    <a:pt x="43261" y="70674"/>
                  </a:lnTo>
                  <a:lnTo>
                    <a:pt x="43200" y="70820"/>
                  </a:lnTo>
                  <a:lnTo>
                    <a:pt x="43115" y="70954"/>
                  </a:lnTo>
                  <a:lnTo>
                    <a:pt x="43030" y="71075"/>
                  </a:lnTo>
                  <a:lnTo>
                    <a:pt x="42835" y="71319"/>
                  </a:lnTo>
                  <a:lnTo>
                    <a:pt x="42628" y="71537"/>
                  </a:lnTo>
                  <a:lnTo>
                    <a:pt x="42422" y="71744"/>
                  </a:lnTo>
                  <a:lnTo>
                    <a:pt x="42203" y="71927"/>
                  </a:lnTo>
                  <a:lnTo>
                    <a:pt x="41996" y="72097"/>
                  </a:lnTo>
                  <a:lnTo>
                    <a:pt x="41631" y="72364"/>
                  </a:lnTo>
                  <a:lnTo>
                    <a:pt x="41436" y="72498"/>
                  </a:lnTo>
                  <a:lnTo>
                    <a:pt x="41193" y="72644"/>
                  </a:lnTo>
                  <a:lnTo>
                    <a:pt x="40901" y="72790"/>
                  </a:lnTo>
                  <a:lnTo>
                    <a:pt x="40585" y="72924"/>
                  </a:lnTo>
                  <a:lnTo>
                    <a:pt x="40427" y="72985"/>
                  </a:lnTo>
                  <a:lnTo>
                    <a:pt x="40269" y="73033"/>
                  </a:lnTo>
                  <a:lnTo>
                    <a:pt x="40111" y="73070"/>
                  </a:lnTo>
                  <a:lnTo>
                    <a:pt x="39953" y="73094"/>
                  </a:lnTo>
                  <a:lnTo>
                    <a:pt x="39819" y="73118"/>
                  </a:lnTo>
                  <a:lnTo>
                    <a:pt x="39673" y="73118"/>
                  </a:lnTo>
                  <a:lnTo>
                    <a:pt x="39551" y="73106"/>
                  </a:lnTo>
                  <a:lnTo>
                    <a:pt x="39442" y="73082"/>
                  </a:lnTo>
                  <a:lnTo>
                    <a:pt x="39235" y="73021"/>
                  </a:lnTo>
                  <a:lnTo>
                    <a:pt x="39004" y="72985"/>
                  </a:lnTo>
                  <a:lnTo>
                    <a:pt x="38761" y="72960"/>
                  </a:lnTo>
                  <a:lnTo>
                    <a:pt x="38238" y="72960"/>
                  </a:lnTo>
                  <a:lnTo>
                    <a:pt x="37970" y="72973"/>
                  </a:lnTo>
                  <a:lnTo>
                    <a:pt x="37399" y="72997"/>
                  </a:lnTo>
                  <a:lnTo>
                    <a:pt x="37143" y="73021"/>
                  </a:lnTo>
                  <a:lnTo>
                    <a:pt x="36937" y="73046"/>
                  </a:lnTo>
                  <a:lnTo>
                    <a:pt x="36584" y="73094"/>
                  </a:lnTo>
                  <a:lnTo>
                    <a:pt x="36414" y="73106"/>
                  </a:lnTo>
                  <a:lnTo>
                    <a:pt x="36231" y="73118"/>
                  </a:lnTo>
                  <a:lnTo>
                    <a:pt x="36024" y="73106"/>
                  </a:lnTo>
                  <a:lnTo>
                    <a:pt x="35769" y="73082"/>
                  </a:lnTo>
                  <a:lnTo>
                    <a:pt x="35611" y="73070"/>
                  </a:lnTo>
                  <a:lnTo>
                    <a:pt x="35465" y="73070"/>
                  </a:lnTo>
                  <a:lnTo>
                    <a:pt x="35295" y="73082"/>
                  </a:lnTo>
                  <a:lnTo>
                    <a:pt x="35137" y="73094"/>
                  </a:lnTo>
                  <a:lnTo>
                    <a:pt x="34808" y="73167"/>
                  </a:lnTo>
                  <a:lnTo>
                    <a:pt x="34492" y="73252"/>
                  </a:lnTo>
                  <a:lnTo>
                    <a:pt x="34200" y="73350"/>
                  </a:lnTo>
                  <a:lnTo>
                    <a:pt x="33969" y="73423"/>
                  </a:lnTo>
                  <a:lnTo>
                    <a:pt x="33799" y="73483"/>
                  </a:lnTo>
                  <a:lnTo>
                    <a:pt x="33701" y="73508"/>
                  </a:lnTo>
                  <a:lnTo>
                    <a:pt x="33543" y="73544"/>
                  </a:lnTo>
                  <a:lnTo>
                    <a:pt x="33203" y="73617"/>
                  </a:lnTo>
                  <a:lnTo>
                    <a:pt x="32753" y="73751"/>
                  </a:lnTo>
                  <a:lnTo>
                    <a:pt x="32218" y="73909"/>
                  </a:lnTo>
                  <a:lnTo>
                    <a:pt x="31646" y="74079"/>
                  </a:lnTo>
                  <a:lnTo>
                    <a:pt x="31087" y="74274"/>
                  </a:lnTo>
                  <a:lnTo>
                    <a:pt x="30576" y="74468"/>
                  </a:lnTo>
                  <a:lnTo>
                    <a:pt x="30345" y="74566"/>
                  </a:lnTo>
                  <a:lnTo>
                    <a:pt x="30162" y="74651"/>
                  </a:lnTo>
                  <a:lnTo>
                    <a:pt x="29980" y="74748"/>
                  </a:lnTo>
                  <a:lnTo>
                    <a:pt x="29810" y="74858"/>
                  </a:lnTo>
                  <a:lnTo>
                    <a:pt x="29493" y="75064"/>
                  </a:lnTo>
                  <a:lnTo>
                    <a:pt x="29202" y="75295"/>
                  </a:lnTo>
                  <a:lnTo>
                    <a:pt x="28934" y="75527"/>
                  </a:lnTo>
                  <a:lnTo>
                    <a:pt x="28715" y="75758"/>
                  </a:lnTo>
                  <a:lnTo>
                    <a:pt x="28521" y="75977"/>
                  </a:lnTo>
                  <a:lnTo>
                    <a:pt x="28362" y="76183"/>
                  </a:lnTo>
                  <a:lnTo>
                    <a:pt x="28241" y="76366"/>
                  </a:lnTo>
                  <a:lnTo>
                    <a:pt x="28144" y="76536"/>
                  </a:lnTo>
                  <a:lnTo>
                    <a:pt x="28034" y="76682"/>
                  </a:lnTo>
                  <a:lnTo>
                    <a:pt x="27925" y="76804"/>
                  </a:lnTo>
                  <a:lnTo>
                    <a:pt x="27803" y="76913"/>
                  </a:lnTo>
                  <a:lnTo>
                    <a:pt x="27694" y="77010"/>
                  </a:lnTo>
                  <a:lnTo>
                    <a:pt x="27572" y="77095"/>
                  </a:lnTo>
                  <a:lnTo>
                    <a:pt x="27329" y="77266"/>
                  </a:lnTo>
                  <a:lnTo>
                    <a:pt x="27183" y="77375"/>
                  </a:lnTo>
                  <a:lnTo>
                    <a:pt x="26988" y="77521"/>
                  </a:lnTo>
                  <a:lnTo>
                    <a:pt x="26526" y="77935"/>
                  </a:lnTo>
                  <a:lnTo>
                    <a:pt x="26258" y="78166"/>
                  </a:lnTo>
                  <a:lnTo>
                    <a:pt x="25967" y="78397"/>
                  </a:lnTo>
                  <a:lnTo>
                    <a:pt x="25663" y="78616"/>
                  </a:lnTo>
                  <a:lnTo>
                    <a:pt x="25358" y="78822"/>
                  </a:lnTo>
                  <a:lnTo>
                    <a:pt x="24702" y="79248"/>
                  </a:lnTo>
                  <a:lnTo>
                    <a:pt x="24349" y="79467"/>
                  </a:lnTo>
                  <a:lnTo>
                    <a:pt x="23984" y="79686"/>
                  </a:lnTo>
                  <a:lnTo>
                    <a:pt x="23619" y="79881"/>
                  </a:lnTo>
                  <a:lnTo>
                    <a:pt x="23254" y="80051"/>
                  </a:lnTo>
                  <a:lnTo>
                    <a:pt x="23084" y="80124"/>
                  </a:lnTo>
                  <a:lnTo>
                    <a:pt x="22902" y="80197"/>
                  </a:lnTo>
                  <a:lnTo>
                    <a:pt x="22731" y="80245"/>
                  </a:lnTo>
                  <a:lnTo>
                    <a:pt x="22561" y="80282"/>
                  </a:lnTo>
                  <a:lnTo>
                    <a:pt x="22196" y="80355"/>
                  </a:lnTo>
                  <a:lnTo>
                    <a:pt x="21795" y="80416"/>
                  </a:lnTo>
                  <a:lnTo>
                    <a:pt x="20980" y="80513"/>
                  </a:lnTo>
                  <a:lnTo>
                    <a:pt x="20323" y="80574"/>
                  </a:lnTo>
                  <a:lnTo>
                    <a:pt x="20056" y="80598"/>
                  </a:lnTo>
                  <a:lnTo>
                    <a:pt x="21722" y="84320"/>
                  </a:lnTo>
                  <a:lnTo>
                    <a:pt x="21759" y="84295"/>
                  </a:lnTo>
                  <a:lnTo>
                    <a:pt x="21795" y="84247"/>
                  </a:lnTo>
                  <a:lnTo>
                    <a:pt x="21807" y="84174"/>
                  </a:lnTo>
                  <a:lnTo>
                    <a:pt x="21807" y="84089"/>
                  </a:lnTo>
                  <a:lnTo>
                    <a:pt x="21795" y="84003"/>
                  </a:lnTo>
                  <a:lnTo>
                    <a:pt x="21771" y="83894"/>
                  </a:lnTo>
                  <a:lnTo>
                    <a:pt x="21698" y="83651"/>
                  </a:lnTo>
                  <a:lnTo>
                    <a:pt x="21600" y="83371"/>
                  </a:lnTo>
                  <a:lnTo>
                    <a:pt x="21467" y="83067"/>
                  </a:lnTo>
                  <a:lnTo>
                    <a:pt x="21309" y="82751"/>
                  </a:lnTo>
                  <a:lnTo>
                    <a:pt x="21150" y="82435"/>
                  </a:lnTo>
                  <a:lnTo>
                    <a:pt x="20834" y="81802"/>
                  </a:lnTo>
                  <a:lnTo>
                    <a:pt x="20555" y="81267"/>
                  </a:lnTo>
                  <a:lnTo>
                    <a:pt x="20445" y="81048"/>
                  </a:lnTo>
                  <a:lnTo>
                    <a:pt x="20372" y="80890"/>
                  </a:lnTo>
                  <a:lnTo>
                    <a:pt x="20336" y="80781"/>
                  </a:lnTo>
                  <a:lnTo>
                    <a:pt x="20336" y="80756"/>
                  </a:lnTo>
                  <a:lnTo>
                    <a:pt x="20360" y="80744"/>
                  </a:lnTo>
                  <a:lnTo>
                    <a:pt x="20567" y="80756"/>
                  </a:lnTo>
                  <a:lnTo>
                    <a:pt x="20907" y="80744"/>
                  </a:lnTo>
                  <a:lnTo>
                    <a:pt x="21345" y="80720"/>
                  </a:lnTo>
                  <a:lnTo>
                    <a:pt x="21588" y="80695"/>
                  </a:lnTo>
                  <a:lnTo>
                    <a:pt x="21856" y="80671"/>
                  </a:lnTo>
                  <a:lnTo>
                    <a:pt x="22123" y="80622"/>
                  </a:lnTo>
                  <a:lnTo>
                    <a:pt x="22403" y="80574"/>
                  </a:lnTo>
                  <a:lnTo>
                    <a:pt x="22695" y="80513"/>
                  </a:lnTo>
                  <a:lnTo>
                    <a:pt x="22975" y="80428"/>
                  </a:lnTo>
                  <a:lnTo>
                    <a:pt x="23254" y="80331"/>
                  </a:lnTo>
                  <a:lnTo>
                    <a:pt x="23534" y="80221"/>
                  </a:lnTo>
                  <a:lnTo>
                    <a:pt x="23802" y="80099"/>
                  </a:lnTo>
                  <a:lnTo>
                    <a:pt x="24057" y="79953"/>
                  </a:lnTo>
                  <a:lnTo>
                    <a:pt x="25103" y="79285"/>
                  </a:lnTo>
                  <a:lnTo>
                    <a:pt x="25663" y="78932"/>
                  </a:lnTo>
                  <a:lnTo>
                    <a:pt x="26222" y="78567"/>
                  </a:lnTo>
                  <a:lnTo>
                    <a:pt x="26757" y="78202"/>
                  </a:lnTo>
                  <a:lnTo>
                    <a:pt x="27231" y="77862"/>
                  </a:lnTo>
                  <a:lnTo>
                    <a:pt x="27645" y="77533"/>
                  </a:lnTo>
                  <a:lnTo>
                    <a:pt x="27815" y="77387"/>
                  </a:lnTo>
                  <a:lnTo>
                    <a:pt x="27973" y="77241"/>
                  </a:lnTo>
                  <a:lnTo>
                    <a:pt x="28241" y="76949"/>
                  </a:lnTo>
                  <a:lnTo>
                    <a:pt x="28533" y="76633"/>
                  </a:lnTo>
                  <a:lnTo>
                    <a:pt x="28825" y="76293"/>
                  </a:lnTo>
                  <a:lnTo>
                    <a:pt x="29141" y="75952"/>
                  </a:lnTo>
                  <a:lnTo>
                    <a:pt x="29469" y="75624"/>
                  </a:lnTo>
                  <a:lnTo>
                    <a:pt x="29639" y="75466"/>
                  </a:lnTo>
                  <a:lnTo>
                    <a:pt x="29810" y="75320"/>
                  </a:lnTo>
                  <a:lnTo>
                    <a:pt x="29992" y="75174"/>
                  </a:lnTo>
                  <a:lnTo>
                    <a:pt x="30175" y="75040"/>
                  </a:lnTo>
                  <a:lnTo>
                    <a:pt x="30369" y="74931"/>
                  </a:lnTo>
                  <a:lnTo>
                    <a:pt x="30564" y="74821"/>
                  </a:lnTo>
                  <a:lnTo>
                    <a:pt x="30783" y="74724"/>
                  </a:lnTo>
                  <a:lnTo>
                    <a:pt x="31038" y="74627"/>
                  </a:lnTo>
                  <a:lnTo>
                    <a:pt x="31330" y="74517"/>
                  </a:lnTo>
                  <a:lnTo>
                    <a:pt x="31634" y="74420"/>
                  </a:lnTo>
                  <a:lnTo>
                    <a:pt x="32291" y="74213"/>
                  </a:lnTo>
                  <a:lnTo>
                    <a:pt x="32960" y="74031"/>
                  </a:lnTo>
                  <a:lnTo>
                    <a:pt x="33568" y="73873"/>
                  </a:lnTo>
                  <a:lnTo>
                    <a:pt x="34079" y="73739"/>
                  </a:lnTo>
                  <a:lnTo>
                    <a:pt x="34553" y="73629"/>
                  </a:lnTo>
                  <a:lnTo>
                    <a:pt x="35587" y="73629"/>
                  </a:lnTo>
                  <a:lnTo>
                    <a:pt x="36012" y="73654"/>
                  </a:lnTo>
                  <a:lnTo>
                    <a:pt x="36426" y="73678"/>
                  </a:lnTo>
                  <a:lnTo>
                    <a:pt x="36803" y="73714"/>
                  </a:lnTo>
                  <a:lnTo>
                    <a:pt x="36973" y="73751"/>
                  </a:lnTo>
                  <a:lnTo>
                    <a:pt x="37107" y="73775"/>
                  </a:lnTo>
                  <a:lnTo>
                    <a:pt x="37800" y="73958"/>
                  </a:lnTo>
                  <a:lnTo>
                    <a:pt x="38664" y="74213"/>
                  </a:lnTo>
                  <a:lnTo>
                    <a:pt x="39722" y="74529"/>
                  </a:lnTo>
                  <a:lnTo>
                    <a:pt x="39953" y="74505"/>
                  </a:lnTo>
                  <a:lnTo>
                    <a:pt x="40208" y="74493"/>
                  </a:lnTo>
                  <a:lnTo>
                    <a:pt x="40500" y="74493"/>
                  </a:lnTo>
                  <a:lnTo>
                    <a:pt x="40658" y="74505"/>
                  </a:lnTo>
                  <a:lnTo>
                    <a:pt x="40804" y="74517"/>
                  </a:lnTo>
                  <a:lnTo>
                    <a:pt x="40962" y="74541"/>
                  </a:lnTo>
                  <a:lnTo>
                    <a:pt x="41096" y="74578"/>
                  </a:lnTo>
                  <a:lnTo>
                    <a:pt x="41230" y="74614"/>
                  </a:lnTo>
                  <a:lnTo>
                    <a:pt x="41339" y="74675"/>
                  </a:lnTo>
                  <a:lnTo>
                    <a:pt x="41436" y="74736"/>
                  </a:lnTo>
                  <a:lnTo>
                    <a:pt x="41473" y="74785"/>
                  </a:lnTo>
                  <a:lnTo>
                    <a:pt x="41497" y="74821"/>
                  </a:lnTo>
                  <a:lnTo>
                    <a:pt x="41668" y="75052"/>
                  </a:lnTo>
                  <a:lnTo>
                    <a:pt x="41923" y="75368"/>
                  </a:lnTo>
                  <a:lnTo>
                    <a:pt x="42215" y="75758"/>
                  </a:lnTo>
                  <a:lnTo>
                    <a:pt x="42543" y="76195"/>
                  </a:lnTo>
                  <a:lnTo>
                    <a:pt x="42859" y="76633"/>
                  </a:lnTo>
                  <a:lnTo>
                    <a:pt x="43005" y="76864"/>
                  </a:lnTo>
                  <a:lnTo>
                    <a:pt x="43139" y="77071"/>
                  </a:lnTo>
                  <a:lnTo>
                    <a:pt x="43249" y="77278"/>
                  </a:lnTo>
                  <a:lnTo>
                    <a:pt x="43346" y="77472"/>
                  </a:lnTo>
                  <a:lnTo>
                    <a:pt x="43419" y="77655"/>
                  </a:lnTo>
                  <a:lnTo>
                    <a:pt x="43467" y="77813"/>
                  </a:lnTo>
                  <a:lnTo>
                    <a:pt x="43528" y="78093"/>
                  </a:lnTo>
                  <a:lnTo>
                    <a:pt x="43577" y="78348"/>
                  </a:lnTo>
                  <a:lnTo>
                    <a:pt x="43638" y="78579"/>
                  </a:lnTo>
                  <a:lnTo>
                    <a:pt x="43711" y="78798"/>
                  </a:lnTo>
                  <a:lnTo>
                    <a:pt x="43796" y="79017"/>
                  </a:lnTo>
                  <a:lnTo>
                    <a:pt x="43893" y="79248"/>
                  </a:lnTo>
                  <a:lnTo>
                    <a:pt x="44015" y="79491"/>
                  </a:lnTo>
                  <a:lnTo>
                    <a:pt x="44173" y="79771"/>
                  </a:lnTo>
                  <a:lnTo>
                    <a:pt x="44258" y="79905"/>
                  </a:lnTo>
                  <a:lnTo>
                    <a:pt x="44343" y="80026"/>
                  </a:lnTo>
                  <a:lnTo>
                    <a:pt x="44440" y="80148"/>
                  </a:lnTo>
                  <a:lnTo>
                    <a:pt x="44538" y="80245"/>
                  </a:lnTo>
                  <a:lnTo>
                    <a:pt x="44732" y="80428"/>
                  </a:lnTo>
                  <a:lnTo>
                    <a:pt x="44939" y="80574"/>
                  </a:lnTo>
                  <a:lnTo>
                    <a:pt x="45134" y="80720"/>
                  </a:lnTo>
                  <a:lnTo>
                    <a:pt x="45316" y="80853"/>
                  </a:lnTo>
                  <a:lnTo>
                    <a:pt x="45474" y="80999"/>
                  </a:lnTo>
                  <a:lnTo>
                    <a:pt x="45547" y="81085"/>
                  </a:lnTo>
                  <a:lnTo>
                    <a:pt x="45608" y="81170"/>
                  </a:lnTo>
                  <a:lnTo>
                    <a:pt x="45717" y="81328"/>
                  </a:lnTo>
                  <a:lnTo>
                    <a:pt x="45839" y="81449"/>
                  </a:lnTo>
                  <a:lnTo>
                    <a:pt x="45973" y="81559"/>
                  </a:lnTo>
                  <a:lnTo>
                    <a:pt x="46107" y="81632"/>
                  </a:lnTo>
                  <a:lnTo>
                    <a:pt x="46253" y="81693"/>
                  </a:lnTo>
                  <a:lnTo>
                    <a:pt x="46411" y="81729"/>
                  </a:lnTo>
                  <a:lnTo>
                    <a:pt x="46581" y="81766"/>
                  </a:lnTo>
                  <a:lnTo>
                    <a:pt x="46763" y="81790"/>
                  </a:lnTo>
                  <a:lnTo>
                    <a:pt x="46861" y="81814"/>
                  </a:lnTo>
                  <a:lnTo>
                    <a:pt x="46970" y="81851"/>
                  </a:lnTo>
                  <a:lnTo>
                    <a:pt x="47189" y="81948"/>
                  </a:lnTo>
                  <a:lnTo>
                    <a:pt x="47432" y="82070"/>
                  </a:lnTo>
                  <a:lnTo>
                    <a:pt x="47675" y="82203"/>
                  </a:lnTo>
                  <a:lnTo>
                    <a:pt x="47907" y="82374"/>
                  </a:lnTo>
                  <a:lnTo>
                    <a:pt x="48125" y="82544"/>
                  </a:lnTo>
                  <a:lnTo>
                    <a:pt x="48332" y="82726"/>
                  </a:lnTo>
                  <a:lnTo>
                    <a:pt x="48515" y="82909"/>
                  </a:lnTo>
                  <a:lnTo>
                    <a:pt x="48758" y="83176"/>
                  </a:lnTo>
                  <a:lnTo>
                    <a:pt x="49086" y="83541"/>
                  </a:lnTo>
                  <a:lnTo>
                    <a:pt x="49463" y="83991"/>
                  </a:lnTo>
                  <a:lnTo>
                    <a:pt x="49828" y="84466"/>
                  </a:lnTo>
                  <a:lnTo>
                    <a:pt x="50096" y="84855"/>
                  </a:lnTo>
                  <a:lnTo>
                    <a:pt x="50217" y="85037"/>
                  </a:lnTo>
                  <a:lnTo>
                    <a:pt x="50315" y="85220"/>
                  </a:lnTo>
                  <a:lnTo>
                    <a:pt x="50400" y="85390"/>
                  </a:lnTo>
                  <a:lnTo>
                    <a:pt x="50473" y="85560"/>
                  </a:lnTo>
                  <a:lnTo>
                    <a:pt x="50509" y="85718"/>
                  </a:lnTo>
                  <a:lnTo>
                    <a:pt x="50534" y="85864"/>
                  </a:lnTo>
                  <a:lnTo>
                    <a:pt x="50534" y="86010"/>
                  </a:lnTo>
                  <a:lnTo>
                    <a:pt x="50534" y="86144"/>
                  </a:lnTo>
                  <a:lnTo>
                    <a:pt x="50509" y="86241"/>
                  </a:lnTo>
                  <a:lnTo>
                    <a:pt x="50485" y="86339"/>
                  </a:lnTo>
                  <a:lnTo>
                    <a:pt x="50448" y="86424"/>
                  </a:lnTo>
                  <a:lnTo>
                    <a:pt x="50400" y="86484"/>
                  </a:lnTo>
                  <a:lnTo>
                    <a:pt x="50339" y="86557"/>
                  </a:lnTo>
                  <a:lnTo>
                    <a:pt x="50278" y="86618"/>
                  </a:lnTo>
                  <a:lnTo>
                    <a:pt x="50144" y="86752"/>
                  </a:lnTo>
                  <a:lnTo>
                    <a:pt x="49986" y="86922"/>
                  </a:lnTo>
                  <a:lnTo>
                    <a:pt x="49901" y="87032"/>
                  </a:lnTo>
                  <a:lnTo>
                    <a:pt x="49804" y="87153"/>
                  </a:lnTo>
                  <a:lnTo>
                    <a:pt x="49719" y="87299"/>
                  </a:lnTo>
                  <a:lnTo>
                    <a:pt x="49634" y="87470"/>
                  </a:lnTo>
                  <a:lnTo>
                    <a:pt x="49561" y="87664"/>
                  </a:lnTo>
                  <a:lnTo>
                    <a:pt x="49512" y="87847"/>
                  </a:lnTo>
                  <a:lnTo>
                    <a:pt x="49500" y="88017"/>
                  </a:lnTo>
                  <a:lnTo>
                    <a:pt x="49500" y="88199"/>
                  </a:lnTo>
                  <a:lnTo>
                    <a:pt x="49512" y="88382"/>
                  </a:lnTo>
                  <a:lnTo>
                    <a:pt x="49548" y="88564"/>
                  </a:lnTo>
                  <a:lnTo>
                    <a:pt x="49634" y="88941"/>
                  </a:lnTo>
                  <a:lnTo>
                    <a:pt x="49719" y="89318"/>
                  </a:lnTo>
                  <a:lnTo>
                    <a:pt x="49767" y="89525"/>
                  </a:lnTo>
                  <a:lnTo>
                    <a:pt x="49804" y="89732"/>
                  </a:lnTo>
                  <a:lnTo>
                    <a:pt x="49828" y="89951"/>
                  </a:lnTo>
                  <a:lnTo>
                    <a:pt x="49828" y="90182"/>
                  </a:lnTo>
                  <a:lnTo>
                    <a:pt x="49816" y="90413"/>
                  </a:lnTo>
                  <a:lnTo>
                    <a:pt x="49792" y="90656"/>
                  </a:lnTo>
                  <a:lnTo>
                    <a:pt x="49755" y="90778"/>
                  </a:lnTo>
                  <a:lnTo>
                    <a:pt x="49719" y="90887"/>
                  </a:lnTo>
                  <a:lnTo>
                    <a:pt x="49682" y="90997"/>
                  </a:lnTo>
                  <a:lnTo>
                    <a:pt x="49621" y="91082"/>
                  </a:lnTo>
                  <a:lnTo>
                    <a:pt x="49561" y="91167"/>
                  </a:lnTo>
                  <a:lnTo>
                    <a:pt x="49500" y="91240"/>
                  </a:lnTo>
                  <a:lnTo>
                    <a:pt x="49427" y="91313"/>
                  </a:lnTo>
                  <a:lnTo>
                    <a:pt x="49354" y="91374"/>
                  </a:lnTo>
                  <a:lnTo>
                    <a:pt x="49269" y="91434"/>
                  </a:lnTo>
                  <a:lnTo>
                    <a:pt x="49184" y="91471"/>
                  </a:lnTo>
                  <a:lnTo>
                    <a:pt x="48989" y="91556"/>
                  </a:lnTo>
                  <a:lnTo>
                    <a:pt x="48794" y="91617"/>
                  </a:lnTo>
                  <a:lnTo>
                    <a:pt x="48588" y="91665"/>
                  </a:lnTo>
                  <a:lnTo>
                    <a:pt x="48369" y="91690"/>
                  </a:lnTo>
                  <a:lnTo>
                    <a:pt x="48162" y="91726"/>
                  </a:lnTo>
                  <a:lnTo>
                    <a:pt x="47748" y="91763"/>
                  </a:lnTo>
                  <a:lnTo>
                    <a:pt x="47554" y="91799"/>
                  </a:lnTo>
                  <a:lnTo>
                    <a:pt x="47384" y="91836"/>
                  </a:lnTo>
                  <a:lnTo>
                    <a:pt x="47225" y="91872"/>
                  </a:lnTo>
                  <a:lnTo>
                    <a:pt x="47092" y="91945"/>
                  </a:lnTo>
                  <a:lnTo>
                    <a:pt x="46934" y="92030"/>
                  </a:lnTo>
                  <a:lnTo>
                    <a:pt x="46812" y="92115"/>
                  </a:lnTo>
                  <a:lnTo>
                    <a:pt x="46727" y="92188"/>
                  </a:lnTo>
                  <a:lnTo>
                    <a:pt x="46654" y="92237"/>
                  </a:lnTo>
                  <a:lnTo>
                    <a:pt x="46593" y="92286"/>
                  </a:lnTo>
                  <a:lnTo>
                    <a:pt x="46544" y="92322"/>
                  </a:lnTo>
                  <a:lnTo>
                    <a:pt x="46484" y="92334"/>
                  </a:lnTo>
                  <a:lnTo>
                    <a:pt x="46411" y="92334"/>
                  </a:lnTo>
                  <a:lnTo>
                    <a:pt x="46338" y="92310"/>
                  </a:lnTo>
                  <a:lnTo>
                    <a:pt x="46228" y="92261"/>
                  </a:lnTo>
                  <a:lnTo>
                    <a:pt x="45912" y="92103"/>
                  </a:lnTo>
                  <a:lnTo>
                    <a:pt x="45438" y="91836"/>
                  </a:lnTo>
                  <a:lnTo>
                    <a:pt x="45255" y="91751"/>
                  </a:lnTo>
                  <a:lnTo>
                    <a:pt x="45097" y="91678"/>
                  </a:lnTo>
                  <a:lnTo>
                    <a:pt x="44951" y="91641"/>
                  </a:lnTo>
                  <a:lnTo>
                    <a:pt x="44817" y="91629"/>
                  </a:lnTo>
                  <a:lnTo>
                    <a:pt x="44671" y="91653"/>
                  </a:lnTo>
                  <a:lnTo>
                    <a:pt x="44501" y="91690"/>
                  </a:lnTo>
                  <a:lnTo>
                    <a:pt x="44331" y="91738"/>
                  </a:lnTo>
                  <a:lnTo>
                    <a:pt x="44161" y="91775"/>
                  </a:lnTo>
                  <a:lnTo>
                    <a:pt x="44015" y="91799"/>
                  </a:lnTo>
                  <a:lnTo>
                    <a:pt x="43869" y="91811"/>
                  </a:lnTo>
                  <a:lnTo>
                    <a:pt x="43723" y="91799"/>
                  </a:lnTo>
                  <a:lnTo>
                    <a:pt x="43601" y="91763"/>
                  </a:lnTo>
                  <a:lnTo>
                    <a:pt x="43467" y="91702"/>
                  </a:lnTo>
                  <a:lnTo>
                    <a:pt x="43346" y="91605"/>
                  </a:lnTo>
                  <a:lnTo>
                    <a:pt x="43212" y="91507"/>
                  </a:lnTo>
                  <a:lnTo>
                    <a:pt x="43090" y="91410"/>
                  </a:lnTo>
                  <a:lnTo>
                    <a:pt x="42957" y="91301"/>
                  </a:lnTo>
                  <a:lnTo>
                    <a:pt x="42835" y="91167"/>
                  </a:lnTo>
                  <a:lnTo>
                    <a:pt x="42774" y="91082"/>
                  </a:lnTo>
                  <a:lnTo>
                    <a:pt x="42713" y="90997"/>
                  </a:lnTo>
                  <a:lnTo>
                    <a:pt x="42653" y="90887"/>
                  </a:lnTo>
                  <a:lnTo>
                    <a:pt x="42592" y="90765"/>
                  </a:lnTo>
                  <a:lnTo>
                    <a:pt x="42543" y="90620"/>
                  </a:lnTo>
                  <a:lnTo>
                    <a:pt x="42495" y="90461"/>
                  </a:lnTo>
                  <a:lnTo>
                    <a:pt x="42446" y="90279"/>
                  </a:lnTo>
                  <a:lnTo>
                    <a:pt x="42409" y="90084"/>
                  </a:lnTo>
                  <a:lnTo>
                    <a:pt x="42300" y="89574"/>
                  </a:lnTo>
                  <a:lnTo>
                    <a:pt x="42154" y="88978"/>
                  </a:lnTo>
                  <a:lnTo>
                    <a:pt x="41996" y="88309"/>
                  </a:lnTo>
                  <a:lnTo>
                    <a:pt x="41801" y="87616"/>
                  </a:lnTo>
                  <a:lnTo>
                    <a:pt x="41692" y="87263"/>
                  </a:lnTo>
                  <a:lnTo>
                    <a:pt x="41582" y="86934"/>
                  </a:lnTo>
                  <a:lnTo>
                    <a:pt x="41473" y="86618"/>
                  </a:lnTo>
                  <a:lnTo>
                    <a:pt x="41351" y="86314"/>
                  </a:lnTo>
                  <a:lnTo>
                    <a:pt x="41230" y="86047"/>
                  </a:lnTo>
                  <a:lnTo>
                    <a:pt x="41108" y="85791"/>
                  </a:lnTo>
                  <a:lnTo>
                    <a:pt x="40974" y="85584"/>
                  </a:lnTo>
                  <a:lnTo>
                    <a:pt x="40841" y="85414"/>
                  </a:lnTo>
                  <a:lnTo>
                    <a:pt x="40561" y="85122"/>
                  </a:lnTo>
                  <a:lnTo>
                    <a:pt x="40293" y="84830"/>
                  </a:lnTo>
                  <a:lnTo>
                    <a:pt x="40026" y="84575"/>
                  </a:lnTo>
                  <a:lnTo>
                    <a:pt x="39770" y="84320"/>
                  </a:lnTo>
                  <a:lnTo>
                    <a:pt x="39515" y="84101"/>
                  </a:lnTo>
                  <a:lnTo>
                    <a:pt x="39272" y="83894"/>
                  </a:lnTo>
                  <a:lnTo>
                    <a:pt x="39041" y="83712"/>
                  </a:lnTo>
                  <a:lnTo>
                    <a:pt x="38822" y="83553"/>
                  </a:lnTo>
                  <a:lnTo>
                    <a:pt x="38493" y="83335"/>
                  </a:lnTo>
                  <a:lnTo>
                    <a:pt x="38384" y="83249"/>
                  </a:lnTo>
                  <a:lnTo>
                    <a:pt x="38311" y="83176"/>
                  </a:lnTo>
                  <a:lnTo>
                    <a:pt x="38287" y="83128"/>
                  </a:lnTo>
                  <a:lnTo>
                    <a:pt x="38262" y="83079"/>
                  </a:lnTo>
                  <a:lnTo>
                    <a:pt x="38250" y="82970"/>
                  </a:lnTo>
                  <a:lnTo>
                    <a:pt x="38250" y="82824"/>
                  </a:lnTo>
                  <a:lnTo>
                    <a:pt x="38262" y="82641"/>
                  </a:lnTo>
                  <a:lnTo>
                    <a:pt x="38323" y="82301"/>
                  </a:lnTo>
                  <a:lnTo>
                    <a:pt x="38347" y="82082"/>
                  </a:lnTo>
                  <a:lnTo>
                    <a:pt x="38347" y="81985"/>
                  </a:lnTo>
                  <a:lnTo>
                    <a:pt x="38335" y="81875"/>
                  </a:lnTo>
                  <a:lnTo>
                    <a:pt x="38311" y="81741"/>
                  </a:lnTo>
                  <a:lnTo>
                    <a:pt x="38262" y="81583"/>
                  </a:lnTo>
                  <a:lnTo>
                    <a:pt x="38214" y="81389"/>
                  </a:lnTo>
                  <a:lnTo>
                    <a:pt x="38165" y="81206"/>
                  </a:lnTo>
                  <a:lnTo>
                    <a:pt x="38128" y="81024"/>
                  </a:lnTo>
                  <a:lnTo>
                    <a:pt x="38116" y="80829"/>
                  </a:lnTo>
                  <a:lnTo>
                    <a:pt x="38116" y="80598"/>
                  </a:lnTo>
                  <a:lnTo>
                    <a:pt x="38141" y="80343"/>
                  </a:lnTo>
                  <a:lnTo>
                    <a:pt x="38189" y="80026"/>
                  </a:lnTo>
                  <a:lnTo>
                    <a:pt x="38262" y="79674"/>
                  </a:lnTo>
                  <a:lnTo>
                    <a:pt x="38311" y="79479"/>
                  </a:lnTo>
                  <a:lnTo>
                    <a:pt x="38347" y="79285"/>
                  </a:lnTo>
                  <a:lnTo>
                    <a:pt x="38372" y="79090"/>
                  </a:lnTo>
                  <a:lnTo>
                    <a:pt x="38396" y="78908"/>
                  </a:lnTo>
                  <a:lnTo>
                    <a:pt x="38408" y="78555"/>
                  </a:lnTo>
                  <a:lnTo>
                    <a:pt x="38396" y="78239"/>
                  </a:lnTo>
                  <a:lnTo>
                    <a:pt x="38372" y="77947"/>
                  </a:lnTo>
                  <a:lnTo>
                    <a:pt x="38323" y="77691"/>
                  </a:lnTo>
                  <a:lnTo>
                    <a:pt x="38250" y="77497"/>
                  </a:lnTo>
                  <a:lnTo>
                    <a:pt x="38214" y="77412"/>
                  </a:lnTo>
                  <a:lnTo>
                    <a:pt x="38177" y="77351"/>
                  </a:lnTo>
                  <a:lnTo>
                    <a:pt x="38092" y="77229"/>
                  </a:lnTo>
                  <a:lnTo>
                    <a:pt x="37995" y="77120"/>
                  </a:lnTo>
                  <a:lnTo>
                    <a:pt x="37751" y="76864"/>
                  </a:lnTo>
                  <a:lnTo>
                    <a:pt x="37411" y="76536"/>
                  </a:lnTo>
                  <a:lnTo>
                    <a:pt x="36937" y="76086"/>
                  </a:lnTo>
                  <a:lnTo>
                    <a:pt x="36705" y="75843"/>
                  </a:lnTo>
                  <a:lnTo>
                    <a:pt x="36511" y="75636"/>
                  </a:lnTo>
                  <a:lnTo>
                    <a:pt x="36365" y="75478"/>
                  </a:lnTo>
                  <a:lnTo>
                    <a:pt x="36231" y="75332"/>
                  </a:lnTo>
                  <a:lnTo>
                    <a:pt x="36097" y="75210"/>
                  </a:lnTo>
                  <a:lnTo>
                    <a:pt x="36024" y="75162"/>
                  </a:lnTo>
                  <a:lnTo>
                    <a:pt x="35951" y="75113"/>
                  </a:lnTo>
                  <a:lnTo>
                    <a:pt x="35854" y="75077"/>
                  </a:lnTo>
                  <a:lnTo>
                    <a:pt x="35757" y="75028"/>
                  </a:lnTo>
                  <a:lnTo>
                    <a:pt x="35514" y="74955"/>
                  </a:lnTo>
                  <a:lnTo>
                    <a:pt x="35088" y="74858"/>
                  </a:lnTo>
                  <a:lnTo>
                    <a:pt x="34735" y="74797"/>
                  </a:lnTo>
                  <a:lnTo>
                    <a:pt x="34456" y="74748"/>
                  </a:lnTo>
                  <a:lnTo>
                    <a:pt x="34273" y="74736"/>
                  </a:lnTo>
                  <a:lnTo>
                    <a:pt x="34601" y="74858"/>
                  </a:lnTo>
                  <a:lnTo>
                    <a:pt x="34833" y="74943"/>
                  </a:lnTo>
                  <a:lnTo>
                    <a:pt x="35100" y="75052"/>
                  </a:lnTo>
                  <a:lnTo>
                    <a:pt x="35368" y="75186"/>
                  </a:lnTo>
                  <a:lnTo>
                    <a:pt x="35635" y="75320"/>
                  </a:lnTo>
                  <a:lnTo>
                    <a:pt x="35878" y="75478"/>
                  </a:lnTo>
                  <a:lnTo>
                    <a:pt x="35988" y="75551"/>
                  </a:lnTo>
                  <a:lnTo>
                    <a:pt x="36073" y="75636"/>
                  </a:lnTo>
                  <a:lnTo>
                    <a:pt x="36304" y="75818"/>
                  </a:lnTo>
                  <a:lnTo>
                    <a:pt x="36547" y="76001"/>
                  </a:lnTo>
                  <a:lnTo>
                    <a:pt x="36803" y="76208"/>
                  </a:lnTo>
                  <a:lnTo>
                    <a:pt x="37058" y="76414"/>
                  </a:lnTo>
                  <a:lnTo>
                    <a:pt x="37180" y="76524"/>
                  </a:lnTo>
                  <a:lnTo>
                    <a:pt x="37289" y="76645"/>
                  </a:lnTo>
                  <a:lnTo>
                    <a:pt x="37399" y="76767"/>
                  </a:lnTo>
                  <a:lnTo>
                    <a:pt x="37508" y="76889"/>
                  </a:lnTo>
                  <a:lnTo>
                    <a:pt x="37593" y="77035"/>
                  </a:lnTo>
                  <a:lnTo>
                    <a:pt x="37678" y="77168"/>
                  </a:lnTo>
                  <a:lnTo>
                    <a:pt x="37751" y="77327"/>
                  </a:lnTo>
                  <a:lnTo>
                    <a:pt x="37812" y="77485"/>
                  </a:lnTo>
                  <a:lnTo>
                    <a:pt x="37849" y="77643"/>
                  </a:lnTo>
                  <a:lnTo>
                    <a:pt x="37885" y="77837"/>
                  </a:lnTo>
                  <a:lnTo>
                    <a:pt x="37909" y="78044"/>
                  </a:lnTo>
                  <a:lnTo>
                    <a:pt x="37934" y="78263"/>
                  </a:lnTo>
                  <a:lnTo>
                    <a:pt x="37946" y="78725"/>
                  </a:lnTo>
                  <a:lnTo>
                    <a:pt x="37946" y="79212"/>
                  </a:lnTo>
                  <a:lnTo>
                    <a:pt x="37909" y="79710"/>
                  </a:lnTo>
                  <a:lnTo>
                    <a:pt x="37861" y="80185"/>
                  </a:lnTo>
                  <a:lnTo>
                    <a:pt x="37800" y="80635"/>
                  </a:lnTo>
                  <a:lnTo>
                    <a:pt x="37739" y="81012"/>
                  </a:lnTo>
                  <a:lnTo>
                    <a:pt x="37678" y="81352"/>
                  </a:lnTo>
                  <a:lnTo>
                    <a:pt x="37642" y="81668"/>
                  </a:lnTo>
                  <a:lnTo>
                    <a:pt x="37630" y="81960"/>
                  </a:lnTo>
                  <a:lnTo>
                    <a:pt x="37642" y="82240"/>
                  </a:lnTo>
                  <a:lnTo>
                    <a:pt x="37678" y="82739"/>
                  </a:lnTo>
                  <a:lnTo>
                    <a:pt x="37691" y="82957"/>
                  </a:lnTo>
                  <a:lnTo>
                    <a:pt x="37691" y="83176"/>
                  </a:lnTo>
                  <a:lnTo>
                    <a:pt x="37703" y="83347"/>
                  </a:lnTo>
                  <a:lnTo>
                    <a:pt x="37727" y="83420"/>
                  </a:lnTo>
                  <a:lnTo>
                    <a:pt x="37739" y="83480"/>
                  </a:lnTo>
                  <a:lnTo>
                    <a:pt x="37764" y="83541"/>
                  </a:lnTo>
                  <a:lnTo>
                    <a:pt x="37800" y="83578"/>
                  </a:lnTo>
                  <a:lnTo>
                    <a:pt x="37873" y="83651"/>
                  </a:lnTo>
                  <a:lnTo>
                    <a:pt x="37958" y="83712"/>
                  </a:lnTo>
                  <a:lnTo>
                    <a:pt x="38068" y="83760"/>
                  </a:lnTo>
                  <a:lnTo>
                    <a:pt x="38189" y="83821"/>
                  </a:lnTo>
                  <a:lnTo>
                    <a:pt x="38323" y="83906"/>
                  </a:lnTo>
                  <a:lnTo>
                    <a:pt x="38518" y="84064"/>
                  </a:lnTo>
                  <a:lnTo>
                    <a:pt x="38797" y="84344"/>
                  </a:lnTo>
                  <a:lnTo>
                    <a:pt x="39150" y="84709"/>
                  </a:lnTo>
                  <a:lnTo>
                    <a:pt x="39515" y="85134"/>
                  </a:lnTo>
                  <a:lnTo>
                    <a:pt x="39709" y="85366"/>
                  </a:lnTo>
                  <a:lnTo>
                    <a:pt x="39880" y="85597"/>
                  </a:lnTo>
                  <a:lnTo>
                    <a:pt x="40050" y="85840"/>
                  </a:lnTo>
                  <a:lnTo>
                    <a:pt x="40196" y="86083"/>
                  </a:lnTo>
                  <a:lnTo>
                    <a:pt x="40330" y="86314"/>
                  </a:lnTo>
                  <a:lnTo>
                    <a:pt x="40439" y="86545"/>
                  </a:lnTo>
                  <a:lnTo>
                    <a:pt x="40524" y="86764"/>
                  </a:lnTo>
                  <a:lnTo>
                    <a:pt x="40549" y="86874"/>
                  </a:lnTo>
                  <a:lnTo>
                    <a:pt x="40561" y="86971"/>
                  </a:lnTo>
                  <a:lnTo>
                    <a:pt x="40682" y="87822"/>
                  </a:lnTo>
                  <a:lnTo>
                    <a:pt x="40804" y="88734"/>
                  </a:lnTo>
                  <a:lnTo>
                    <a:pt x="40865" y="89197"/>
                  </a:lnTo>
                  <a:lnTo>
                    <a:pt x="40938" y="89634"/>
                  </a:lnTo>
                  <a:lnTo>
                    <a:pt x="41023" y="90048"/>
                  </a:lnTo>
                  <a:lnTo>
                    <a:pt x="41120" y="90425"/>
                  </a:lnTo>
                  <a:lnTo>
                    <a:pt x="41218" y="90729"/>
                  </a:lnTo>
                  <a:lnTo>
                    <a:pt x="41303" y="90948"/>
                  </a:lnTo>
                  <a:lnTo>
                    <a:pt x="41376" y="91106"/>
                  </a:lnTo>
                  <a:lnTo>
                    <a:pt x="41412" y="91228"/>
                  </a:lnTo>
                  <a:lnTo>
                    <a:pt x="41436" y="91337"/>
                  </a:lnTo>
                  <a:lnTo>
                    <a:pt x="41436" y="91471"/>
                  </a:lnTo>
                  <a:lnTo>
                    <a:pt x="41412" y="91641"/>
                  </a:lnTo>
                  <a:lnTo>
                    <a:pt x="41351" y="91872"/>
                  </a:lnTo>
                  <a:lnTo>
                    <a:pt x="41290" y="92115"/>
                  </a:lnTo>
                  <a:lnTo>
                    <a:pt x="41218" y="92310"/>
                  </a:lnTo>
                  <a:lnTo>
                    <a:pt x="41157" y="92468"/>
                  </a:lnTo>
                  <a:lnTo>
                    <a:pt x="41108" y="92614"/>
                  </a:lnTo>
                  <a:lnTo>
                    <a:pt x="41084" y="92748"/>
                  </a:lnTo>
                  <a:lnTo>
                    <a:pt x="41084" y="92821"/>
                  </a:lnTo>
                  <a:lnTo>
                    <a:pt x="41084" y="92906"/>
                  </a:lnTo>
                  <a:lnTo>
                    <a:pt x="41108" y="92991"/>
                  </a:lnTo>
                  <a:lnTo>
                    <a:pt x="41132" y="93076"/>
                  </a:lnTo>
                  <a:lnTo>
                    <a:pt x="41205" y="93307"/>
                  </a:lnTo>
                  <a:lnTo>
                    <a:pt x="41315" y="93526"/>
                  </a:lnTo>
                  <a:lnTo>
                    <a:pt x="41424" y="93721"/>
                  </a:lnTo>
                  <a:lnTo>
                    <a:pt x="41631" y="94037"/>
                  </a:lnTo>
                  <a:lnTo>
                    <a:pt x="41704" y="94171"/>
                  </a:lnTo>
                  <a:lnTo>
                    <a:pt x="41765" y="94305"/>
                  </a:lnTo>
                  <a:lnTo>
                    <a:pt x="41777" y="94378"/>
                  </a:lnTo>
                  <a:lnTo>
                    <a:pt x="41777" y="94438"/>
                  </a:lnTo>
                  <a:lnTo>
                    <a:pt x="41777" y="94523"/>
                  </a:lnTo>
                  <a:lnTo>
                    <a:pt x="41765" y="94596"/>
                  </a:lnTo>
                  <a:lnTo>
                    <a:pt x="41728" y="94669"/>
                  </a:lnTo>
                  <a:lnTo>
                    <a:pt x="41692" y="94730"/>
                  </a:lnTo>
                  <a:lnTo>
                    <a:pt x="41643" y="94791"/>
                  </a:lnTo>
                  <a:lnTo>
                    <a:pt x="41570" y="94840"/>
                  </a:lnTo>
                  <a:lnTo>
                    <a:pt x="41485" y="94876"/>
                  </a:lnTo>
                  <a:lnTo>
                    <a:pt x="41388" y="94925"/>
                  </a:lnTo>
                  <a:lnTo>
                    <a:pt x="41132" y="94998"/>
                  </a:lnTo>
                  <a:lnTo>
                    <a:pt x="40439" y="95168"/>
                  </a:lnTo>
                  <a:lnTo>
                    <a:pt x="39965" y="95302"/>
                  </a:lnTo>
                  <a:lnTo>
                    <a:pt x="39430" y="95460"/>
                  </a:lnTo>
                  <a:lnTo>
                    <a:pt x="39138" y="95533"/>
                  </a:lnTo>
                  <a:lnTo>
                    <a:pt x="38882" y="95594"/>
                  </a:lnTo>
                  <a:lnTo>
                    <a:pt x="38639" y="95618"/>
                  </a:lnTo>
                  <a:lnTo>
                    <a:pt x="38420" y="95630"/>
                  </a:lnTo>
                  <a:lnTo>
                    <a:pt x="38214" y="95630"/>
                  </a:lnTo>
                  <a:lnTo>
                    <a:pt x="38019" y="95618"/>
                  </a:lnTo>
                  <a:lnTo>
                    <a:pt x="37666" y="95569"/>
                  </a:lnTo>
                  <a:lnTo>
                    <a:pt x="37338" y="95509"/>
                  </a:lnTo>
                  <a:lnTo>
                    <a:pt x="37180" y="95496"/>
                  </a:lnTo>
                  <a:lnTo>
                    <a:pt x="37022" y="95484"/>
                  </a:lnTo>
                  <a:lnTo>
                    <a:pt x="36851" y="95472"/>
                  </a:lnTo>
                  <a:lnTo>
                    <a:pt x="36693" y="95496"/>
                  </a:lnTo>
                  <a:lnTo>
                    <a:pt x="36511" y="95521"/>
                  </a:lnTo>
                  <a:lnTo>
                    <a:pt x="36341" y="95582"/>
                  </a:lnTo>
                  <a:lnTo>
                    <a:pt x="36012" y="95691"/>
                  </a:lnTo>
                  <a:lnTo>
                    <a:pt x="35733" y="95800"/>
                  </a:lnTo>
                  <a:lnTo>
                    <a:pt x="35489" y="95910"/>
                  </a:lnTo>
                  <a:lnTo>
                    <a:pt x="35270" y="96019"/>
                  </a:lnTo>
                  <a:lnTo>
                    <a:pt x="35088" y="96129"/>
                  </a:lnTo>
                  <a:lnTo>
                    <a:pt x="34906" y="96238"/>
                  </a:lnTo>
                  <a:lnTo>
                    <a:pt x="34723" y="96360"/>
                  </a:lnTo>
                  <a:lnTo>
                    <a:pt x="34529" y="96506"/>
                  </a:lnTo>
                  <a:lnTo>
                    <a:pt x="34310" y="96445"/>
                  </a:lnTo>
                  <a:lnTo>
                    <a:pt x="33300" y="96105"/>
                  </a:lnTo>
                  <a:lnTo>
                    <a:pt x="32972" y="94219"/>
                  </a:lnTo>
                  <a:lnTo>
                    <a:pt x="32960" y="94159"/>
                  </a:lnTo>
                  <a:lnTo>
                    <a:pt x="32923" y="94098"/>
                  </a:lnTo>
                  <a:lnTo>
                    <a:pt x="32887" y="94037"/>
                  </a:lnTo>
                  <a:lnTo>
                    <a:pt x="32838" y="93976"/>
                  </a:lnTo>
                  <a:lnTo>
                    <a:pt x="32704" y="93855"/>
                  </a:lnTo>
                  <a:lnTo>
                    <a:pt x="32546" y="93745"/>
                  </a:lnTo>
                  <a:lnTo>
                    <a:pt x="32352" y="93636"/>
                  </a:lnTo>
                  <a:lnTo>
                    <a:pt x="32145" y="93526"/>
                  </a:lnTo>
                  <a:lnTo>
                    <a:pt x="31926" y="93417"/>
                  </a:lnTo>
                  <a:lnTo>
                    <a:pt x="31695" y="93319"/>
                  </a:lnTo>
                  <a:lnTo>
                    <a:pt x="31233" y="93149"/>
                  </a:lnTo>
                  <a:lnTo>
                    <a:pt x="30819" y="93015"/>
                  </a:lnTo>
                  <a:lnTo>
                    <a:pt x="30491" y="92918"/>
                  </a:lnTo>
                  <a:lnTo>
                    <a:pt x="30308" y="92882"/>
                  </a:lnTo>
                  <a:lnTo>
                    <a:pt x="30272" y="92869"/>
                  </a:lnTo>
                  <a:lnTo>
                    <a:pt x="30248" y="92833"/>
                  </a:lnTo>
                  <a:lnTo>
                    <a:pt x="30150" y="92699"/>
                  </a:lnTo>
                  <a:lnTo>
                    <a:pt x="30041" y="92492"/>
                  </a:lnTo>
                  <a:lnTo>
                    <a:pt x="29907" y="92225"/>
                  </a:lnTo>
                  <a:lnTo>
                    <a:pt x="29591" y="91544"/>
                  </a:lnTo>
                  <a:lnTo>
                    <a:pt x="29262" y="90778"/>
                  </a:lnTo>
                  <a:lnTo>
                    <a:pt x="28934" y="89999"/>
                  </a:lnTo>
                  <a:lnTo>
                    <a:pt x="28654" y="89330"/>
                  </a:lnTo>
                  <a:lnTo>
                    <a:pt x="28387" y="88674"/>
                  </a:lnTo>
                  <a:lnTo>
                    <a:pt x="28277" y="88613"/>
                  </a:lnTo>
                  <a:lnTo>
                    <a:pt x="28131" y="88564"/>
                  </a:lnTo>
                  <a:lnTo>
                    <a:pt x="27949" y="88515"/>
                  </a:lnTo>
                  <a:lnTo>
                    <a:pt x="27706" y="88467"/>
                  </a:lnTo>
                  <a:lnTo>
                    <a:pt x="27438" y="88443"/>
                  </a:lnTo>
                  <a:lnTo>
                    <a:pt x="27292" y="88430"/>
                  </a:lnTo>
                  <a:lnTo>
                    <a:pt x="27134" y="88430"/>
                  </a:lnTo>
                  <a:lnTo>
                    <a:pt x="26964" y="88443"/>
                  </a:lnTo>
                  <a:lnTo>
                    <a:pt x="26794" y="88467"/>
                  </a:lnTo>
                  <a:lnTo>
                    <a:pt x="26721" y="88479"/>
                  </a:lnTo>
                  <a:lnTo>
                    <a:pt x="26648" y="88467"/>
                  </a:lnTo>
                  <a:lnTo>
                    <a:pt x="26575" y="88455"/>
                  </a:lnTo>
                  <a:lnTo>
                    <a:pt x="26502" y="88418"/>
                  </a:lnTo>
                  <a:lnTo>
                    <a:pt x="26429" y="88382"/>
                  </a:lnTo>
                  <a:lnTo>
                    <a:pt x="26356" y="88321"/>
                  </a:lnTo>
                  <a:lnTo>
                    <a:pt x="26222" y="88199"/>
                  </a:lnTo>
                  <a:lnTo>
                    <a:pt x="26088" y="88041"/>
                  </a:lnTo>
                  <a:lnTo>
                    <a:pt x="25967" y="87859"/>
                  </a:lnTo>
                  <a:lnTo>
                    <a:pt x="25833" y="87664"/>
                  </a:lnTo>
                  <a:lnTo>
                    <a:pt x="25723" y="87457"/>
                  </a:lnTo>
                  <a:lnTo>
                    <a:pt x="25504" y="87056"/>
                  </a:lnTo>
                  <a:lnTo>
                    <a:pt x="25310" y="86679"/>
                  </a:lnTo>
                  <a:lnTo>
                    <a:pt x="25225" y="86533"/>
                  </a:lnTo>
                  <a:lnTo>
                    <a:pt x="25152" y="86411"/>
                  </a:lnTo>
                  <a:lnTo>
                    <a:pt x="25079" y="86326"/>
                  </a:lnTo>
                  <a:lnTo>
                    <a:pt x="25054" y="86302"/>
                  </a:lnTo>
                  <a:lnTo>
                    <a:pt x="25018" y="86278"/>
                  </a:lnTo>
                  <a:lnTo>
                    <a:pt x="25833" y="88783"/>
                  </a:lnTo>
                  <a:lnTo>
                    <a:pt x="27973" y="88856"/>
                  </a:lnTo>
                  <a:lnTo>
                    <a:pt x="28156" y="89379"/>
                  </a:lnTo>
                  <a:lnTo>
                    <a:pt x="28594" y="90583"/>
                  </a:lnTo>
                  <a:lnTo>
                    <a:pt x="28861" y="91264"/>
                  </a:lnTo>
                  <a:lnTo>
                    <a:pt x="29116" y="91897"/>
                  </a:lnTo>
                  <a:lnTo>
                    <a:pt x="29238" y="92176"/>
                  </a:lnTo>
                  <a:lnTo>
                    <a:pt x="29360" y="92419"/>
                  </a:lnTo>
                  <a:lnTo>
                    <a:pt x="29457" y="92626"/>
                  </a:lnTo>
                  <a:lnTo>
                    <a:pt x="29554" y="92772"/>
                  </a:lnTo>
                  <a:lnTo>
                    <a:pt x="29834" y="93174"/>
                  </a:lnTo>
                  <a:lnTo>
                    <a:pt x="29956" y="93332"/>
                  </a:lnTo>
                  <a:lnTo>
                    <a:pt x="30077" y="93453"/>
                  </a:lnTo>
                  <a:lnTo>
                    <a:pt x="30138" y="93502"/>
                  </a:lnTo>
                  <a:lnTo>
                    <a:pt x="30199" y="93551"/>
                  </a:lnTo>
                  <a:lnTo>
                    <a:pt x="30272" y="93587"/>
                  </a:lnTo>
                  <a:lnTo>
                    <a:pt x="30345" y="93611"/>
                  </a:lnTo>
                  <a:lnTo>
                    <a:pt x="30430" y="93636"/>
                  </a:lnTo>
                  <a:lnTo>
                    <a:pt x="30515" y="93660"/>
                  </a:lnTo>
                  <a:lnTo>
                    <a:pt x="30710" y="93672"/>
                  </a:lnTo>
                  <a:lnTo>
                    <a:pt x="30941" y="93684"/>
                  </a:lnTo>
                  <a:lnTo>
                    <a:pt x="31220" y="93721"/>
                  </a:lnTo>
                  <a:lnTo>
                    <a:pt x="31512" y="93794"/>
                  </a:lnTo>
                  <a:lnTo>
                    <a:pt x="31804" y="93879"/>
                  </a:lnTo>
                  <a:lnTo>
                    <a:pt x="32084" y="93988"/>
                  </a:lnTo>
                  <a:lnTo>
                    <a:pt x="32206" y="94049"/>
                  </a:lnTo>
                  <a:lnTo>
                    <a:pt x="32327" y="94122"/>
                  </a:lnTo>
                  <a:lnTo>
                    <a:pt x="32425" y="94195"/>
                  </a:lnTo>
                  <a:lnTo>
                    <a:pt x="32522" y="94268"/>
                  </a:lnTo>
                  <a:lnTo>
                    <a:pt x="32583" y="94353"/>
                  </a:lnTo>
                  <a:lnTo>
                    <a:pt x="32643" y="94426"/>
                  </a:lnTo>
                  <a:lnTo>
                    <a:pt x="32680" y="94536"/>
                  </a:lnTo>
                  <a:lnTo>
                    <a:pt x="32716" y="94669"/>
                  </a:lnTo>
                  <a:lnTo>
                    <a:pt x="32741" y="94828"/>
                  </a:lnTo>
                  <a:lnTo>
                    <a:pt x="32765" y="94998"/>
                  </a:lnTo>
                  <a:lnTo>
                    <a:pt x="32789" y="95387"/>
                  </a:lnTo>
                  <a:lnTo>
                    <a:pt x="32814" y="95788"/>
                  </a:lnTo>
                  <a:lnTo>
                    <a:pt x="32826" y="96494"/>
                  </a:lnTo>
                  <a:lnTo>
                    <a:pt x="32826" y="96810"/>
                  </a:lnTo>
                  <a:lnTo>
                    <a:pt x="32643" y="96737"/>
                  </a:lnTo>
                  <a:lnTo>
                    <a:pt x="32485" y="96664"/>
                  </a:lnTo>
                  <a:lnTo>
                    <a:pt x="32327" y="96591"/>
                  </a:lnTo>
                  <a:lnTo>
                    <a:pt x="32181" y="96494"/>
                  </a:lnTo>
                  <a:lnTo>
                    <a:pt x="32011" y="96384"/>
                  </a:lnTo>
                  <a:lnTo>
                    <a:pt x="31841" y="96250"/>
                  </a:lnTo>
                  <a:lnTo>
                    <a:pt x="31403" y="95910"/>
                  </a:lnTo>
                  <a:lnTo>
                    <a:pt x="31135" y="95703"/>
                  </a:lnTo>
                  <a:lnTo>
                    <a:pt x="30831" y="95496"/>
                  </a:lnTo>
                  <a:lnTo>
                    <a:pt x="30491" y="95302"/>
                  </a:lnTo>
                  <a:lnTo>
                    <a:pt x="30162" y="95119"/>
                  </a:lnTo>
                  <a:lnTo>
                    <a:pt x="29603" y="94828"/>
                  </a:lnTo>
                  <a:lnTo>
                    <a:pt x="29311" y="94694"/>
                  </a:lnTo>
                  <a:lnTo>
                    <a:pt x="29202" y="94694"/>
                  </a:lnTo>
                  <a:lnTo>
                    <a:pt x="28983" y="94718"/>
                  </a:lnTo>
                  <a:lnTo>
                    <a:pt x="28265" y="94828"/>
                  </a:lnTo>
                  <a:lnTo>
                    <a:pt x="26550" y="95107"/>
                  </a:lnTo>
                  <a:lnTo>
                    <a:pt x="26550" y="95107"/>
                  </a:lnTo>
                  <a:lnTo>
                    <a:pt x="27195" y="95034"/>
                  </a:lnTo>
                  <a:lnTo>
                    <a:pt x="27888" y="94973"/>
                  </a:lnTo>
                  <a:lnTo>
                    <a:pt x="28229" y="94961"/>
                  </a:lnTo>
                  <a:lnTo>
                    <a:pt x="28788" y="94961"/>
                  </a:lnTo>
                  <a:lnTo>
                    <a:pt x="28995" y="94998"/>
                  </a:lnTo>
                  <a:lnTo>
                    <a:pt x="29141" y="95034"/>
                  </a:lnTo>
                  <a:lnTo>
                    <a:pt x="29287" y="95095"/>
                  </a:lnTo>
                  <a:lnTo>
                    <a:pt x="29457" y="95156"/>
                  </a:lnTo>
                  <a:lnTo>
                    <a:pt x="29627" y="95241"/>
                  </a:lnTo>
                  <a:lnTo>
                    <a:pt x="30004" y="95436"/>
                  </a:lnTo>
                  <a:lnTo>
                    <a:pt x="30393" y="95655"/>
                  </a:lnTo>
                  <a:lnTo>
                    <a:pt x="30770" y="95898"/>
                  </a:lnTo>
                  <a:lnTo>
                    <a:pt x="31135" y="96141"/>
                  </a:lnTo>
                  <a:lnTo>
                    <a:pt x="31464" y="96372"/>
                  </a:lnTo>
                  <a:lnTo>
                    <a:pt x="31743" y="96591"/>
                  </a:lnTo>
                  <a:lnTo>
                    <a:pt x="31975" y="96786"/>
                  </a:lnTo>
                  <a:lnTo>
                    <a:pt x="32206" y="96968"/>
                  </a:lnTo>
                  <a:lnTo>
                    <a:pt x="32425" y="97138"/>
                  </a:lnTo>
                  <a:lnTo>
                    <a:pt x="32656" y="97272"/>
                  </a:lnTo>
                  <a:lnTo>
                    <a:pt x="32874" y="97394"/>
                  </a:lnTo>
                  <a:lnTo>
                    <a:pt x="32984" y="97442"/>
                  </a:lnTo>
                  <a:lnTo>
                    <a:pt x="33106" y="97491"/>
                  </a:lnTo>
                  <a:lnTo>
                    <a:pt x="33215" y="97515"/>
                  </a:lnTo>
                  <a:lnTo>
                    <a:pt x="33337" y="97540"/>
                  </a:lnTo>
                  <a:lnTo>
                    <a:pt x="33458" y="97564"/>
                  </a:lnTo>
                  <a:lnTo>
                    <a:pt x="33714" y="97564"/>
                  </a:lnTo>
                  <a:lnTo>
                    <a:pt x="33872" y="97552"/>
                  </a:lnTo>
                  <a:lnTo>
                    <a:pt x="34249" y="97503"/>
                  </a:lnTo>
                  <a:lnTo>
                    <a:pt x="35149" y="97333"/>
                  </a:lnTo>
                  <a:lnTo>
                    <a:pt x="35647" y="97260"/>
                  </a:lnTo>
                  <a:lnTo>
                    <a:pt x="35903" y="97223"/>
                  </a:lnTo>
                  <a:lnTo>
                    <a:pt x="36158" y="97199"/>
                  </a:lnTo>
                  <a:lnTo>
                    <a:pt x="36414" y="97187"/>
                  </a:lnTo>
                  <a:lnTo>
                    <a:pt x="36657" y="97187"/>
                  </a:lnTo>
                  <a:lnTo>
                    <a:pt x="36900" y="97199"/>
                  </a:lnTo>
                  <a:lnTo>
                    <a:pt x="37131" y="97223"/>
                  </a:lnTo>
                  <a:lnTo>
                    <a:pt x="37532" y="97296"/>
                  </a:lnTo>
                  <a:lnTo>
                    <a:pt x="37885" y="97357"/>
                  </a:lnTo>
                  <a:lnTo>
                    <a:pt x="38201" y="97430"/>
                  </a:lnTo>
                  <a:lnTo>
                    <a:pt x="38505" y="97479"/>
                  </a:lnTo>
                  <a:lnTo>
                    <a:pt x="38797" y="97515"/>
                  </a:lnTo>
                  <a:lnTo>
                    <a:pt x="39101" y="97515"/>
                  </a:lnTo>
                  <a:lnTo>
                    <a:pt x="39272" y="97503"/>
                  </a:lnTo>
                  <a:lnTo>
                    <a:pt x="39454" y="97479"/>
                  </a:lnTo>
                  <a:lnTo>
                    <a:pt x="39649" y="97442"/>
                  </a:lnTo>
                  <a:lnTo>
                    <a:pt x="39843" y="97406"/>
                  </a:lnTo>
                  <a:lnTo>
                    <a:pt x="40257" y="97309"/>
                  </a:lnTo>
                  <a:lnTo>
                    <a:pt x="40719" y="97223"/>
                  </a:lnTo>
                  <a:lnTo>
                    <a:pt x="41230" y="97150"/>
                  </a:lnTo>
                  <a:lnTo>
                    <a:pt x="41765" y="97090"/>
                  </a:lnTo>
                  <a:lnTo>
                    <a:pt x="42799" y="96980"/>
                  </a:lnTo>
                  <a:lnTo>
                    <a:pt x="43650" y="96907"/>
                  </a:lnTo>
                  <a:lnTo>
                    <a:pt x="43832" y="96883"/>
                  </a:lnTo>
                  <a:lnTo>
                    <a:pt x="43990" y="96871"/>
                  </a:lnTo>
                  <a:lnTo>
                    <a:pt x="44209" y="96871"/>
                  </a:lnTo>
                  <a:lnTo>
                    <a:pt x="44294" y="96895"/>
                  </a:lnTo>
                  <a:lnTo>
                    <a:pt x="44355" y="96932"/>
                  </a:lnTo>
                  <a:lnTo>
                    <a:pt x="44416" y="96968"/>
                  </a:lnTo>
                  <a:lnTo>
                    <a:pt x="44453" y="97029"/>
                  </a:lnTo>
                  <a:lnTo>
                    <a:pt x="44477" y="97077"/>
                  </a:lnTo>
                  <a:lnTo>
                    <a:pt x="44501" y="97150"/>
                  </a:lnTo>
                  <a:lnTo>
                    <a:pt x="44526" y="97284"/>
                  </a:lnTo>
                  <a:lnTo>
                    <a:pt x="44538" y="97418"/>
                  </a:lnTo>
                  <a:lnTo>
                    <a:pt x="44562" y="97552"/>
                  </a:lnTo>
                  <a:lnTo>
                    <a:pt x="44574" y="97613"/>
                  </a:lnTo>
                  <a:lnTo>
                    <a:pt x="44599" y="97673"/>
                  </a:lnTo>
                  <a:lnTo>
                    <a:pt x="44635" y="97722"/>
                  </a:lnTo>
                  <a:lnTo>
                    <a:pt x="44720" y="97795"/>
                  </a:lnTo>
                  <a:lnTo>
                    <a:pt x="44988" y="97977"/>
                  </a:lnTo>
                  <a:lnTo>
                    <a:pt x="45340" y="98209"/>
                  </a:lnTo>
                  <a:lnTo>
                    <a:pt x="45742" y="98464"/>
                  </a:lnTo>
                  <a:lnTo>
                    <a:pt x="45924" y="98610"/>
                  </a:lnTo>
                  <a:lnTo>
                    <a:pt x="46107" y="98768"/>
                  </a:lnTo>
                  <a:lnTo>
                    <a:pt x="46277" y="98926"/>
                  </a:lnTo>
                  <a:lnTo>
                    <a:pt x="46411" y="99096"/>
                  </a:lnTo>
                  <a:lnTo>
                    <a:pt x="46471" y="99169"/>
                  </a:lnTo>
                  <a:lnTo>
                    <a:pt x="46520" y="99267"/>
                  </a:lnTo>
                  <a:lnTo>
                    <a:pt x="46557" y="99352"/>
                  </a:lnTo>
                  <a:lnTo>
                    <a:pt x="46593" y="99437"/>
                  </a:lnTo>
                  <a:lnTo>
                    <a:pt x="46605" y="99522"/>
                  </a:lnTo>
                  <a:lnTo>
                    <a:pt x="46617" y="99607"/>
                  </a:lnTo>
                  <a:lnTo>
                    <a:pt x="46605" y="99704"/>
                  </a:lnTo>
                  <a:lnTo>
                    <a:pt x="46593" y="99790"/>
                  </a:lnTo>
                  <a:lnTo>
                    <a:pt x="46544" y="99984"/>
                  </a:lnTo>
                  <a:lnTo>
                    <a:pt x="46508" y="100227"/>
                  </a:lnTo>
                  <a:lnTo>
                    <a:pt x="46496" y="100495"/>
                  </a:lnTo>
                  <a:lnTo>
                    <a:pt x="46484" y="100787"/>
                  </a:lnTo>
                  <a:lnTo>
                    <a:pt x="46496" y="101103"/>
                  </a:lnTo>
                  <a:lnTo>
                    <a:pt x="46508" y="101431"/>
                  </a:lnTo>
                  <a:lnTo>
                    <a:pt x="46557" y="102113"/>
                  </a:lnTo>
                  <a:lnTo>
                    <a:pt x="46630" y="102794"/>
                  </a:lnTo>
                  <a:lnTo>
                    <a:pt x="46727" y="103426"/>
                  </a:lnTo>
                  <a:lnTo>
                    <a:pt x="46812" y="103961"/>
                  </a:lnTo>
                  <a:lnTo>
                    <a:pt x="46897" y="104362"/>
                  </a:lnTo>
                  <a:lnTo>
                    <a:pt x="46909" y="104435"/>
                  </a:lnTo>
                  <a:lnTo>
                    <a:pt x="46921" y="104533"/>
                  </a:lnTo>
                  <a:lnTo>
                    <a:pt x="46909" y="104727"/>
                  </a:lnTo>
                  <a:lnTo>
                    <a:pt x="46873" y="104946"/>
                  </a:lnTo>
                  <a:lnTo>
                    <a:pt x="46824" y="105189"/>
                  </a:lnTo>
                  <a:lnTo>
                    <a:pt x="46739" y="105457"/>
                  </a:lnTo>
                  <a:lnTo>
                    <a:pt x="46654" y="105737"/>
                  </a:lnTo>
                  <a:lnTo>
                    <a:pt x="46423" y="106321"/>
                  </a:lnTo>
                  <a:lnTo>
                    <a:pt x="46192" y="106929"/>
                  </a:lnTo>
                  <a:lnTo>
                    <a:pt x="45961" y="107525"/>
                  </a:lnTo>
                  <a:lnTo>
                    <a:pt x="45851" y="107816"/>
                  </a:lnTo>
                  <a:lnTo>
                    <a:pt x="45766" y="108096"/>
                  </a:lnTo>
                  <a:lnTo>
                    <a:pt x="45693" y="108364"/>
                  </a:lnTo>
                  <a:lnTo>
                    <a:pt x="45644" y="108607"/>
                  </a:lnTo>
                  <a:lnTo>
                    <a:pt x="45559" y="109033"/>
                  </a:lnTo>
                  <a:lnTo>
                    <a:pt x="45511" y="109373"/>
                  </a:lnTo>
                  <a:lnTo>
                    <a:pt x="45474" y="109653"/>
                  </a:lnTo>
                  <a:lnTo>
                    <a:pt x="45462" y="109884"/>
                  </a:lnTo>
                  <a:lnTo>
                    <a:pt x="45462" y="110091"/>
                  </a:lnTo>
                  <a:lnTo>
                    <a:pt x="45462" y="110298"/>
                  </a:lnTo>
                  <a:lnTo>
                    <a:pt x="45474" y="110796"/>
                  </a:lnTo>
                  <a:lnTo>
                    <a:pt x="45474" y="111003"/>
                  </a:lnTo>
                  <a:lnTo>
                    <a:pt x="45474" y="111173"/>
                  </a:lnTo>
                  <a:lnTo>
                    <a:pt x="45462" y="111331"/>
                  </a:lnTo>
                  <a:lnTo>
                    <a:pt x="45426" y="111453"/>
                  </a:lnTo>
                  <a:lnTo>
                    <a:pt x="45377" y="111575"/>
                  </a:lnTo>
                  <a:lnTo>
                    <a:pt x="45304" y="111672"/>
                  </a:lnTo>
                  <a:lnTo>
                    <a:pt x="45207" y="111769"/>
                  </a:lnTo>
                  <a:lnTo>
                    <a:pt x="45085" y="111866"/>
                  </a:lnTo>
                  <a:lnTo>
                    <a:pt x="44842" y="112012"/>
                  </a:lnTo>
                  <a:lnTo>
                    <a:pt x="44513" y="112183"/>
                  </a:lnTo>
                  <a:lnTo>
                    <a:pt x="44440" y="112231"/>
                  </a:lnTo>
                  <a:lnTo>
                    <a:pt x="44392" y="112304"/>
                  </a:lnTo>
                  <a:lnTo>
                    <a:pt x="44343" y="112402"/>
                  </a:lnTo>
                  <a:lnTo>
                    <a:pt x="44319" y="112511"/>
                  </a:lnTo>
                  <a:lnTo>
                    <a:pt x="44294" y="112633"/>
                  </a:lnTo>
                  <a:lnTo>
                    <a:pt x="44294" y="112779"/>
                  </a:lnTo>
                  <a:lnTo>
                    <a:pt x="44307" y="112937"/>
                  </a:lnTo>
                  <a:lnTo>
                    <a:pt x="44319" y="113107"/>
                  </a:lnTo>
                  <a:lnTo>
                    <a:pt x="44380" y="113484"/>
                  </a:lnTo>
                  <a:lnTo>
                    <a:pt x="44465" y="113885"/>
                  </a:lnTo>
                  <a:lnTo>
                    <a:pt x="44671" y="114749"/>
                  </a:lnTo>
                  <a:lnTo>
                    <a:pt x="44769" y="115174"/>
                  </a:lnTo>
                  <a:lnTo>
                    <a:pt x="44866" y="115588"/>
                  </a:lnTo>
                  <a:lnTo>
                    <a:pt x="44951" y="115977"/>
                  </a:lnTo>
                  <a:lnTo>
                    <a:pt x="45000" y="116330"/>
                  </a:lnTo>
                  <a:lnTo>
                    <a:pt x="45000" y="116488"/>
                  </a:lnTo>
                  <a:lnTo>
                    <a:pt x="45012" y="116634"/>
                  </a:lnTo>
                  <a:lnTo>
                    <a:pt x="45000" y="116768"/>
                  </a:lnTo>
                  <a:lnTo>
                    <a:pt x="44976" y="116877"/>
                  </a:lnTo>
                  <a:lnTo>
                    <a:pt x="44939" y="116962"/>
                  </a:lnTo>
                  <a:lnTo>
                    <a:pt x="44878" y="117035"/>
                  </a:lnTo>
                  <a:lnTo>
                    <a:pt x="44817" y="117096"/>
                  </a:lnTo>
                  <a:lnTo>
                    <a:pt x="44732" y="117120"/>
                  </a:lnTo>
                  <a:lnTo>
                    <a:pt x="44623" y="117120"/>
                  </a:lnTo>
                  <a:lnTo>
                    <a:pt x="44501" y="117108"/>
                  </a:lnTo>
                  <a:lnTo>
                    <a:pt x="44355" y="117072"/>
                  </a:lnTo>
                  <a:lnTo>
                    <a:pt x="44185" y="117023"/>
                  </a:lnTo>
                  <a:lnTo>
                    <a:pt x="44003" y="116950"/>
                  </a:lnTo>
                  <a:lnTo>
                    <a:pt x="43808" y="116865"/>
                  </a:lnTo>
                  <a:lnTo>
                    <a:pt x="43382" y="116646"/>
                  </a:lnTo>
                  <a:lnTo>
                    <a:pt x="42908" y="116391"/>
                  </a:lnTo>
                  <a:lnTo>
                    <a:pt x="42397" y="116087"/>
                  </a:lnTo>
                  <a:lnTo>
                    <a:pt x="41874" y="115758"/>
                  </a:lnTo>
                  <a:lnTo>
                    <a:pt x="41339" y="115418"/>
                  </a:lnTo>
                  <a:lnTo>
                    <a:pt x="40816" y="115053"/>
                  </a:lnTo>
                  <a:lnTo>
                    <a:pt x="40305" y="114700"/>
                  </a:lnTo>
                  <a:lnTo>
                    <a:pt x="39381" y="114043"/>
                  </a:lnTo>
                  <a:lnTo>
                    <a:pt x="38664" y="113520"/>
                  </a:lnTo>
                  <a:lnTo>
                    <a:pt x="38250" y="113192"/>
                  </a:lnTo>
                  <a:lnTo>
                    <a:pt x="36657" y="111781"/>
                  </a:lnTo>
                  <a:lnTo>
                    <a:pt x="35684" y="110930"/>
                  </a:lnTo>
                  <a:lnTo>
                    <a:pt x="35258" y="110565"/>
                  </a:lnTo>
                  <a:lnTo>
                    <a:pt x="34906" y="110273"/>
                  </a:lnTo>
                  <a:lnTo>
                    <a:pt x="34735" y="110152"/>
                  </a:lnTo>
                  <a:lnTo>
                    <a:pt x="34553" y="110054"/>
                  </a:lnTo>
                  <a:lnTo>
                    <a:pt x="34334" y="109945"/>
                  </a:lnTo>
                  <a:lnTo>
                    <a:pt x="34115" y="109860"/>
                  </a:lnTo>
                  <a:lnTo>
                    <a:pt x="33872" y="109775"/>
                  </a:lnTo>
                  <a:lnTo>
                    <a:pt x="33629" y="109702"/>
                  </a:lnTo>
                  <a:lnTo>
                    <a:pt x="33154" y="109568"/>
                  </a:lnTo>
                  <a:lnTo>
                    <a:pt x="32704" y="109470"/>
                  </a:lnTo>
                  <a:lnTo>
                    <a:pt x="32339" y="109398"/>
                  </a:lnTo>
                  <a:lnTo>
                    <a:pt x="31999" y="109337"/>
                  </a:lnTo>
                  <a:lnTo>
                    <a:pt x="31342" y="109337"/>
                  </a:lnTo>
                  <a:lnTo>
                    <a:pt x="30661" y="109325"/>
                  </a:lnTo>
                  <a:lnTo>
                    <a:pt x="29871" y="109300"/>
                  </a:lnTo>
                  <a:lnTo>
                    <a:pt x="29457" y="109276"/>
                  </a:lnTo>
                  <a:lnTo>
                    <a:pt x="29056" y="109239"/>
                  </a:lnTo>
                  <a:lnTo>
                    <a:pt x="28654" y="109203"/>
                  </a:lnTo>
                  <a:lnTo>
                    <a:pt x="28289" y="109154"/>
                  </a:lnTo>
                  <a:lnTo>
                    <a:pt x="27973" y="109106"/>
                  </a:lnTo>
                  <a:lnTo>
                    <a:pt x="27694" y="109033"/>
                  </a:lnTo>
                  <a:lnTo>
                    <a:pt x="27584" y="108996"/>
                  </a:lnTo>
                  <a:lnTo>
                    <a:pt x="27487" y="108948"/>
                  </a:lnTo>
                  <a:lnTo>
                    <a:pt x="27402" y="108911"/>
                  </a:lnTo>
                  <a:lnTo>
                    <a:pt x="27341" y="108862"/>
                  </a:lnTo>
                  <a:lnTo>
                    <a:pt x="27171" y="108668"/>
                  </a:lnTo>
                  <a:lnTo>
                    <a:pt x="27049" y="108498"/>
                  </a:lnTo>
                  <a:lnTo>
                    <a:pt x="26940" y="108327"/>
                  </a:lnTo>
                  <a:lnTo>
                    <a:pt x="26854" y="108181"/>
                  </a:lnTo>
                  <a:lnTo>
                    <a:pt x="26781" y="108048"/>
                  </a:lnTo>
                  <a:lnTo>
                    <a:pt x="26696" y="107926"/>
                  </a:lnTo>
                  <a:lnTo>
                    <a:pt x="26648" y="107877"/>
                  </a:lnTo>
                  <a:lnTo>
                    <a:pt x="26599" y="107841"/>
                  </a:lnTo>
                  <a:lnTo>
                    <a:pt x="26526" y="107792"/>
                  </a:lnTo>
                  <a:lnTo>
                    <a:pt x="26465" y="107768"/>
                  </a:lnTo>
                  <a:lnTo>
                    <a:pt x="26295" y="107707"/>
                  </a:lnTo>
                  <a:lnTo>
                    <a:pt x="26137" y="107622"/>
                  </a:lnTo>
                  <a:lnTo>
                    <a:pt x="26052" y="107573"/>
                  </a:lnTo>
                  <a:lnTo>
                    <a:pt x="25967" y="107525"/>
                  </a:lnTo>
                  <a:lnTo>
                    <a:pt x="25894" y="107452"/>
                  </a:lnTo>
                  <a:lnTo>
                    <a:pt x="25808" y="107366"/>
                  </a:lnTo>
                  <a:lnTo>
                    <a:pt x="25723" y="107269"/>
                  </a:lnTo>
                  <a:lnTo>
                    <a:pt x="25638" y="107160"/>
                  </a:lnTo>
                  <a:lnTo>
                    <a:pt x="25553" y="107038"/>
                  </a:lnTo>
                  <a:lnTo>
                    <a:pt x="25468" y="106892"/>
                  </a:lnTo>
                  <a:lnTo>
                    <a:pt x="25383" y="106722"/>
                  </a:lnTo>
                  <a:lnTo>
                    <a:pt x="25298" y="106527"/>
                  </a:lnTo>
                  <a:lnTo>
                    <a:pt x="25225" y="106308"/>
                  </a:lnTo>
                  <a:lnTo>
                    <a:pt x="25140" y="106065"/>
                  </a:lnTo>
                  <a:lnTo>
                    <a:pt x="24969" y="105579"/>
                  </a:lnTo>
                  <a:lnTo>
                    <a:pt x="24799" y="105129"/>
                  </a:lnTo>
                  <a:lnTo>
                    <a:pt x="24641" y="104679"/>
                  </a:lnTo>
                  <a:lnTo>
                    <a:pt x="24568" y="104460"/>
                  </a:lnTo>
                  <a:lnTo>
                    <a:pt x="24495" y="104241"/>
                  </a:lnTo>
                  <a:lnTo>
                    <a:pt x="24446" y="104010"/>
                  </a:lnTo>
                  <a:lnTo>
                    <a:pt x="24386" y="103767"/>
                  </a:lnTo>
                  <a:lnTo>
                    <a:pt x="24349" y="103523"/>
                  </a:lnTo>
                  <a:lnTo>
                    <a:pt x="24325" y="103256"/>
                  </a:lnTo>
                  <a:lnTo>
                    <a:pt x="24300" y="102988"/>
                  </a:lnTo>
                  <a:lnTo>
                    <a:pt x="24300" y="102696"/>
                  </a:lnTo>
                  <a:lnTo>
                    <a:pt x="24313" y="102392"/>
                  </a:lnTo>
                  <a:lnTo>
                    <a:pt x="24349" y="102064"/>
                  </a:lnTo>
                  <a:lnTo>
                    <a:pt x="24410" y="101456"/>
                  </a:lnTo>
                  <a:lnTo>
                    <a:pt x="24446" y="100945"/>
                  </a:lnTo>
                  <a:lnTo>
                    <a:pt x="24458" y="100519"/>
                  </a:lnTo>
                  <a:lnTo>
                    <a:pt x="24471" y="100167"/>
                  </a:lnTo>
                  <a:lnTo>
                    <a:pt x="24458" y="99850"/>
                  </a:lnTo>
                  <a:lnTo>
                    <a:pt x="24422" y="99546"/>
                  </a:lnTo>
                  <a:lnTo>
                    <a:pt x="24386" y="99242"/>
                  </a:lnTo>
                  <a:lnTo>
                    <a:pt x="24325" y="98914"/>
                  </a:lnTo>
                  <a:lnTo>
                    <a:pt x="24227" y="98342"/>
                  </a:lnTo>
                  <a:lnTo>
                    <a:pt x="24191" y="98123"/>
                  </a:lnTo>
                  <a:lnTo>
                    <a:pt x="24167" y="97929"/>
                  </a:lnTo>
                  <a:lnTo>
                    <a:pt x="24154" y="97722"/>
                  </a:lnTo>
                  <a:lnTo>
                    <a:pt x="24154" y="97503"/>
                  </a:lnTo>
                  <a:lnTo>
                    <a:pt x="24167" y="97223"/>
                  </a:lnTo>
                  <a:lnTo>
                    <a:pt x="24203" y="96871"/>
                  </a:lnTo>
                  <a:lnTo>
                    <a:pt x="24227" y="96482"/>
                  </a:lnTo>
                  <a:lnTo>
                    <a:pt x="24252" y="96068"/>
                  </a:lnTo>
                  <a:lnTo>
                    <a:pt x="24252" y="95265"/>
                  </a:lnTo>
                  <a:lnTo>
                    <a:pt x="24264" y="94888"/>
                  </a:lnTo>
                  <a:lnTo>
                    <a:pt x="24264" y="94596"/>
                  </a:lnTo>
                  <a:lnTo>
                    <a:pt x="24252" y="94329"/>
                  </a:lnTo>
                  <a:lnTo>
                    <a:pt x="24118" y="94219"/>
                  </a:lnTo>
                  <a:lnTo>
                    <a:pt x="23972" y="94073"/>
                  </a:lnTo>
                  <a:lnTo>
                    <a:pt x="23790" y="93903"/>
                  </a:lnTo>
                  <a:lnTo>
                    <a:pt x="23583" y="93660"/>
                  </a:lnTo>
                  <a:lnTo>
                    <a:pt x="23364" y="93380"/>
                  </a:lnTo>
                  <a:lnTo>
                    <a:pt x="23267" y="93234"/>
                  </a:lnTo>
                  <a:lnTo>
                    <a:pt x="23169" y="93088"/>
                  </a:lnTo>
                  <a:lnTo>
                    <a:pt x="23096" y="92942"/>
                  </a:lnTo>
                  <a:lnTo>
                    <a:pt x="23023" y="92809"/>
                  </a:lnTo>
                  <a:lnTo>
                    <a:pt x="22829" y="92334"/>
                  </a:lnTo>
                  <a:lnTo>
                    <a:pt x="22671" y="91994"/>
                  </a:lnTo>
                  <a:lnTo>
                    <a:pt x="22525" y="91690"/>
                  </a:lnTo>
                  <a:lnTo>
                    <a:pt x="22391" y="91374"/>
                  </a:lnTo>
                  <a:lnTo>
                    <a:pt x="22342" y="91288"/>
                  </a:lnTo>
                  <a:lnTo>
                    <a:pt x="22269" y="91203"/>
                  </a:lnTo>
                  <a:lnTo>
                    <a:pt x="22160" y="91106"/>
                  </a:lnTo>
                  <a:lnTo>
                    <a:pt x="22038" y="91021"/>
                  </a:lnTo>
                  <a:lnTo>
                    <a:pt x="21722" y="90838"/>
                  </a:lnTo>
                  <a:lnTo>
                    <a:pt x="21369" y="90632"/>
                  </a:lnTo>
                  <a:lnTo>
                    <a:pt x="20980" y="90413"/>
                  </a:lnTo>
                  <a:lnTo>
                    <a:pt x="20786" y="90303"/>
                  </a:lnTo>
                  <a:lnTo>
                    <a:pt x="20591" y="90182"/>
                  </a:lnTo>
                  <a:lnTo>
                    <a:pt x="20409" y="90060"/>
                  </a:lnTo>
                  <a:lnTo>
                    <a:pt x="20238" y="89926"/>
                  </a:lnTo>
                  <a:lnTo>
                    <a:pt x="20080" y="89780"/>
                  </a:lnTo>
                  <a:lnTo>
                    <a:pt x="19934" y="89634"/>
                  </a:lnTo>
                  <a:lnTo>
                    <a:pt x="19667" y="89355"/>
                  </a:lnTo>
                  <a:lnTo>
                    <a:pt x="19423" y="89111"/>
                  </a:lnTo>
                  <a:lnTo>
                    <a:pt x="19302" y="89002"/>
                  </a:lnTo>
                  <a:lnTo>
                    <a:pt x="19180" y="88917"/>
                  </a:lnTo>
                  <a:lnTo>
                    <a:pt x="19046" y="88820"/>
                  </a:lnTo>
                  <a:lnTo>
                    <a:pt x="18913" y="88747"/>
                  </a:lnTo>
                  <a:lnTo>
                    <a:pt x="18767" y="88674"/>
                  </a:lnTo>
                  <a:lnTo>
                    <a:pt x="18621" y="88613"/>
                  </a:lnTo>
                  <a:lnTo>
                    <a:pt x="18451" y="88552"/>
                  </a:lnTo>
                  <a:lnTo>
                    <a:pt x="18280" y="88491"/>
                  </a:lnTo>
                  <a:lnTo>
                    <a:pt x="18086" y="88443"/>
                  </a:lnTo>
                  <a:lnTo>
                    <a:pt x="17879" y="88406"/>
                  </a:lnTo>
                  <a:lnTo>
                    <a:pt x="17392" y="88321"/>
                  </a:lnTo>
                  <a:lnTo>
                    <a:pt x="16371" y="88175"/>
                  </a:lnTo>
                  <a:lnTo>
                    <a:pt x="15495" y="88078"/>
                  </a:lnTo>
                  <a:lnTo>
                    <a:pt x="14863" y="88029"/>
                  </a:lnTo>
                  <a:lnTo>
                    <a:pt x="14680" y="88017"/>
                  </a:lnTo>
                  <a:lnTo>
                    <a:pt x="14583" y="88017"/>
                  </a:lnTo>
                  <a:lnTo>
                    <a:pt x="14644" y="88041"/>
                  </a:lnTo>
                  <a:lnTo>
                    <a:pt x="14814" y="88090"/>
                  </a:lnTo>
                  <a:lnTo>
                    <a:pt x="15410" y="88224"/>
                  </a:lnTo>
                  <a:lnTo>
                    <a:pt x="16164" y="88406"/>
                  </a:lnTo>
                  <a:lnTo>
                    <a:pt x="16894" y="88588"/>
                  </a:lnTo>
                  <a:lnTo>
                    <a:pt x="17247" y="88674"/>
                  </a:lnTo>
                  <a:lnTo>
                    <a:pt x="17599" y="88734"/>
                  </a:lnTo>
                  <a:lnTo>
                    <a:pt x="17952" y="88807"/>
                  </a:lnTo>
                  <a:lnTo>
                    <a:pt x="18292" y="88880"/>
                  </a:lnTo>
                  <a:lnTo>
                    <a:pt x="18609" y="88965"/>
                  </a:lnTo>
                  <a:lnTo>
                    <a:pt x="18755" y="89014"/>
                  </a:lnTo>
                  <a:lnTo>
                    <a:pt x="18901" y="89075"/>
                  </a:lnTo>
                  <a:lnTo>
                    <a:pt x="19022" y="89148"/>
                  </a:lnTo>
                  <a:lnTo>
                    <a:pt x="19144" y="89221"/>
                  </a:lnTo>
                  <a:lnTo>
                    <a:pt x="19253" y="89318"/>
                  </a:lnTo>
                  <a:lnTo>
                    <a:pt x="19338" y="89415"/>
                  </a:lnTo>
                  <a:lnTo>
                    <a:pt x="19484" y="89586"/>
                  </a:lnTo>
                  <a:lnTo>
                    <a:pt x="19667" y="89780"/>
                  </a:lnTo>
                  <a:lnTo>
                    <a:pt x="20080" y="90194"/>
                  </a:lnTo>
                  <a:lnTo>
                    <a:pt x="19788" y="90194"/>
                  </a:lnTo>
                  <a:lnTo>
                    <a:pt x="19460" y="90230"/>
                  </a:lnTo>
                  <a:lnTo>
                    <a:pt x="19290" y="90242"/>
                  </a:lnTo>
                  <a:lnTo>
                    <a:pt x="19119" y="90242"/>
                  </a:lnTo>
                  <a:lnTo>
                    <a:pt x="18925" y="90218"/>
                  </a:lnTo>
                  <a:lnTo>
                    <a:pt x="18730" y="90194"/>
                  </a:lnTo>
                  <a:lnTo>
                    <a:pt x="18280" y="90109"/>
                  </a:lnTo>
                  <a:lnTo>
                    <a:pt x="17782" y="90011"/>
                  </a:lnTo>
                  <a:lnTo>
                    <a:pt x="17636" y="89999"/>
                  </a:lnTo>
                  <a:lnTo>
                    <a:pt x="17490" y="89999"/>
                  </a:lnTo>
                  <a:lnTo>
                    <a:pt x="17344" y="90011"/>
                  </a:lnTo>
                  <a:lnTo>
                    <a:pt x="17198" y="90036"/>
                  </a:lnTo>
                  <a:lnTo>
                    <a:pt x="17040" y="90072"/>
                  </a:lnTo>
                  <a:lnTo>
                    <a:pt x="16882" y="90121"/>
                  </a:lnTo>
                  <a:lnTo>
                    <a:pt x="16724" y="90182"/>
                  </a:lnTo>
                  <a:lnTo>
                    <a:pt x="16565" y="90255"/>
                  </a:lnTo>
                  <a:lnTo>
                    <a:pt x="16237" y="90413"/>
                  </a:lnTo>
                  <a:lnTo>
                    <a:pt x="15921" y="90595"/>
                  </a:lnTo>
                  <a:lnTo>
                    <a:pt x="15592" y="90802"/>
                  </a:lnTo>
                  <a:lnTo>
                    <a:pt x="15276" y="91021"/>
                  </a:lnTo>
                  <a:lnTo>
                    <a:pt x="14972" y="91252"/>
                  </a:lnTo>
                  <a:lnTo>
                    <a:pt x="14656" y="91471"/>
                  </a:lnTo>
                  <a:lnTo>
                    <a:pt x="14340" y="91678"/>
                  </a:lnTo>
                  <a:lnTo>
                    <a:pt x="14024" y="91860"/>
                  </a:lnTo>
                  <a:lnTo>
                    <a:pt x="13866" y="91945"/>
                  </a:lnTo>
                  <a:lnTo>
                    <a:pt x="13707" y="92018"/>
                  </a:lnTo>
                  <a:lnTo>
                    <a:pt x="13549" y="92079"/>
                  </a:lnTo>
                  <a:lnTo>
                    <a:pt x="13391" y="92140"/>
                  </a:lnTo>
                  <a:lnTo>
                    <a:pt x="13221" y="92176"/>
                  </a:lnTo>
                  <a:lnTo>
                    <a:pt x="13063" y="92213"/>
                  </a:lnTo>
                  <a:lnTo>
                    <a:pt x="12893" y="92237"/>
                  </a:lnTo>
                  <a:lnTo>
                    <a:pt x="12722" y="92237"/>
                  </a:lnTo>
                  <a:lnTo>
                    <a:pt x="12552" y="92249"/>
                  </a:lnTo>
                  <a:lnTo>
                    <a:pt x="12370" y="92274"/>
                  </a:lnTo>
                  <a:lnTo>
                    <a:pt x="12175" y="92310"/>
                  </a:lnTo>
                  <a:lnTo>
                    <a:pt x="11980" y="92359"/>
                  </a:lnTo>
                  <a:lnTo>
                    <a:pt x="11786" y="92407"/>
                  </a:lnTo>
                  <a:lnTo>
                    <a:pt x="11591" y="92480"/>
                  </a:lnTo>
                  <a:lnTo>
                    <a:pt x="11202" y="92638"/>
                  </a:lnTo>
                  <a:lnTo>
                    <a:pt x="10837" y="92809"/>
                  </a:lnTo>
                  <a:lnTo>
                    <a:pt x="10497" y="92991"/>
                  </a:lnTo>
                  <a:lnTo>
                    <a:pt x="10229" y="93174"/>
                  </a:lnTo>
                  <a:lnTo>
                    <a:pt x="10107" y="93259"/>
                  </a:lnTo>
                  <a:lnTo>
                    <a:pt x="10022" y="93332"/>
                  </a:lnTo>
                  <a:lnTo>
                    <a:pt x="9937" y="93405"/>
                  </a:lnTo>
                  <a:lnTo>
                    <a:pt x="9852" y="93465"/>
                  </a:lnTo>
                  <a:lnTo>
                    <a:pt x="9767" y="93502"/>
                  </a:lnTo>
                  <a:lnTo>
                    <a:pt x="9682" y="93538"/>
                  </a:lnTo>
                  <a:lnTo>
                    <a:pt x="9597" y="93575"/>
                  </a:lnTo>
                  <a:lnTo>
                    <a:pt x="9499" y="93599"/>
                  </a:lnTo>
                  <a:lnTo>
                    <a:pt x="9305" y="93624"/>
                  </a:lnTo>
                  <a:lnTo>
                    <a:pt x="9074" y="93648"/>
                  </a:lnTo>
                  <a:lnTo>
                    <a:pt x="8818" y="93660"/>
                  </a:lnTo>
                  <a:lnTo>
                    <a:pt x="8502" y="93684"/>
                  </a:lnTo>
                  <a:lnTo>
                    <a:pt x="8149" y="93721"/>
                  </a:lnTo>
                  <a:lnTo>
                    <a:pt x="7724" y="93782"/>
                  </a:lnTo>
                  <a:lnTo>
                    <a:pt x="7274" y="93879"/>
                  </a:lnTo>
                  <a:lnTo>
                    <a:pt x="6812" y="93988"/>
                  </a:lnTo>
                  <a:lnTo>
                    <a:pt x="6337" y="94110"/>
                  </a:lnTo>
                  <a:lnTo>
                    <a:pt x="5887" y="94244"/>
                  </a:lnTo>
                  <a:lnTo>
                    <a:pt x="5474" y="94378"/>
                  </a:lnTo>
                  <a:lnTo>
                    <a:pt x="5097" y="94499"/>
                  </a:lnTo>
                  <a:lnTo>
                    <a:pt x="4793" y="94609"/>
                  </a:lnTo>
                  <a:lnTo>
                    <a:pt x="4671" y="94669"/>
                  </a:lnTo>
                  <a:lnTo>
                    <a:pt x="4550" y="94730"/>
                  </a:lnTo>
                  <a:lnTo>
                    <a:pt x="4331" y="94864"/>
                  </a:lnTo>
                  <a:lnTo>
                    <a:pt x="4136" y="95010"/>
                  </a:lnTo>
                  <a:lnTo>
                    <a:pt x="3954" y="95144"/>
                  </a:lnTo>
                  <a:lnTo>
                    <a:pt x="3783" y="95265"/>
                  </a:lnTo>
                  <a:lnTo>
                    <a:pt x="3613" y="95363"/>
                  </a:lnTo>
                  <a:lnTo>
                    <a:pt x="3540" y="95411"/>
                  </a:lnTo>
                  <a:lnTo>
                    <a:pt x="3455" y="95436"/>
                  </a:lnTo>
                  <a:lnTo>
                    <a:pt x="3382" y="95448"/>
                  </a:lnTo>
                  <a:lnTo>
                    <a:pt x="3309" y="95460"/>
                  </a:lnTo>
                  <a:lnTo>
                    <a:pt x="3224" y="95448"/>
                  </a:lnTo>
                  <a:lnTo>
                    <a:pt x="3102" y="95423"/>
                  </a:lnTo>
                  <a:lnTo>
                    <a:pt x="2762" y="95338"/>
                  </a:lnTo>
                  <a:lnTo>
                    <a:pt x="1825" y="95059"/>
                  </a:lnTo>
                  <a:lnTo>
                    <a:pt x="804" y="94730"/>
                  </a:lnTo>
                  <a:lnTo>
                    <a:pt x="1" y="94475"/>
                  </a:lnTo>
                  <a:lnTo>
                    <a:pt x="3321" y="95776"/>
                  </a:lnTo>
                  <a:lnTo>
                    <a:pt x="3406" y="95764"/>
                  </a:lnTo>
                  <a:lnTo>
                    <a:pt x="3504" y="95740"/>
                  </a:lnTo>
                  <a:lnTo>
                    <a:pt x="3637" y="95691"/>
                  </a:lnTo>
                  <a:lnTo>
                    <a:pt x="3795" y="95630"/>
                  </a:lnTo>
                  <a:lnTo>
                    <a:pt x="3990" y="95533"/>
                  </a:lnTo>
                  <a:lnTo>
                    <a:pt x="4221" y="95411"/>
                  </a:lnTo>
                  <a:lnTo>
                    <a:pt x="4464" y="95241"/>
                  </a:lnTo>
                  <a:lnTo>
                    <a:pt x="4610" y="95144"/>
                  </a:lnTo>
                  <a:lnTo>
                    <a:pt x="4781" y="95059"/>
                  </a:lnTo>
                  <a:lnTo>
                    <a:pt x="4987" y="94961"/>
                  </a:lnTo>
                  <a:lnTo>
                    <a:pt x="5194" y="94864"/>
                  </a:lnTo>
                  <a:lnTo>
                    <a:pt x="5681" y="94669"/>
                  </a:lnTo>
                  <a:lnTo>
                    <a:pt x="6204" y="94499"/>
                  </a:lnTo>
                  <a:lnTo>
                    <a:pt x="6739" y="94353"/>
                  </a:lnTo>
                  <a:lnTo>
                    <a:pt x="7262" y="94219"/>
                  </a:lnTo>
                  <a:lnTo>
                    <a:pt x="7748" y="94134"/>
                  </a:lnTo>
                  <a:lnTo>
                    <a:pt x="7967" y="94098"/>
                  </a:lnTo>
                  <a:lnTo>
                    <a:pt x="8162" y="94086"/>
                  </a:lnTo>
                  <a:lnTo>
                    <a:pt x="8830" y="94037"/>
                  </a:lnTo>
                  <a:lnTo>
                    <a:pt x="9098" y="94025"/>
                  </a:lnTo>
                  <a:lnTo>
                    <a:pt x="9341" y="94001"/>
                  </a:lnTo>
                  <a:lnTo>
                    <a:pt x="9536" y="93964"/>
                  </a:lnTo>
                  <a:lnTo>
                    <a:pt x="9694" y="93915"/>
                  </a:lnTo>
                  <a:lnTo>
                    <a:pt x="9755" y="93891"/>
                  </a:lnTo>
                  <a:lnTo>
                    <a:pt x="9816" y="93855"/>
                  </a:lnTo>
                  <a:lnTo>
                    <a:pt x="9852" y="93818"/>
                  </a:lnTo>
                  <a:lnTo>
                    <a:pt x="9889" y="93769"/>
                  </a:lnTo>
                  <a:lnTo>
                    <a:pt x="9937" y="93709"/>
                  </a:lnTo>
                  <a:lnTo>
                    <a:pt x="10010" y="93648"/>
                  </a:lnTo>
                  <a:lnTo>
                    <a:pt x="10217" y="93502"/>
                  </a:lnTo>
                  <a:lnTo>
                    <a:pt x="10485" y="93344"/>
                  </a:lnTo>
                  <a:lnTo>
                    <a:pt x="10801" y="93174"/>
                  </a:lnTo>
                  <a:lnTo>
                    <a:pt x="11141" y="93015"/>
                  </a:lnTo>
                  <a:lnTo>
                    <a:pt x="11470" y="92882"/>
                  </a:lnTo>
                  <a:lnTo>
                    <a:pt x="11628" y="92821"/>
                  </a:lnTo>
                  <a:lnTo>
                    <a:pt x="11774" y="92784"/>
                  </a:lnTo>
                  <a:lnTo>
                    <a:pt x="11907" y="92748"/>
                  </a:lnTo>
                  <a:lnTo>
                    <a:pt x="12029" y="92736"/>
                  </a:lnTo>
                  <a:lnTo>
                    <a:pt x="12516" y="92711"/>
                  </a:lnTo>
                  <a:lnTo>
                    <a:pt x="12807" y="92687"/>
                  </a:lnTo>
                  <a:lnTo>
                    <a:pt x="13111" y="92663"/>
                  </a:lnTo>
                  <a:lnTo>
                    <a:pt x="13416" y="92614"/>
                  </a:lnTo>
                  <a:lnTo>
                    <a:pt x="13695" y="92565"/>
                  </a:lnTo>
                  <a:lnTo>
                    <a:pt x="13951" y="92492"/>
                  </a:lnTo>
                  <a:lnTo>
                    <a:pt x="14060" y="92456"/>
                  </a:lnTo>
                  <a:lnTo>
                    <a:pt x="14157" y="92407"/>
                  </a:lnTo>
                  <a:lnTo>
                    <a:pt x="14267" y="92346"/>
                  </a:lnTo>
                  <a:lnTo>
                    <a:pt x="14388" y="92249"/>
                  </a:lnTo>
                  <a:lnTo>
                    <a:pt x="14705" y="92018"/>
                  </a:lnTo>
                  <a:lnTo>
                    <a:pt x="15471" y="91398"/>
                  </a:lnTo>
                  <a:lnTo>
                    <a:pt x="15860" y="91094"/>
                  </a:lnTo>
                  <a:lnTo>
                    <a:pt x="16213" y="90814"/>
                  </a:lnTo>
                  <a:lnTo>
                    <a:pt x="16505" y="90607"/>
                  </a:lnTo>
                  <a:lnTo>
                    <a:pt x="16614" y="90534"/>
                  </a:lnTo>
                  <a:lnTo>
                    <a:pt x="16699" y="90498"/>
                  </a:lnTo>
                  <a:lnTo>
                    <a:pt x="16772" y="90474"/>
                  </a:lnTo>
                  <a:lnTo>
                    <a:pt x="17052" y="90474"/>
                  </a:lnTo>
                  <a:lnTo>
                    <a:pt x="17283" y="90486"/>
                  </a:lnTo>
                  <a:lnTo>
                    <a:pt x="17514" y="90534"/>
                  </a:lnTo>
                  <a:lnTo>
                    <a:pt x="17733" y="90583"/>
                  </a:lnTo>
                  <a:lnTo>
                    <a:pt x="17928" y="90632"/>
                  </a:lnTo>
                  <a:lnTo>
                    <a:pt x="18086" y="90680"/>
                  </a:lnTo>
                  <a:lnTo>
                    <a:pt x="18183" y="90729"/>
                  </a:lnTo>
                  <a:lnTo>
                    <a:pt x="18268" y="90765"/>
                  </a:lnTo>
                  <a:lnTo>
                    <a:pt x="18378" y="90790"/>
                  </a:lnTo>
                  <a:lnTo>
                    <a:pt x="18499" y="90814"/>
                  </a:lnTo>
                  <a:lnTo>
                    <a:pt x="18621" y="90826"/>
                  </a:lnTo>
                  <a:lnTo>
                    <a:pt x="18755" y="90814"/>
                  </a:lnTo>
                  <a:lnTo>
                    <a:pt x="18876" y="90790"/>
                  </a:lnTo>
                  <a:lnTo>
                    <a:pt x="18998" y="90741"/>
                  </a:lnTo>
                  <a:lnTo>
                    <a:pt x="19059" y="90717"/>
                  </a:lnTo>
                  <a:lnTo>
                    <a:pt x="19107" y="90680"/>
                  </a:lnTo>
                  <a:lnTo>
                    <a:pt x="19156" y="90644"/>
                  </a:lnTo>
                  <a:lnTo>
                    <a:pt x="19205" y="90620"/>
                  </a:lnTo>
                  <a:lnTo>
                    <a:pt x="19265" y="90607"/>
                  </a:lnTo>
                  <a:lnTo>
                    <a:pt x="19338" y="90595"/>
                  </a:lnTo>
                  <a:lnTo>
                    <a:pt x="19399" y="90607"/>
                  </a:lnTo>
                  <a:lnTo>
                    <a:pt x="19472" y="90620"/>
                  </a:lnTo>
                  <a:lnTo>
                    <a:pt x="19630" y="90656"/>
                  </a:lnTo>
                  <a:lnTo>
                    <a:pt x="19813" y="90729"/>
                  </a:lnTo>
                  <a:lnTo>
                    <a:pt x="20007" y="90814"/>
                  </a:lnTo>
                  <a:lnTo>
                    <a:pt x="20469" y="91009"/>
                  </a:lnTo>
                  <a:lnTo>
                    <a:pt x="20640" y="91094"/>
                  </a:lnTo>
                  <a:lnTo>
                    <a:pt x="20822" y="91179"/>
                  </a:lnTo>
                  <a:lnTo>
                    <a:pt x="21223" y="91410"/>
                  </a:lnTo>
                  <a:lnTo>
                    <a:pt x="21600" y="91641"/>
                  </a:lnTo>
                  <a:lnTo>
                    <a:pt x="21941" y="91860"/>
                  </a:lnTo>
                  <a:lnTo>
                    <a:pt x="22245" y="92213"/>
                  </a:lnTo>
                  <a:lnTo>
                    <a:pt x="22403" y="92395"/>
                  </a:lnTo>
                  <a:lnTo>
                    <a:pt x="22537" y="92590"/>
                  </a:lnTo>
                  <a:lnTo>
                    <a:pt x="22671" y="92784"/>
                  </a:lnTo>
                  <a:lnTo>
                    <a:pt x="22780" y="92979"/>
                  </a:lnTo>
                  <a:lnTo>
                    <a:pt x="22865" y="93174"/>
                  </a:lnTo>
                  <a:lnTo>
                    <a:pt x="22890" y="93271"/>
                  </a:lnTo>
                  <a:lnTo>
                    <a:pt x="22914" y="93368"/>
                  </a:lnTo>
                  <a:lnTo>
                    <a:pt x="22987" y="93660"/>
                  </a:lnTo>
                  <a:lnTo>
                    <a:pt x="23072" y="93940"/>
                  </a:lnTo>
                  <a:lnTo>
                    <a:pt x="23181" y="94219"/>
                  </a:lnTo>
                  <a:lnTo>
                    <a:pt x="23291" y="94475"/>
                  </a:lnTo>
                  <a:lnTo>
                    <a:pt x="23522" y="94998"/>
                  </a:lnTo>
                  <a:lnTo>
                    <a:pt x="23631" y="95253"/>
                  </a:lnTo>
                  <a:lnTo>
                    <a:pt x="23717" y="95521"/>
                  </a:lnTo>
                  <a:lnTo>
                    <a:pt x="23753" y="95667"/>
                  </a:lnTo>
                  <a:lnTo>
                    <a:pt x="23777" y="95837"/>
                  </a:lnTo>
                  <a:lnTo>
                    <a:pt x="23790" y="96019"/>
                  </a:lnTo>
                  <a:lnTo>
                    <a:pt x="23790" y="96214"/>
                  </a:lnTo>
                  <a:lnTo>
                    <a:pt x="23777" y="96421"/>
                  </a:lnTo>
                  <a:lnTo>
                    <a:pt x="23765" y="96640"/>
                  </a:lnTo>
                  <a:lnTo>
                    <a:pt x="23704" y="97102"/>
                  </a:lnTo>
                  <a:lnTo>
                    <a:pt x="23631" y="97564"/>
                  </a:lnTo>
                  <a:lnTo>
                    <a:pt x="23546" y="98002"/>
                  </a:lnTo>
                  <a:lnTo>
                    <a:pt x="23449" y="98403"/>
                  </a:lnTo>
                  <a:lnTo>
                    <a:pt x="23352" y="98744"/>
                  </a:lnTo>
                  <a:lnTo>
                    <a:pt x="23254" y="99048"/>
                  </a:lnTo>
                  <a:lnTo>
                    <a:pt x="23145" y="99315"/>
                  </a:lnTo>
                  <a:lnTo>
                    <a:pt x="23036" y="99571"/>
                  </a:lnTo>
                  <a:lnTo>
                    <a:pt x="22938" y="99814"/>
                  </a:lnTo>
                  <a:lnTo>
                    <a:pt x="22902" y="99936"/>
                  </a:lnTo>
                  <a:lnTo>
                    <a:pt x="22877" y="100045"/>
                  </a:lnTo>
                  <a:lnTo>
                    <a:pt x="22853" y="100167"/>
                  </a:lnTo>
                  <a:lnTo>
                    <a:pt x="22853" y="100288"/>
                  </a:lnTo>
                  <a:lnTo>
                    <a:pt x="22865" y="100410"/>
                  </a:lnTo>
                  <a:lnTo>
                    <a:pt x="22890" y="100531"/>
                  </a:lnTo>
                  <a:lnTo>
                    <a:pt x="22926" y="100653"/>
                  </a:lnTo>
                  <a:lnTo>
                    <a:pt x="22987" y="100787"/>
                  </a:lnTo>
                  <a:lnTo>
                    <a:pt x="23121" y="101067"/>
                  </a:lnTo>
                  <a:lnTo>
                    <a:pt x="23254" y="101358"/>
                  </a:lnTo>
                  <a:lnTo>
                    <a:pt x="23376" y="101650"/>
                  </a:lnTo>
                  <a:lnTo>
                    <a:pt x="23498" y="101954"/>
                  </a:lnTo>
                  <a:lnTo>
                    <a:pt x="23595" y="102246"/>
                  </a:lnTo>
                  <a:lnTo>
                    <a:pt x="23668" y="102526"/>
                  </a:lnTo>
                  <a:lnTo>
                    <a:pt x="23717" y="102781"/>
                  </a:lnTo>
                  <a:lnTo>
                    <a:pt x="23741" y="103013"/>
                  </a:lnTo>
                  <a:lnTo>
                    <a:pt x="23741" y="103280"/>
                  </a:lnTo>
                  <a:lnTo>
                    <a:pt x="23765" y="103633"/>
                  </a:lnTo>
                  <a:lnTo>
                    <a:pt x="23826" y="104496"/>
                  </a:lnTo>
                  <a:lnTo>
                    <a:pt x="23863" y="104946"/>
                  </a:lnTo>
                  <a:lnTo>
                    <a:pt x="23911" y="105384"/>
                  </a:lnTo>
                  <a:lnTo>
                    <a:pt x="23960" y="105773"/>
                  </a:lnTo>
                  <a:lnTo>
                    <a:pt x="24008" y="106102"/>
                  </a:lnTo>
                  <a:lnTo>
                    <a:pt x="24081" y="106394"/>
                  </a:lnTo>
                  <a:lnTo>
                    <a:pt x="24167" y="106698"/>
                  </a:lnTo>
                  <a:lnTo>
                    <a:pt x="24288" y="107014"/>
                  </a:lnTo>
                  <a:lnTo>
                    <a:pt x="24361" y="107172"/>
                  </a:lnTo>
                  <a:lnTo>
                    <a:pt x="24434" y="107330"/>
                  </a:lnTo>
                  <a:lnTo>
                    <a:pt x="24519" y="107476"/>
                  </a:lnTo>
                  <a:lnTo>
                    <a:pt x="24617" y="107634"/>
                  </a:lnTo>
                  <a:lnTo>
                    <a:pt x="24714" y="107768"/>
                  </a:lnTo>
                  <a:lnTo>
                    <a:pt x="24823" y="107902"/>
                  </a:lnTo>
                  <a:lnTo>
                    <a:pt x="24933" y="108035"/>
                  </a:lnTo>
                  <a:lnTo>
                    <a:pt x="25054" y="108145"/>
                  </a:lnTo>
                  <a:lnTo>
                    <a:pt x="25188" y="108254"/>
                  </a:lnTo>
                  <a:lnTo>
                    <a:pt x="25322" y="108339"/>
                  </a:lnTo>
                  <a:lnTo>
                    <a:pt x="25577" y="108498"/>
                  </a:lnTo>
                  <a:lnTo>
                    <a:pt x="25772" y="108631"/>
                  </a:lnTo>
                  <a:lnTo>
                    <a:pt x="25930" y="108765"/>
                  </a:lnTo>
                  <a:lnTo>
                    <a:pt x="26064" y="108887"/>
                  </a:lnTo>
                  <a:lnTo>
                    <a:pt x="26173" y="109021"/>
                  </a:lnTo>
                  <a:lnTo>
                    <a:pt x="26283" y="109166"/>
                  </a:lnTo>
                  <a:lnTo>
                    <a:pt x="26538" y="109507"/>
                  </a:lnTo>
                  <a:lnTo>
                    <a:pt x="26611" y="109604"/>
                  </a:lnTo>
                  <a:lnTo>
                    <a:pt x="26696" y="109689"/>
                  </a:lnTo>
                  <a:lnTo>
                    <a:pt x="26769" y="109762"/>
                  </a:lnTo>
                  <a:lnTo>
                    <a:pt x="26854" y="109835"/>
                  </a:lnTo>
                  <a:lnTo>
                    <a:pt x="26952" y="109896"/>
                  </a:lnTo>
                  <a:lnTo>
                    <a:pt x="27037" y="109945"/>
                  </a:lnTo>
                  <a:lnTo>
                    <a:pt x="27219" y="110042"/>
                  </a:lnTo>
                  <a:lnTo>
                    <a:pt x="27426" y="110103"/>
                  </a:lnTo>
                  <a:lnTo>
                    <a:pt x="27633" y="110152"/>
                  </a:lnTo>
                  <a:lnTo>
                    <a:pt x="27852" y="110188"/>
                  </a:lnTo>
                  <a:lnTo>
                    <a:pt x="28083" y="110225"/>
                  </a:lnTo>
                  <a:lnTo>
                    <a:pt x="28654" y="110273"/>
                  </a:lnTo>
                  <a:lnTo>
                    <a:pt x="29372" y="110322"/>
                  </a:lnTo>
                  <a:lnTo>
                    <a:pt x="30783" y="110407"/>
                  </a:lnTo>
                  <a:lnTo>
                    <a:pt x="31038" y="110431"/>
                  </a:lnTo>
                  <a:lnTo>
                    <a:pt x="31220" y="110480"/>
                  </a:lnTo>
                  <a:lnTo>
                    <a:pt x="31366" y="110541"/>
                  </a:lnTo>
                  <a:lnTo>
                    <a:pt x="31488" y="110589"/>
                  </a:lnTo>
                  <a:lnTo>
                    <a:pt x="31610" y="110650"/>
                  </a:lnTo>
                  <a:lnTo>
                    <a:pt x="31731" y="110687"/>
                  </a:lnTo>
                  <a:lnTo>
                    <a:pt x="31902" y="110711"/>
                  </a:lnTo>
                  <a:lnTo>
                    <a:pt x="32120" y="110699"/>
                  </a:lnTo>
                  <a:lnTo>
                    <a:pt x="32437" y="110699"/>
                  </a:lnTo>
                  <a:lnTo>
                    <a:pt x="32510" y="110723"/>
                  </a:lnTo>
                  <a:lnTo>
                    <a:pt x="32583" y="110735"/>
                  </a:lnTo>
                  <a:lnTo>
                    <a:pt x="32643" y="110772"/>
                  </a:lnTo>
                  <a:lnTo>
                    <a:pt x="32680" y="110796"/>
                  </a:lnTo>
                  <a:lnTo>
                    <a:pt x="32729" y="110845"/>
                  </a:lnTo>
                  <a:lnTo>
                    <a:pt x="32753" y="110881"/>
                  </a:lnTo>
                  <a:lnTo>
                    <a:pt x="32777" y="110942"/>
                  </a:lnTo>
                  <a:lnTo>
                    <a:pt x="32814" y="111064"/>
                  </a:lnTo>
                  <a:lnTo>
                    <a:pt x="32838" y="111197"/>
                  </a:lnTo>
                  <a:lnTo>
                    <a:pt x="32838" y="111368"/>
                  </a:lnTo>
                  <a:lnTo>
                    <a:pt x="32850" y="111453"/>
                  </a:lnTo>
                  <a:lnTo>
                    <a:pt x="32874" y="111550"/>
                  </a:lnTo>
                  <a:lnTo>
                    <a:pt x="32911" y="111635"/>
                  </a:lnTo>
                  <a:lnTo>
                    <a:pt x="32960" y="111733"/>
                  </a:lnTo>
                  <a:lnTo>
                    <a:pt x="33020" y="111830"/>
                  </a:lnTo>
                  <a:lnTo>
                    <a:pt x="33093" y="111915"/>
                  </a:lnTo>
                  <a:lnTo>
                    <a:pt x="33166" y="112012"/>
                  </a:lnTo>
                  <a:lnTo>
                    <a:pt x="33264" y="112097"/>
                  </a:lnTo>
                  <a:lnTo>
                    <a:pt x="33470" y="112268"/>
                  </a:lnTo>
                  <a:lnTo>
                    <a:pt x="33714" y="112438"/>
                  </a:lnTo>
                  <a:lnTo>
                    <a:pt x="33981" y="112596"/>
                  </a:lnTo>
                  <a:lnTo>
                    <a:pt x="34273" y="112742"/>
                  </a:lnTo>
                  <a:lnTo>
                    <a:pt x="34541" y="112876"/>
                  </a:lnTo>
                  <a:lnTo>
                    <a:pt x="34760" y="112997"/>
                  </a:lnTo>
                  <a:lnTo>
                    <a:pt x="34942" y="113131"/>
                  </a:lnTo>
                  <a:lnTo>
                    <a:pt x="35088" y="113265"/>
                  </a:lnTo>
                  <a:lnTo>
                    <a:pt x="35222" y="113399"/>
                  </a:lnTo>
                  <a:lnTo>
                    <a:pt x="35343" y="113545"/>
                  </a:lnTo>
                  <a:lnTo>
                    <a:pt x="35477" y="113691"/>
                  </a:lnTo>
                  <a:lnTo>
                    <a:pt x="35623" y="113837"/>
                  </a:lnTo>
                  <a:lnTo>
                    <a:pt x="35891" y="114104"/>
                  </a:lnTo>
                  <a:lnTo>
                    <a:pt x="36000" y="114214"/>
                  </a:lnTo>
                  <a:lnTo>
                    <a:pt x="36110" y="114323"/>
                  </a:lnTo>
                  <a:lnTo>
                    <a:pt x="36195" y="114445"/>
                  </a:lnTo>
                  <a:lnTo>
                    <a:pt x="36268" y="114566"/>
                  </a:lnTo>
                  <a:lnTo>
                    <a:pt x="36328" y="114724"/>
                  </a:lnTo>
                  <a:lnTo>
                    <a:pt x="36377" y="114907"/>
                  </a:lnTo>
                  <a:lnTo>
                    <a:pt x="36414" y="115065"/>
                  </a:lnTo>
                  <a:lnTo>
                    <a:pt x="36438" y="115174"/>
                  </a:lnTo>
                  <a:lnTo>
                    <a:pt x="36487" y="115247"/>
                  </a:lnTo>
                  <a:lnTo>
                    <a:pt x="36535" y="115284"/>
                  </a:lnTo>
                  <a:lnTo>
                    <a:pt x="36596" y="115308"/>
                  </a:lnTo>
                  <a:lnTo>
                    <a:pt x="36693" y="115333"/>
                  </a:lnTo>
                  <a:lnTo>
                    <a:pt x="36815" y="115357"/>
                  </a:lnTo>
                  <a:lnTo>
                    <a:pt x="36985" y="115418"/>
                  </a:lnTo>
                  <a:lnTo>
                    <a:pt x="37143" y="115478"/>
                  </a:lnTo>
                  <a:lnTo>
                    <a:pt x="37192" y="115515"/>
                  </a:lnTo>
                  <a:lnTo>
                    <a:pt x="37241" y="115551"/>
                  </a:lnTo>
                  <a:lnTo>
                    <a:pt x="37289" y="115588"/>
                  </a:lnTo>
                  <a:lnTo>
                    <a:pt x="37314" y="115624"/>
                  </a:lnTo>
                  <a:lnTo>
                    <a:pt x="37362" y="115722"/>
                  </a:lnTo>
                  <a:lnTo>
                    <a:pt x="37399" y="115819"/>
                  </a:lnTo>
                  <a:lnTo>
                    <a:pt x="37435" y="115928"/>
                  </a:lnTo>
                  <a:lnTo>
                    <a:pt x="37472" y="116050"/>
                  </a:lnTo>
                  <a:lnTo>
                    <a:pt x="37532" y="116184"/>
                  </a:lnTo>
                  <a:lnTo>
                    <a:pt x="37605" y="116318"/>
                  </a:lnTo>
                  <a:lnTo>
                    <a:pt x="37666" y="116451"/>
                  </a:lnTo>
                  <a:lnTo>
                    <a:pt x="37764" y="116573"/>
                  </a:lnTo>
                  <a:lnTo>
                    <a:pt x="37812" y="116622"/>
                  </a:lnTo>
                  <a:lnTo>
                    <a:pt x="37873" y="116670"/>
                  </a:lnTo>
                  <a:lnTo>
                    <a:pt x="37946" y="116719"/>
                  </a:lnTo>
                  <a:lnTo>
                    <a:pt x="38031" y="116768"/>
                  </a:lnTo>
                  <a:lnTo>
                    <a:pt x="38141" y="116804"/>
                  </a:lnTo>
                  <a:lnTo>
                    <a:pt x="38262" y="116841"/>
                  </a:lnTo>
                  <a:lnTo>
                    <a:pt x="38396" y="116877"/>
                  </a:lnTo>
                  <a:lnTo>
                    <a:pt x="38554" y="116914"/>
                  </a:lnTo>
                  <a:lnTo>
                    <a:pt x="38943" y="116974"/>
                  </a:lnTo>
                  <a:lnTo>
                    <a:pt x="39332" y="117035"/>
                  </a:lnTo>
                  <a:lnTo>
                    <a:pt x="39612" y="117084"/>
                  </a:lnTo>
                  <a:lnTo>
                    <a:pt x="39807" y="117133"/>
                  </a:lnTo>
                  <a:lnTo>
                    <a:pt x="39880" y="117169"/>
                  </a:lnTo>
                  <a:lnTo>
                    <a:pt x="39928" y="117193"/>
                  </a:lnTo>
                  <a:lnTo>
                    <a:pt x="39977" y="117230"/>
                  </a:lnTo>
                  <a:lnTo>
                    <a:pt x="40001" y="117266"/>
                  </a:lnTo>
                  <a:lnTo>
                    <a:pt x="40026" y="117303"/>
                  </a:lnTo>
                  <a:lnTo>
                    <a:pt x="40038" y="117339"/>
                  </a:lnTo>
                  <a:lnTo>
                    <a:pt x="40050" y="117437"/>
                  </a:lnTo>
                  <a:lnTo>
                    <a:pt x="40050" y="117546"/>
                  </a:lnTo>
                  <a:lnTo>
                    <a:pt x="40050" y="117704"/>
                  </a:lnTo>
                  <a:lnTo>
                    <a:pt x="40026" y="117947"/>
                  </a:lnTo>
                  <a:lnTo>
                    <a:pt x="40014" y="118251"/>
                  </a:lnTo>
                  <a:lnTo>
                    <a:pt x="39989" y="118628"/>
                  </a:lnTo>
                  <a:lnTo>
                    <a:pt x="39989" y="119042"/>
                  </a:lnTo>
                  <a:lnTo>
                    <a:pt x="40001" y="119261"/>
                  </a:lnTo>
                  <a:lnTo>
                    <a:pt x="40026" y="119504"/>
                  </a:lnTo>
                  <a:lnTo>
                    <a:pt x="40050" y="119747"/>
                  </a:lnTo>
                  <a:lnTo>
                    <a:pt x="40086" y="119991"/>
                  </a:lnTo>
                  <a:lnTo>
                    <a:pt x="40135" y="120246"/>
                  </a:lnTo>
                  <a:lnTo>
                    <a:pt x="40196" y="120514"/>
                  </a:lnTo>
                  <a:lnTo>
                    <a:pt x="40245" y="120684"/>
                  </a:lnTo>
                  <a:lnTo>
                    <a:pt x="40269" y="120866"/>
                  </a:lnTo>
                  <a:lnTo>
                    <a:pt x="40293" y="121049"/>
                  </a:lnTo>
                  <a:lnTo>
                    <a:pt x="40305" y="121243"/>
                  </a:lnTo>
                  <a:lnTo>
                    <a:pt x="40318" y="121426"/>
                  </a:lnTo>
                  <a:lnTo>
                    <a:pt x="40305" y="121632"/>
                  </a:lnTo>
                  <a:lnTo>
                    <a:pt x="40293" y="121827"/>
                  </a:lnTo>
                  <a:lnTo>
                    <a:pt x="40269" y="122022"/>
                  </a:lnTo>
                  <a:lnTo>
                    <a:pt x="40245" y="122228"/>
                  </a:lnTo>
                  <a:lnTo>
                    <a:pt x="40208" y="122423"/>
                  </a:lnTo>
                  <a:lnTo>
                    <a:pt x="40159" y="122630"/>
                  </a:lnTo>
                  <a:lnTo>
                    <a:pt x="40111" y="122812"/>
                  </a:lnTo>
                  <a:lnTo>
                    <a:pt x="40062" y="123007"/>
                  </a:lnTo>
                  <a:lnTo>
                    <a:pt x="39989" y="123189"/>
                  </a:lnTo>
                  <a:lnTo>
                    <a:pt x="39928" y="123359"/>
                  </a:lnTo>
                  <a:lnTo>
                    <a:pt x="39855" y="123530"/>
                  </a:lnTo>
                  <a:lnTo>
                    <a:pt x="39770" y="123688"/>
                  </a:lnTo>
                  <a:lnTo>
                    <a:pt x="39697" y="123834"/>
                  </a:lnTo>
                  <a:lnTo>
                    <a:pt x="39600" y="123968"/>
                  </a:lnTo>
                  <a:lnTo>
                    <a:pt x="39515" y="124077"/>
                  </a:lnTo>
                  <a:lnTo>
                    <a:pt x="39418" y="124186"/>
                  </a:lnTo>
                  <a:lnTo>
                    <a:pt x="39332" y="124272"/>
                  </a:lnTo>
                  <a:lnTo>
                    <a:pt x="39235" y="124345"/>
                  </a:lnTo>
                  <a:lnTo>
                    <a:pt x="39126" y="124393"/>
                  </a:lnTo>
                  <a:lnTo>
                    <a:pt x="38566" y="124624"/>
                  </a:lnTo>
                  <a:lnTo>
                    <a:pt x="38299" y="124734"/>
                  </a:lnTo>
                  <a:lnTo>
                    <a:pt x="38068" y="124831"/>
                  </a:lnTo>
                  <a:lnTo>
                    <a:pt x="37849" y="124953"/>
                  </a:lnTo>
                  <a:lnTo>
                    <a:pt x="37751" y="125013"/>
                  </a:lnTo>
                  <a:lnTo>
                    <a:pt x="37666" y="125086"/>
                  </a:lnTo>
                  <a:lnTo>
                    <a:pt x="37581" y="125159"/>
                  </a:lnTo>
                  <a:lnTo>
                    <a:pt x="37508" y="125232"/>
                  </a:lnTo>
                  <a:lnTo>
                    <a:pt x="37435" y="125317"/>
                  </a:lnTo>
                  <a:lnTo>
                    <a:pt x="37387" y="125415"/>
                  </a:lnTo>
                  <a:lnTo>
                    <a:pt x="37314" y="125512"/>
                  </a:lnTo>
                  <a:lnTo>
                    <a:pt x="37216" y="125609"/>
                  </a:lnTo>
                  <a:lnTo>
                    <a:pt x="37107" y="125719"/>
                  </a:lnTo>
                  <a:lnTo>
                    <a:pt x="36973" y="125828"/>
                  </a:lnTo>
                  <a:lnTo>
                    <a:pt x="36815" y="125938"/>
                  </a:lnTo>
                  <a:lnTo>
                    <a:pt x="36657" y="126047"/>
                  </a:lnTo>
                  <a:lnTo>
                    <a:pt x="36316" y="126254"/>
                  </a:lnTo>
                  <a:lnTo>
                    <a:pt x="35964" y="126436"/>
                  </a:lnTo>
                  <a:lnTo>
                    <a:pt x="35623" y="126594"/>
                  </a:lnTo>
                  <a:lnTo>
                    <a:pt x="35343" y="126704"/>
                  </a:lnTo>
                  <a:lnTo>
                    <a:pt x="35234" y="126740"/>
                  </a:lnTo>
                  <a:lnTo>
                    <a:pt x="35137" y="126753"/>
                  </a:lnTo>
                  <a:lnTo>
                    <a:pt x="35064" y="126777"/>
                  </a:lnTo>
                  <a:lnTo>
                    <a:pt x="34954" y="126826"/>
                  </a:lnTo>
                  <a:lnTo>
                    <a:pt x="34662" y="126959"/>
                  </a:lnTo>
                  <a:lnTo>
                    <a:pt x="34322" y="127154"/>
                  </a:lnTo>
                  <a:lnTo>
                    <a:pt x="33908" y="127385"/>
                  </a:lnTo>
                  <a:lnTo>
                    <a:pt x="32984" y="127908"/>
                  </a:lnTo>
                  <a:lnTo>
                    <a:pt x="32497" y="128188"/>
                  </a:lnTo>
                  <a:lnTo>
                    <a:pt x="31999" y="128443"/>
                  </a:lnTo>
                  <a:lnTo>
                    <a:pt x="31525" y="128662"/>
                  </a:lnTo>
                  <a:lnTo>
                    <a:pt x="31293" y="128759"/>
                  </a:lnTo>
                  <a:lnTo>
                    <a:pt x="31075" y="128844"/>
                  </a:lnTo>
                  <a:lnTo>
                    <a:pt x="30783" y="128966"/>
                  </a:lnTo>
                  <a:lnTo>
                    <a:pt x="30479" y="129100"/>
                  </a:lnTo>
                  <a:lnTo>
                    <a:pt x="30150" y="129246"/>
                  </a:lnTo>
                  <a:lnTo>
                    <a:pt x="29810" y="129416"/>
                  </a:lnTo>
                  <a:lnTo>
                    <a:pt x="29104" y="129793"/>
                  </a:lnTo>
                  <a:lnTo>
                    <a:pt x="28387" y="130182"/>
                  </a:lnTo>
                  <a:lnTo>
                    <a:pt x="27694" y="130584"/>
                  </a:lnTo>
                  <a:lnTo>
                    <a:pt x="27061" y="130961"/>
                  </a:lnTo>
                  <a:lnTo>
                    <a:pt x="26076" y="131532"/>
                  </a:lnTo>
                  <a:lnTo>
                    <a:pt x="25748" y="131727"/>
                  </a:lnTo>
                  <a:lnTo>
                    <a:pt x="25456" y="131885"/>
                  </a:lnTo>
                  <a:lnTo>
                    <a:pt x="25213" y="131994"/>
                  </a:lnTo>
                  <a:lnTo>
                    <a:pt x="25006" y="132067"/>
                  </a:lnTo>
                  <a:lnTo>
                    <a:pt x="24908" y="132080"/>
                  </a:lnTo>
                  <a:lnTo>
                    <a:pt x="24823" y="132092"/>
                  </a:lnTo>
                  <a:lnTo>
                    <a:pt x="24665" y="132092"/>
                  </a:lnTo>
                  <a:lnTo>
                    <a:pt x="24592" y="132067"/>
                  </a:lnTo>
                  <a:lnTo>
                    <a:pt x="24519" y="132043"/>
                  </a:lnTo>
                  <a:lnTo>
                    <a:pt x="24446" y="132007"/>
                  </a:lnTo>
                  <a:lnTo>
                    <a:pt x="24386" y="131958"/>
                  </a:lnTo>
                  <a:lnTo>
                    <a:pt x="24240" y="131861"/>
                  </a:lnTo>
                  <a:lnTo>
                    <a:pt x="24106" y="131800"/>
                  </a:lnTo>
                  <a:lnTo>
                    <a:pt x="23972" y="131763"/>
                  </a:lnTo>
                  <a:lnTo>
                    <a:pt x="23850" y="131751"/>
                  </a:lnTo>
                  <a:lnTo>
                    <a:pt x="23790" y="131751"/>
                  </a:lnTo>
                  <a:lnTo>
                    <a:pt x="23729" y="131775"/>
                  </a:lnTo>
                  <a:lnTo>
                    <a:pt x="23680" y="131788"/>
                  </a:lnTo>
                  <a:lnTo>
                    <a:pt x="23631" y="131824"/>
                  </a:lnTo>
                  <a:lnTo>
                    <a:pt x="23595" y="131861"/>
                  </a:lnTo>
                  <a:lnTo>
                    <a:pt x="23559" y="131909"/>
                  </a:lnTo>
                  <a:lnTo>
                    <a:pt x="23522" y="131958"/>
                  </a:lnTo>
                  <a:lnTo>
                    <a:pt x="23498" y="132019"/>
                  </a:lnTo>
                  <a:lnTo>
                    <a:pt x="23473" y="132080"/>
                  </a:lnTo>
                  <a:lnTo>
                    <a:pt x="23413" y="132152"/>
                  </a:lnTo>
                  <a:lnTo>
                    <a:pt x="23327" y="132213"/>
                  </a:lnTo>
                  <a:lnTo>
                    <a:pt x="23242" y="132286"/>
                  </a:lnTo>
                  <a:lnTo>
                    <a:pt x="23011" y="132408"/>
                  </a:lnTo>
                  <a:lnTo>
                    <a:pt x="22744" y="132517"/>
                  </a:lnTo>
                  <a:lnTo>
                    <a:pt x="22500" y="132627"/>
                  </a:lnTo>
                  <a:lnTo>
                    <a:pt x="22282" y="132700"/>
                  </a:lnTo>
                  <a:lnTo>
                    <a:pt x="22063" y="132761"/>
                  </a:lnTo>
                  <a:lnTo>
                    <a:pt x="22014" y="132785"/>
                  </a:lnTo>
                  <a:lnTo>
                    <a:pt x="21856" y="132821"/>
                  </a:lnTo>
                  <a:lnTo>
                    <a:pt x="21649" y="132907"/>
                  </a:lnTo>
                  <a:lnTo>
                    <a:pt x="21527" y="132955"/>
                  </a:lnTo>
                  <a:lnTo>
                    <a:pt x="21406" y="133028"/>
                  </a:lnTo>
                  <a:lnTo>
                    <a:pt x="21284" y="133101"/>
                  </a:lnTo>
                  <a:lnTo>
                    <a:pt x="21175" y="133186"/>
                  </a:lnTo>
                  <a:lnTo>
                    <a:pt x="21065" y="133271"/>
                  </a:lnTo>
                  <a:lnTo>
                    <a:pt x="20968" y="133381"/>
                  </a:lnTo>
                  <a:lnTo>
                    <a:pt x="20895" y="133502"/>
                  </a:lnTo>
                  <a:lnTo>
                    <a:pt x="20834" y="133636"/>
                  </a:lnTo>
                  <a:lnTo>
                    <a:pt x="20810" y="133697"/>
                  </a:lnTo>
                  <a:lnTo>
                    <a:pt x="20798" y="133770"/>
                  </a:lnTo>
                  <a:lnTo>
                    <a:pt x="20798" y="133843"/>
                  </a:lnTo>
                  <a:lnTo>
                    <a:pt x="20798" y="133928"/>
                  </a:lnTo>
                  <a:lnTo>
                    <a:pt x="20810" y="134086"/>
                  </a:lnTo>
                  <a:lnTo>
                    <a:pt x="20834" y="134244"/>
                  </a:lnTo>
                  <a:lnTo>
                    <a:pt x="20907" y="134548"/>
                  </a:lnTo>
                  <a:lnTo>
                    <a:pt x="21041" y="135084"/>
                  </a:lnTo>
                  <a:lnTo>
                    <a:pt x="21065" y="135193"/>
                  </a:lnTo>
                  <a:lnTo>
                    <a:pt x="21090" y="135302"/>
                  </a:lnTo>
                  <a:lnTo>
                    <a:pt x="21090" y="135400"/>
                  </a:lnTo>
                  <a:lnTo>
                    <a:pt x="21077" y="135497"/>
                  </a:lnTo>
                  <a:lnTo>
                    <a:pt x="21065" y="135570"/>
                  </a:lnTo>
                  <a:lnTo>
                    <a:pt x="21029" y="135643"/>
                  </a:lnTo>
                  <a:lnTo>
                    <a:pt x="20968" y="135692"/>
                  </a:lnTo>
                  <a:lnTo>
                    <a:pt x="20883" y="135740"/>
                  </a:lnTo>
                  <a:lnTo>
                    <a:pt x="20798" y="135777"/>
                  </a:lnTo>
                  <a:lnTo>
                    <a:pt x="20713" y="135838"/>
                  </a:lnTo>
                  <a:lnTo>
                    <a:pt x="20627" y="135911"/>
                  </a:lnTo>
                  <a:lnTo>
                    <a:pt x="20555" y="135983"/>
                  </a:lnTo>
                  <a:lnTo>
                    <a:pt x="20396" y="136166"/>
                  </a:lnTo>
                  <a:lnTo>
                    <a:pt x="20263" y="136348"/>
                  </a:lnTo>
                  <a:lnTo>
                    <a:pt x="20153" y="136531"/>
                  </a:lnTo>
                  <a:lnTo>
                    <a:pt x="20080" y="136689"/>
                  </a:lnTo>
                  <a:lnTo>
                    <a:pt x="20007" y="136835"/>
                  </a:lnTo>
                  <a:lnTo>
                    <a:pt x="20178" y="138501"/>
                  </a:lnTo>
                  <a:lnTo>
                    <a:pt x="20311" y="139900"/>
                  </a:lnTo>
                  <a:lnTo>
                    <a:pt x="20409" y="141055"/>
                  </a:lnTo>
                  <a:lnTo>
                    <a:pt x="20482" y="141639"/>
                  </a:lnTo>
                  <a:lnTo>
                    <a:pt x="20615" y="142478"/>
                  </a:lnTo>
                  <a:lnTo>
                    <a:pt x="20773" y="143487"/>
                  </a:lnTo>
                  <a:lnTo>
                    <a:pt x="20944" y="144570"/>
                  </a:lnTo>
                  <a:lnTo>
                    <a:pt x="21090" y="145664"/>
                  </a:lnTo>
                  <a:lnTo>
                    <a:pt x="21150" y="146175"/>
                  </a:lnTo>
                  <a:lnTo>
                    <a:pt x="21199" y="146650"/>
                  </a:lnTo>
                  <a:lnTo>
                    <a:pt x="21236" y="147087"/>
                  </a:lnTo>
                  <a:lnTo>
                    <a:pt x="21248" y="147477"/>
                  </a:lnTo>
                  <a:lnTo>
                    <a:pt x="21236" y="147781"/>
                  </a:lnTo>
                  <a:lnTo>
                    <a:pt x="21223" y="147914"/>
                  </a:lnTo>
                  <a:lnTo>
                    <a:pt x="21199" y="148024"/>
                  </a:lnTo>
                  <a:lnTo>
                    <a:pt x="21114" y="148413"/>
                  </a:lnTo>
                  <a:lnTo>
                    <a:pt x="21041" y="148802"/>
                  </a:lnTo>
                  <a:lnTo>
                    <a:pt x="20992" y="149179"/>
                  </a:lnTo>
                  <a:lnTo>
                    <a:pt x="20944" y="149556"/>
                  </a:lnTo>
                  <a:lnTo>
                    <a:pt x="20907" y="149945"/>
                  </a:lnTo>
                  <a:lnTo>
                    <a:pt x="20895" y="150322"/>
                  </a:lnTo>
                  <a:lnTo>
                    <a:pt x="20895" y="150712"/>
                  </a:lnTo>
                  <a:lnTo>
                    <a:pt x="20907" y="151101"/>
                  </a:lnTo>
                  <a:lnTo>
                    <a:pt x="20907" y="151295"/>
                  </a:lnTo>
                  <a:lnTo>
                    <a:pt x="20883" y="151478"/>
                  </a:lnTo>
                  <a:lnTo>
                    <a:pt x="20846" y="151672"/>
                  </a:lnTo>
                  <a:lnTo>
                    <a:pt x="20786" y="151855"/>
                  </a:lnTo>
                  <a:lnTo>
                    <a:pt x="20700" y="152037"/>
                  </a:lnTo>
                  <a:lnTo>
                    <a:pt x="20615" y="152195"/>
                  </a:lnTo>
                  <a:lnTo>
                    <a:pt x="20530" y="152366"/>
                  </a:lnTo>
                  <a:lnTo>
                    <a:pt x="20433" y="152512"/>
                  </a:lnTo>
                  <a:lnTo>
                    <a:pt x="20238" y="152767"/>
                  </a:lnTo>
                  <a:lnTo>
                    <a:pt x="20068" y="152962"/>
                  </a:lnTo>
                  <a:lnTo>
                    <a:pt x="19946" y="153095"/>
                  </a:lnTo>
                  <a:lnTo>
                    <a:pt x="19898" y="153132"/>
                  </a:lnTo>
                  <a:lnTo>
                    <a:pt x="19046" y="153436"/>
                  </a:lnTo>
                  <a:lnTo>
                    <a:pt x="18244" y="153703"/>
                  </a:lnTo>
                  <a:lnTo>
                    <a:pt x="17830" y="153837"/>
                  </a:lnTo>
                  <a:lnTo>
                    <a:pt x="17429" y="153947"/>
                  </a:lnTo>
                  <a:lnTo>
                    <a:pt x="17234" y="154020"/>
                  </a:lnTo>
                  <a:lnTo>
                    <a:pt x="17052" y="154105"/>
                  </a:lnTo>
                  <a:lnTo>
                    <a:pt x="16845" y="154202"/>
                  </a:lnTo>
                  <a:lnTo>
                    <a:pt x="16651" y="154312"/>
                  </a:lnTo>
                  <a:lnTo>
                    <a:pt x="16456" y="154445"/>
                  </a:lnTo>
                  <a:lnTo>
                    <a:pt x="16261" y="154579"/>
                  </a:lnTo>
                  <a:lnTo>
                    <a:pt x="15884" y="154871"/>
                  </a:lnTo>
                  <a:lnTo>
                    <a:pt x="15520" y="155175"/>
                  </a:lnTo>
                  <a:lnTo>
                    <a:pt x="15191" y="155467"/>
                  </a:lnTo>
                  <a:lnTo>
                    <a:pt x="14887" y="155722"/>
                  </a:lnTo>
                  <a:lnTo>
                    <a:pt x="14620" y="155929"/>
                  </a:lnTo>
                  <a:lnTo>
                    <a:pt x="14364" y="156111"/>
                  </a:lnTo>
                  <a:lnTo>
                    <a:pt x="14109" y="156318"/>
                  </a:lnTo>
                  <a:lnTo>
                    <a:pt x="13841" y="156561"/>
                  </a:lnTo>
                  <a:lnTo>
                    <a:pt x="13561" y="156817"/>
                  </a:lnTo>
                  <a:lnTo>
                    <a:pt x="13294" y="157084"/>
                  </a:lnTo>
                  <a:lnTo>
                    <a:pt x="13026" y="157352"/>
                  </a:lnTo>
                  <a:lnTo>
                    <a:pt x="12503" y="157899"/>
                  </a:lnTo>
                  <a:lnTo>
                    <a:pt x="12260" y="158167"/>
                  </a:lnTo>
                  <a:lnTo>
                    <a:pt x="12066" y="158410"/>
                  </a:lnTo>
                  <a:lnTo>
                    <a:pt x="11883" y="158629"/>
                  </a:lnTo>
                  <a:lnTo>
                    <a:pt x="11725" y="158848"/>
                  </a:lnTo>
                  <a:lnTo>
                    <a:pt x="11433" y="159261"/>
                  </a:lnTo>
                  <a:lnTo>
                    <a:pt x="11287" y="159468"/>
                  </a:lnTo>
                  <a:lnTo>
                    <a:pt x="11129" y="159663"/>
                  </a:lnTo>
                  <a:lnTo>
                    <a:pt x="10959" y="159870"/>
                  </a:lnTo>
                  <a:lnTo>
                    <a:pt x="10825" y="160064"/>
                  </a:lnTo>
                  <a:lnTo>
                    <a:pt x="10703" y="160259"/>
                  </a:lnTo>
                  <a:lnTo>
                    <a:pt x="10655" y="160356"/>
                  </a:lnTo>
                  <a:lnTo>
                    <a:pt x="10606" y="160465"/>
                  </a:lnTo>
                  <a:lnTo>
                    <a:pt x="10582" y="160563"/>
                  </a:lnTo>
                  <a:lnTo>
                    <a:pt x="10557" y="160672"/>
                  </a:lnTo>
                  <a:lnTo>
                    <a:pt x="10545" y="160782"/>
                  </a:lnTo>
                  <a:lnTo>
                    <a:pt x="10545" y="160891"/>
                  </a:lnTo>
                  <a:lnTo>
                    <a:pt x="10570" y="161013"/>
                  </a:lnTo>
                  <a:lnTo>
                    <a:pt x="10594" y="161134"/>
                  </a:lnTo>
                  <a:lnTo>
                    <a:pt x="10643" y="161256"/>
                  </a:lnTo>
                  <a:lnTo>
                    <a:pt x="10703" y="161390"/>
                  </a:lnTo>
                  <a:lnTo>
                    <a:pt x="10849" y="161645"/>
                  </a:lnTo>
                  <a:lnTo>
                    <a:pt x="11007" y="161888"/>
                  </a:lnTo>
                  <a:lnTo>
                    <a:pt x="11166" y="162119"/>
                  </a:lnTo>
                  <a:lnTo>
                    <a:pt x="11336" y="162338"/>
                  </a:lnTo>
                  <a:lnTo>
                    <a:pt x="11628" y="162728"/>
                  </a:lnTo>
                  <a:lnTo>
                    <a:pt x="11749" y="162898"/>
                  </a:lnTo>
                  <a:lnTo>
                    <a:pt x="11834" y="163044"/>
                  </a:lnTo>
                  <a:lnTo>
                    <a:pt x="12017" y="163409"/>
                  </a:lnTo>
                  <a:lnTo>
                    <a:pt x="12114" y="163640"/>
                  </a:lnTo>
                  <a:lnTo>
                    <a:pt x="12211" y="163871"/>
                  </a:lnTo>
                  <a:lnTo>
                    <a:pt x="12284" y="164114"/>
                  </a:lnTo>
                  <a:lnTo>
                    <a:pt x="12345" y="164345"/>
                  </a:lnTo>
                  <a:lnTo>
                    <a:pt x="12382" y="164552"/>
                  </a:lnTo>
                  <a:lnTo>
                    <a:pt x="12394" y="164649"/>
                  </a:lnTo>
                  <a:lnTo>
                    <a:pt x="12394" y="164746"/>
                  </a:lnTo>
                  <a:lnTo>
                    <a:pt x="12394" y="164807"/>
                  </a:lnTo>
                  <a:lnTo>
                    <a:pt x="12394" y="164832"/>
                  </a:lnTo>
                  <a:lnTo>
                    <a:pt x="12406" y="164832"/>
                  </a:lnTo>
                  <a:lnTo>
                    <a:pt x="12418" y="164807"/>
                  </a:lnTo>
                  <a:lnTo>
                    <a:pt x="12455" y="164661"/>
                  </a:lnTo>
                  <a:lnTo>
                    <a:pt x="12479" y="164442"/>
                  </a:lnTo>
                  <a:lnTo>
                    <a:pt x="12503" y="164163"/>
                  </a:lnTo>
                  <a:lnTo>
                    <a:pt x="12503" y="163859"/>
                  </a:lnTo>
                  <a:lnTo>
                    <a:pt x="12491" y="163701"/>
                  </a:lnTo>
                  <a:lnTo>
                    <a:pt x="12467" y="163555"/>
                  </a:lnTo>
                  <a:lnTo>
                    <a:pt x="12430" y="163409"/>
                  </a:lnTo>
                  <a:lnTo>
                    <a:pt x="12394" y="163263"/>
                  </a:lnTo>
                  <a:lnTo>
                    <a:pt x="12345" y="163129"/>
                  </a:lnTo>
                  <a:lnTo>
                    <a:pt x="12272" y="162995"/>
                  </a:lnTo>
                  <a:lnTo>
                    <a:pt x="12114" y="162715"/>
                  </a:lnTo>
                  <a:lnTo>
                    <a:pt x="11932" y="162436"/>
                  </a:lnTo>
                  <a:lnTo>
                    <a:pt x="11749" y="162156"/>
                  </a:lnTo>
                  <a:lnTo>
                    <a:pt x="11567" y="161888"/>
                  </a:lnTo>
                  <a:lnTo>
                    <a:pt x="11421" y="161633"/>
                  </a:lnTo>
                  <a:lnTo>
                    <a:pt x="11360" y="161511"/>
                  </a:lnTo>
                  <a:lnTo>
                    <a:pt x="11324" y="161402"/>
                  </a:lnTo>
                  <a:lnTo>
                    <a:pt x="11299" y="161305"/>
                  </a:lnTo>
                  <a:lnTo>
                    <a:pt x="11287" y="161207"/>
                  </a:lnTo>
                  <a:lnTo>
                    <a:pt x="11299" y="161122"/>
                  </a:lnTo>
                  <a:lnTo>
                    <a:pt x="11324" y="161037"/>
                  </a:lnTo>
                  <a:lnTo>
                    <a:pt x="11360" y="160952"/>
                  </a:lnTo>
                  <a:lnTo>
                    <a:pt x="11409" y="160879"/>
                  </a:lnTo>
                  <a:lnTo>
                    <a:pt x="11457" y="160806"/>
                  </a:lnTo>
                  <a:lnTo>
                    <a:pt x="11518" y="160733"/>
                  </a:lnTo>
                  <a:lnTo>
                    <a:pt x="11664" y="160587"/>
                  </a:lnTo>
                  <a:lnTo>
                    <a:pt x="11993" y="160271"/>
                  </a:lnTo>
                  <a:lnTo>
                    <a:pt x="12163" y="160088"/>
                  </a:lnTo>
                  <a:lnTo>
                    <a:pt x="12248" y="160003"/>
                  </a:lnTo>
                  <a:lnTo>
                    <a:pt x="12321" y="159894"/>
                  </a:lnTo>
                  <a:lnTo>
                    <a:pt x="12844" y="159164"/>
                  </a:lnTo>
                  <a:lnTo>
                    <a:pt x="13233" y="158629"/>
                  </a:lnTo>
                  <a:lnTo>
                    <a:pt x="13671" y="158045"/>
                  </a:lnTo>
                  <a:lnTo>
                    <a:pt x="14157" y="157437"/>
                  </a:lnTo>
                  <a:lnTo>
                    <a:pt x="14401" y="157145"/>
                  </a:lnTo>
                  <a:lnTo>
                    <a:pt x="14644" y="156866"/>
                  </a:lnTo>
                  <a:lnTo>
                    <a:pt x="14887" y="156598"/>
                  </a:lnTo>
                  <a:lnTo>
                    <a:pt x="15118" y="156355"/>
                  </a:lnTo>
                  <a:lnTo>
                    <a:pt x="15337" y="156148"/>
                  </a:lnTo>
                  <a:lnTo>
                    <a:pt x="15556" y="155966"/>
                  </a:lnTo>
                  <a:lnTo>
                    <a:pt x="15763" y="155807"/>
                  </a:lnTo>
                  <a:lnTo>
                    <a:pt x="15982" y="155674"/>
                  </a:lnTo>
                  <a:lnTo>
                    <a:pt x="16201" y="155552"/>
                  </a:lnTo>
                  <a:lnTo>
                    <a:pt x="16432" y="155455"/>
                  </a:lnTo>
                  <a:lnTo>
                    <a:pt x="16651" y="155370"/>
                  </a:lnTo>
                  <a:lnTo>
                    <a:pt x="16882" y="155284"/>
                  </a:lnTo>
                  <a:lnTo>
                    <a:pt x="17344" y="155163"/>
                  </a:lnTo>
                  <a:lnTo>
                    <a:pt x="17794" y="155053"/>
                  </a:lnTo>
                  <a:lnTo>
                    <a:pt x="18256" y="154932"/>
                  </a:lnTo>
                  <a:lnTo>
                    <a:pt x="18475" y="154859"/>
                  </a:lnTo>
                  <a:lnTo>
                    <a:pt x="18694" y="154786"/>
                  </a:lnTo>
                  <a:lnTo>
                    <a:pt x="18913" y="154701"/>
                  </a:lnTo>
                  <a:lnTo>
                    <a:pt x="19119" y="154603"/>
                  </a:lnTo>
                  <a:lnTo>
                    <a:pt x="19910" y="154202"/>
                  </a:lnTo>
                  <a:lnTo>
                    <a:pt x="20263" y="154007"/>
                  </a:lnTo>
                  <a:lnTo>
                    <a:pt x="20591" y="153813"/>
                  </a:lnTo>
                  <a:lnTo>
                    <a:pt x="20895" y="153618"/>
                  </a:lnTo>
                  <a:lnTo>
                    <a:pt x="21175" y="153424"/>
                  </a:lnTo>
                  <a:lnTo>
                    <a:pt x="21296" y="153314"/>
                  </a:lnTo>
                  <a:lnTo>
                    <a:pt x="21418" y="153205"/>
                  </a:lnTo>
                  <a:lnTo>
                    <a:pt x="21540" y="153095"/>
                  </a:lnTo>
                  <a:lnTo>
                    <a:pt x="21637" y="152974"/>
                  </a:lnTo>
                  <a:lnTo>
                    <a:pt x="21819" y="152743"/>
                  </a:lnTo>
                  <a:lnTo>
                    <a:pt x="21977" y="152536"/>
                  </a:lnTo>
                  <a:lnTo>
                    <a:pt x="22087" y="152329"/>
                  </a:lnTo>
                  <a:lnTo>
                    <a:pt x="22136" y="152232"/>
                  </a:lnTo>
                  <a:lnTo>
                    <a:pt x="22172" y="152122"/>
                  </a:lnTo>
                  <a:lnTo>
                    <a:pt x="22196" y="152013"/>
                  </a:lnTo>
                  <a:lnTo>
                    <a:pt x="22221" y="151903"/>
                  </a:lnTo>
                  <a:lnTo>
                    <a:pt x="22233" y="151794"/>
                  </a:lnTo>
                  <a:lnTo>
                    <a:pt x="22233" y="151672"/>
                  </a:lnTo>
                  <a:lnTo>
                    <a:pt x="22233" y="151393"/>
                  </a:lnTo>
                  <a:lnTo>
                    <a:pt x="22196" y="151076"/>
                  </a:lnTo>
                  <a:lnTo>
                    <a:pt x="22160" y="150760"/>
                  </a:lnTo>
                  <a:lnTo>
                    <a:pt x="22136" y="150505"/>
                  </a:lnTo>
                  <a:lnTo>
                    <a:pt x="22123" y="150274"/>
                  </a:lnTo>
                  <a:lnTo>
                    <a:pt x="22136" y="150031"/>
                  </a:lnTo>
                  <a:lnTo>
                    <a:pt x="22172" y="149751"/>
                  </a:lnTo>
                  <a:lnTo>
                    <a:pt x="22221" y="149422"/>
                  </a:lnTo>
                  <a:lnTo>
                    <a:pt x="22318" y="148997"/>
                  </a:lnTo>
                  <a:lnTo>
                    <a:pt x="22427" y="148462"/>
                  </a:lnTo>
                  <a:lnTo>
                    <a:pt x="22549" y="147914"/>
                  </a:lnTo>
                  <a:lnTo>
                    <a:pt x="22622" y="147477"/>
                  </a:lnTo>
                  <a:lnTo>
                    <a:pt x="22731" y="146771"/>
                  </a:lnTo>
                  <a:lnTo>
                    <a:pt x="22792" y="146406"/>
                  </a:lnTo>
                  <a:lnTo>
                    <a:pt x="22877" y="145981"/>
                  </a:lnTo>
                  <a:lnTo>
                    <a:pt x="22999" y="145470"/>
                  </a:lnTo>
                  <a:lnTo>
                    <a:pt x="23169" y="144801"/>
                  </a:lnTo>
                  <a:lnTo>
                    <a:pt x="23218" y="144618"/>
                  </a:lnTo>
                  <a:lnTo>
                    <a:pt x="23254" y="144424"/>
                  </a:lnTo>
                  <a:lnTo>
                    <a:pt x="23303" y="144047"/>
                  </a:lnTo>
                  <a:lnTo>
                    <a:pt x="23340" y="143658"/>
                  </a:lnTo>
                  <a:lnTo>
                    <a:pt x="23340" y="143281"/>
                  </a:lnTo>
                  <a:lnTo>
                    <a:pt x="23340" y="142891"/>
                  </a:lnTo>
                  <a:lnTo>
                    <a:pt x="23303" y="142514"/>
                  </a:lnTo>
                  <a:lnTo>
                    <a:pt x="23267" y="142137"/>
                  </a:lnTo>
                  <a:lnTo>
                    <a:pt x="23218" y="141760"/>
                  </a:lnTo>
                  <a:lnTo>
                    <a:pt x="23109" y="141043"/>
                  </a:lnTo>
                  <a:lnTo>
                    <a:pt x="22999" y="140374"/>
                  </a:lnTo>
                  <a:lnTo>
                    <a:pt x="22963" y="140058"/>
                  </a:lnTo>
                  <a:lnTo>
                    <a:pt x="22926" y="139766"/>
                  </a:lnTo>
                  <a:lnTo>
                    <a:pt x="22914" y="139486"/>
                  </a:lnTo>
                  <a:lnTo>
                    <a:pt x="22914" y="139219"/>
                  </a:lnTo>
                  <a:lnTo>
                    <a:pt x="22926" y="138987"/>
                  </a:lnTo>
                  <a:lnTo>
                    <a:pt x="22950" y="138781"/>
                  </a:lnTo>
                  <a:lnTo>
                    <a:pt x="22975" y="138598"/>
                  </a:lnTo>
                  <a:lnTo>
                    <a:pt x="22999" y="138440"/>
                  </a:lnTo>
                  <a:lnTo>
                    <a:pt x="23060" y="138173"/>
                  </a:lnTo>
                  <a:lnTo>
                    <a:pt x="23121" y="137966"/>
                  </a:lnTo>
                  <a:lnTo>
                    <a:pt x="23169" y="137808"/>
                  </a:lnTo>
                  <a:lnTo>
                    <a:pt x="23194" y="137674"/>
                  </a:lnTo>
                  <a:lnTo>
                    <a:pt x="23194" y="137613"/>
                  </a:lnTo>
                  <a:lnTo>
                    <a:pt x="23181" y="137552"/>
                  </a:lnTo>
                  <a:lnTo>
                    <a:pt x="23169" y="137492"/>
                  </a:lnTo>
                  <a:lnTo>
                    <a:pt x="23133" y="137419"/>
                  </a:lnTo>
                  <a:lnTo>
                    <a:pt x="23048" y="137260"/>
                  </a:lnTo>
                  <a:lnTo>
                    <a:pt x="22975" y="137078"/>
                  </a:lnTo>
                  <a:lnTo>
                    <a:pt x="22914" y="136896"/>
                  </a:lnTo>
                  <a:lnTo>
                    <a:pt x="22890" y="136798"/>
                  </a:lnTo>
                  <a:lnTo>
                    <a:pt x="22877" y="136701"/>
                  </a:lnTo>
                  <a:lnTo>
                    <a:pt x="22877" y="136604"/>
                  </a:lnTo>
                  <a:lnTo>
                    <a:pt x="22890" y="136506"/>
                  </a:lnTo>
                  <a:lnTo>
                    <a:pt x="22914" y="136421"/>
                  </a:lnTo>
                  <a:lnTo>
                    <a:pt x="22950" y="136324"/>
                  </a:lnTo>
                  <a:lnTo>
                    <a:pt x="22999" y="136239"/>
                  </a:lnTo>
                  <a:lnTo>
                    <a:pt x="23072" y="136166"/>
                  </a:lnTo>
                  <a:lnTo>
                    <a:pt x="23169" y="136093"/>
                  </a:lnTo>
                  <a:lnTo>
                    <a:pt x="23279" y="136020"/>
                  </a:lnTo>
                  <a:lnTo>
                    <a:pt x="23510" y="135911"/>
                  </a:lnTo>
                  <a:lnTo>
                    <a:pt x="23717" y="135813"/>
                  </a:lnTo>
                  <a:lnTo>
                    <a:pt x="23887" y="135728"/>
                  </a:lnTo>
                  <a:lnTo>
                    <a:pt x="24057" y="135655"/>
                  </a:lnTo>
                  <a:lnTo>
                    <a:pt x="24215" y="135558"/>
                  </a:lnTo>
                  <a:lnTo>
                    <a:pt x="24386" y="135436"/>
                  </a:lnTo>
                  <a:lnTo>
                    <a:pt x="24568" y="135278"/>
                  </a:lnTo>
                  <a:lnTo>
                    <a:pt x="24787" y="135071"/>
                  </a:lnTo>
                  <a:lnTo>
                    <a:pt x="24908" y="134962"/>
                  </a:lnTo>
                  <a:lnTo>
                    <a:pt x="25018" y="134877"/>
                  </a:lnTo>
                  <a:lnTo>
                    <a:pt x="25127" y="134804"/>
                  </a:lnTo>
                  <a:lnTo>
                    <a:pt x="25237" y="134743"/>
                  </a:lnTo>
                  <a:lnTo>
                    <a:pt x="25346" y="134694"/>
                  </a:lnTo>
                  <a:lnTo>
                    <a:pt x="25444" y="134658"/>
                  </a:lnTo>
                  <a:lnTo>
                    <a:pt x="25541" y="134634"/>
                  </a:lnTo>
                  <a:lnTo>
                    <a:pt x="25626" y="134609"/>
                  </a:lnTo>
                  <a:lnTo>
                    <a:pt x="25784" y="134597"/>
                  </a:lnTo>
                  <a:lnTo>
                    <a:pt x="25894" y="134609"/>
                  </a:lnTo>
                  <a:lnTo>
                    <a:pt x="26003" y="134621"/>
                  </a:lnTo>
                  <a:lnTo>
                    <a:pt x="26064" y="134573"/>
                  </a:lnTo>
                  <a:lnTo>
                    <a:pt x="26149" y="134536"/>
                  </a:lnTo>
                  <a:lnTo>
                    <a:pt x="26246" y="134500"/>
                  </a:lnTo>
                  <a:lnTo>
                    <a:pt x="26295" y="134500"/>
                  </a:lnTo>
                  <a:lnTo>
                    <a:pt x="26356" y="134488"/>
                  </a:lnTo>
                  <a:lnTo>
                    <a:pt x="26417" y="134500"/>
                  </a:lnTo>
                  <a:lnTo>
                    <a:pt x="26477" y="134512"/>
                  </a:lnTo>
                  <a:lnTo>
                    <a:pt x="26550" y="134536"/>
                  </a:lnTo>
                  <a:lnTo>
                    <a:pt x="26611" y="134585"/>
                  </a:lnTo>
                  <a:lnTo>
                    <a:pt x="26672" y="134634"/>
                  </a:lnTo>
                  <a:lnTo>
                    <a:pt x="26733" y="134706"/>
                  </a:lnTo>
                  <a:lnTo>
                    <a:pt x="26854" y="134852"/>
                  </a:lnTo>
                  <a:lnTo>
                    <a:pt x="26964" y="134974"/>
                  </a:lnTo>
                  <a:lnTo>
                    <a:pt x="27061" y="135047"/>
                  </a:lnTo>
                  <a:lnTo>
                    <a:pt x="27146" y="135096"/>
                  </a:lnTo>
                  <a:lnTo>
                    <a:pt x="27195" y="135108"/>
                  </a:lnTo>
                  <a:lnTo>
                    <a:pt x="27280" y="135108"/>
                  </a:lnTo>
                  <a:lnTo>
                    <a:pt x="27329" y="135096"/>
                  </a:lnTo>
                  <a:lnTo>
                    <a:pt x="27438" y="135035"/>
                  </a:lnTo>
                  <a:lnTo>
                    <a:pt x="27548" y="134938"/>
                  </a:lnTo>
                  <a:lnTo>
                    <a:pt x="27681" y="134816"/>
                  </a:lnTo>
                  <a:lnTo>
                    <a:pt x="27852" y="134682"/>
                  </a:lnTo>
                  <a:lnTo>
                    <a:pt x="28204" y="134402"/>
                  </a:lnTo>
                  <a:lnTo>
                    <a:pt x="28630" y="134098"/>
                  </a:lnTo>
                  <a:lnTo>
                    <a:pt x="28800" y="134147"/>
                  </a:lnTo>
                  <a:lnTo>
                    <a:pt x="28995" y="134196"/>
                  </a:lnTo>
                  <a:lnTo>
                    <a:pt x="29226" y="134257"/>
                  </a:lnTo>
                  <a:lnTo>
                    <a:pt x="29481" y="134293"/>
                  </a:lnTo>
                  <a:lnTo>
                    <a:pt x="29737" y="134317"/>
                  </a:lnTo>
                  <a:lnTo>
                    <a:pt x="29871" y="134317"/>
                  </a:lnTo>
                  <a:lnTo>
                    <a:pt x="29992" y="134305"/>
                  </a:lnTo>
                  <a:lnTo>
                    <a:pt x="30102" y="134293"/>
                  </a:lnTo>
                  <a:lnTo>
                    <a:pt x="30211" y="134257"/>
                  </a:lnTo>
                  <a:lnTo>
                    <a:pt x="30515" y="134135"/>
                  </a:lnTo>
                  <a:lnTo>
                    <a:pt x="30600" y="134111"/>
                  </a:lnTo>
                  <a:lnTo>
                    <a:pt x="30673" y="134098"/>
                  </a:lnTo>
                  <a:lnTo>
                    <a:pt x="30746" y="134098"/>
                  </a:lnTo>
                  <a:lnTo>
                    <a:pt x="30843" y="134111"/>
                  </a:lnTo>
                  <a:lnTo>
                    <a:pt x="31135" y="134171"/>
                  </a:lnTo>
                  <a:lnTo>
                    <a:pt x="31233" y="134196"/>
                  </a:lnTo>
                  <a:lnTo>
                    <a:pt x="31342" y="134208"/>
                  </a:lnTo>
                  <a:lnTo>
                    <a:pt x="31597" y="134208"/>
                  </a:lnTo>
                  <a:lnTo>
                    <a:pt x="31853" y="134196"/>
                  </a:lnTo>
                  <a:lnTo>
                    <a:pt x="32120" y="134159"/>
                  </a:lnTo>
                  <a:lnTo>
                    <a:pt x="32352" y="134123"/>
                  </a:lnTo>
                  <a:lnTo>
                    <a:pt x="32534" y="134086"/>
                  </a:lnTo>
                  <a:lnTo>
                    <a:pt x="32716" y="134050"/>
                  </a:lnTo>
                  <a:lnTo>
                    <a:pt x="32887" y="134062"/>
                  </a:lnTo>
                  <a:lnTo>
                    <a:pt x="33312" y="134111"/>
                  </a:lnTo>
                  <a:lnTo>
                    <a:pt x="33580" y="134123"/>
                  </a:lnTo>
                  <a:lnTo>
                    <a:pt x="33860" y="134123"/>
                  </a:lnTo>
                  <a:lnTo>
                    <a:pt x="34139" y="134111"/>
                  </a:lnTo>
                  <a:lnTo>
                    <a:pt x="34383" y="134074"/>
                  </a:lnTo>
                  <a:lnTo>
                    <a:pt x="34492" y="134062"/>
                  </a:lnTo>
                  <a:lnTo>
                    <a:pt x="34589" y="134074"/>
                  </a:lnTo>
                  <a:lnTo>
                    <a:pt x="34687" y="134086"/>
                  </a:lnTo>
                  <a:lnTo>
                    <a:pt x="34760" y="134123"/>
                  </a:lnTo>
                  <a:lnTo>
                    <a:pt x="34833" y="134171"/>
                  </a:lnTo>
                  <a:lnTo>
                    <a:pt x="34893" y="134232"/>
                  </a:lnTo>
                  <a:lnTo>
                    <a:pt x="34942" y="134305"/>
                  </a:lnTo>
                  <a:lnTo>
                    <a:pt x="34991" y="134390"/>
                  </a:lnTo>
                  <a:lnTo>
                    <a:pt x="35027" y="134488"/>
                  </a:lnTo>
                  <a:lnTo>
                    <a:pt x="35051" y="134585"/>
                  </a:lnTo>
                  <a:lnTo>
                    <a:pt x="35064" y="134706"/>
                  </a:lnTo>
                  <a:lnTo>
                    <a:pt x="35064" y="134828"/>
                  </a:lnTo>
                  <a:lnTo>
                    <a:pt x="35064" y="134962"/>
                  </a:lnTo>
                  <a:lnTo>
                    <a:pt x="35051" y="135096"/>
                  </a:lnTo>
                  <a:lnTo>
                    <a:pt x="35039" y="135242"/>
                  </a:lnTo>
                  <a:lnTo>
                    <a:pt x="35015" y="135388"/>
                  </a:lnTo>
                  <a:lnTo>
                    <a:pt x="34966" y="135546"/>
                  </a:lnTo>
                  <a:lnTo>
                    <a:pt x="34906" y="135728"/>
                  </a:lnTo>
                  <a:lnTo>
                    <a:pt x="34833" y="135911"/>
                  </a:lnTo>
                  <a:lnTo>
                    <a:pt x="34747" y="136117"/>
                  </a:lnTo>
                  <a:lnTo>
                    <a:pt x="34541" y="136531"/>
                  </a:lnTo>
                  <a:lnTo>
                    <a:pt x="34322" y="136956"/>
                  </a:lnTo>
                  <a:lnTo>
                    <a:pt x="34103" y="137370"/>
                  </a:lnTo>
                  <a:lnTo>
                    <a:pt x="33908" y="137747"/>
                  </a:lnTo>
                  <a:lnTo>
                    <a:pt x="33750" y="138075"/>
                  </a:lnTo>
                  <a:lnTo>
                    <a:pt x="33701" y="138209"/>
                  </a:lnTo>
                  <a:lnTo>
                    <a:pt x="33665" y="138331"/>
                  </a:lnTo>
                  <a:lnTo>
                    <a:pt x="33641" y="138428"/>
                  </a:lnTo>
                  <a:lnTo>
                    <a:pt x="33604" y="138513"/>
                  </a:lnTo>
                  <a:lnTo>
                    <a:pt x="33556" y="138586"/>
                  </a:lnTo>
                  <a:lnTo>
                    <a:pt x="33495" y="138659"/>
                  </a:lnTo>
                  <a:lnTo>
                    <a:pt x="33434" y="138732"/>
                  </a:lnTo>
                  <a:lnTo>
                    <a:pt x="33361" y="138793"/>
                  </a:lnTo>
                  <a:lnTo>
                    <a:pt x="33288" y="138842"/>
                  </a:lnTo>
                  <a:lnTo>
                    <a:pt x="33203" y="138890"/>
                  </a:lnTo>
                  <a:lnTo>
                    <a:pt x="33033" y="138975"/>
                  </a:lnTo>
                  <a:lnTo>
                    <a:pt x="32850" y="139036"/>
                  </a:lnTo>
                  <a:lnTo>
                    <a:pt x="32668" y="139085"/>
                  </a:lnTo>
                  <a:lnTo>
                    <a:pt x="32497" y="139121"/>
                  </a:lnTo>
                  <a:lnTo>
                    <a:pt x="32291" y="139170"/>
                  </a:lnTo>
                  <a:lnTo>
                    <a:pt x="32072" y="139231"/>
                  </a:lnTo>
                  <a:lnTo>
                    <a:pt x="31829" y="139316"/>
                  </a:lnTo>
                  <a:lnTo>
                    <a:pt x="31585" y="139413"/>
                  </a:lnTo>
                  <a:lnTo>
                    <a:pt x="31172" y="139596"/>
                  </a:lnTo>
                  <a:lnTo>
                    <a:pt x="31014" y="139656"/>
                  </a:lnTo>
                  <a:lnTo>
                    <a:pt x="30916" y="139693"/>
                  </a:lnTo>
                  <a:lnTo>
                    <a:pt x="30661" y="139754"/>
                  </a:lnTo>
                  <a:lnTo>
                    <a:pt x="30272" y="139851"/>
                  </a:lnTo>
                  <a:lnTo>
                    <a:pt x="30053" y="139912"/>
                  </a:lnTo>
                  <a:lnTo>
                    <a:pt x="29846" y="139973"/>
                  </a:lnTo>
                  <a:lnTo>
                    <a:pt x="29664" y="140058"/>
                  </a:lnTo>
                  <a:lnTo>
                    <a:pt x="29518" y="140143"/>
                  </a:lnTo>
                  <a:lnTo>
                    <a:pt x="29372" y="140240"/>
                  </a:lnTo>
                  <a:lnTo>
                    <a:pt x="29226" y="140350"/>
                  </a:lnTo>
                  <a:lnTo>
                    <a:pt x="29080" y="140471"/>
                  </a:lnTo>
                  <a:lnTo>
                    <a:pt x="28946" y="140605"/>
                  </a:lnTo>
                  <a:lnTo>
                    <a:pt x="28825" y="140739"/>
                  </a:lnTo>
                  <a:lnTo>
                    <a:pt x="28739" y="140873"/>
                  </a:lnTo>
                  <a:lnTo>
                    <a:pt x="28715" y="140933"/>
                  </a:lnTo>
                  <a:lnTo>
                    <a:pt x="28703" y="140994"/>
                  </a:lnTo>
                  <a:lnTo>
                    <a:pt x="28691" y="141043"/>
                  </a:lnTo>
                  <a:lnTo>
                    <a:pt x="28703" y="141104"/>
                  </a:lnTo>
                  <a:lnTo>
                    <a:pt x="28715" y="141152"/>
                  </a:lnTo>
                  <a:lnTo>
                    <a:pt x="28715" y="141225"/>
                  </a:lnTo>
                  <a:lnTo>
                    <a:pt x="28691" y="141396"/>
                  </a:lnTo>
                  <a:lnTo>
                    <a:pt x="28642" y="141602"/>
                  </a:lnTo>
                  <a:lnTo>
                    <a:pt x="28581" y="141821"/>
                  </a:lnTo>
                  <a:lnTo>
                    <a:pt x="28448" y="142247"/>
                  </a:lnTo>
                  <a:lnTo>
                    <a:pt x="28350" y="142527"/>
                  </a:lnTo>
                  <a:lnTo>
                    <a:pt x="28764" y="141809"/>
                  </a:lnTo>
                  <a:lnTo>
                    <a:pt x="29031" y="141347"/>
                  </a:lnTo>
                  <a:lnTo>
                    <a:pt x="29275" y="140970"/>
                  </a:lnTo>
                  <a:lnTo>
                    <a:pt x="29384" y="140812"/>
                  </a:lnTo>
                  <a:lnTo>
                    <a:pt x="29493" y="140678"/>
                  </a:lnTo>
                  <a:lnTo>
                    <a:pt x="29615" y="140556"/>
                  </a:lnTo>
                  <a:lnTo>
                    <a:pt x="29761" y="140447"/>
                  </a:lnTo>
                  <a:lnTo>
                    <a:pt x="29931" y="140337"/>
                  </a:lnTo>
                  <a:lnTo>
                    <a:pt x="30138" y="140240"/>
                  </a:lnTo>
                  <a:lnTo>
                    <a:pt x="30406" y="140131"/>
                  </a:lnTo>
                  <a:lnTo>
                    <a:pt x="30722" y="140021"/>
                  </a:lnTo>
                  <a:lnTo>
                    <a:pt x="31342" y="139827"/>
                  </a:lnTo>
                  <a:lnTo>
                    <a:pt x="31792" y="139693"/>
                  </a:lnTo>
                  <a:lnTo>
                    <a:pt x="31987" y="139644"/>
                  </a:lnTo>
                  <a:lnTo>
                    <a:pt x="32145" y="139608"/>
                  </a:lnTo>
                  <a:lnTo>
                    <a:pt x="32303" y="139583"/>
                  </a:lnTo>
                  <a:lnTo>
                    <a:pt x="32461" y="139571"/>
                  </a:lnTo>
                  <a:lnTo>
                    <a:pt x="32570" y="139571"/>
                  </a:lnTo>
                  <a:lnTo>
                    <a:pt x="32595" y="139596"/>
                  </a:lnTo>
                  <a:lnTo>
                    <a:pt x="32607" y="139608"/>
                  </a:lnTo>
                  <a:lnTo>
                    <a:pt x="32607" y="139632"/>
                  </a:lnTo>
                  <a:lnTo>
                    <a:pt x="32595" y="139669"/>
                  </a:lnTo>
                  <a:lnTo>
                    <a:pt x="32522" y="139742"/>
                  </a:lnTo>
                  <a:lnTo>
                    <a:pt x="32400" y="139827"/>
                  </a:lnTo>
                  <a:lnTo>
                    <a:pt x="32242" y="139924"/>
                  </a:lnTo>
                  <a:lnTo>
                    <a:pt x="32060" y="140021"/>
                  </a:lnTo>
                  <a:lnTo>
                    <a:pt x="31853" y="140119"/>
                  </a:lnTo>
                  <a:lnTo>
                    <a:pt x="31646" y="140216"/>
                  </a:lnTo>
                  <a:lnTo>
                    <a:pt x="31476" y="140325"/>
                  </a:lnTo>
                  <a:lnTo>
                    <a:pt x="31330" y="140447"/>
                  </a:lnTo>
                  <a:lnTo>
                    <a:pt x="31208" y="140581"/>
                  </a:lnTo>
                  <a:lnTo>
                    <a:pt x="31099" y="140714"/>
                  </a:lnTo>
                  <a:lnTo>
                    <a:pt x="31014" y="140860"/>
                  </a:lnTo>
                  <a:lnTo>
                    <a:pt x="30941" y="141019"/>
                  </a:lnTo>
                  <a:lnTo>
                    <a:pt x="30880" y="141164"/>
                  </a:lnTo>
                  <a:lnTo>
                    <a:pt x="30843" y="141262"/>
                  </a:lnTo>
                  <a:lnTo>
                    <a:pt x="30831" y="141383"/>
                  </a:lnTo>
                  <a:lnTo>
                    <a:pt x="30819" y="141529"/>
                  </a:lnTo>
                  <a:lnTo>
                    <a:pt x="30819" y="141700"/>
                  </a:lnTo>
                  <a:lnTo>
                    <a:pt x="30831" y="141894"/>
                  </a:lnTo>
                  <a:lnTo>
                    <a:pt x="30856" y="142101"/>
                  </a:lnTo>
                  <a:lnTo>
                    <a:pt x="30880" y="142308"/>
                  </a:lnTo>
                  <a:lnTo>
                    <a:pt x="30916" y="142527"/>
                  </a:lnTo>
                  <a:lnTo>
                    <a:pt x="30965" y="142746"/>
                  </a:lnTo>
                  <a:lnTo>
                    <a:pt x="31014" y="142964"/>
                  </a:lnTo>
                  <a:lnTo>
                    <a:pt x="31075" y="143171"/>
                  </a:lnTo>
                  <a:lnTo>
                    <a:pt x="31148" y="143366"/>
                  </a:lnTo>
                  <a:lnTo>
                    <a:pt x="31220" y="143548"/>
                  </a:lnTo>
                  <a:lnTo>
                    <a:pt x="31306" y="143706"/>
                  </a:lnTo>
                  <a:lnTo>
                    <a:pt x="31403" y="143840"/>
                  </a:lnTo>
                  <a:lnTo>
                    <a:pt x="31500" y="143937"/>
                  </a:lnTo>
                  <a:lnTo>
                    <a:pt x="31597" y="144010"/>
                  </a:lnTo>
                  <a:lnTo>
                    <a:pt x="31683" y="144071"/>
                  </a:lnTo>
                  <a:lnTo>
                    <a:pt x="31853" y="144156"/>
                  </a:lnTo>
                  <a:lnTo>
                    <a:pt x="32023" y="144241"/>
                  </a:lnTo>
                  <a:lnTo>
                    <a:pt x="32096" y="144278"/>
                  </a:lnTo>
                  <a:lnTo>
                    <a:pt x="32169" y="144327"/>
                  </a:lnTo>
                  <a:lnTo>
                    <a:pt x="32254" y="144387"/>
                  </a:lnTo>
                  <a:lnTo>
                    <a:pt x="32339" y="144460"/>
                  </a:lnTo>
                  <a:lnTo>
                    <a:pt x="32425" y="144558"/>
                  </a:lnTo>
                  <a:lnTo>
                    <a:pt x="32510" y="144679"/>
                  </a:lnTo>
                  <a:lnTo>
                    <a:pt x="32607" y="144825"/>
                  </a:lnTo>
                  <a:lnTo>
                    <a:pt x="32704" y="145008"/>
                  </a:lnTo>
                  <a:lnTo>
                    <a:pt x="32814" y="145227"/>
                  </a:lnTo>
                  <a:lnTo>
                    <a:pt x="32935" y="145482"/>
                  </a:lnTo>
                  <a:lnTo>
                    <a:pt x="33069" y="145774"/>
                  </a:lnTo>
                  <a:lnTo>
                    <a:pt x="33215" y="146066"/>
                  </a:lnTo>
                  <a:lnTo>
                    <a:pt x="33373" y="146358"/>
                  </a:lnTo>
                  <a:lnTo>
                    <a:pt x="33543" y="146662"/>
                  </a:lnTo>
                  <a:lnTo>
                    <a:pt x="33896" y="147245"/>
                  </a:lnTo>
                  <a:lnTo>
                    <a:pt x="34261" y="147793"/>
                  </a:lnTo>
                  <a:lnTo>
                    <a:pt x="34589" y="148279"/>
                  </a:lnTo>
                  <a:lnTo>
                    <a:pt x="34869" y="148668"/>
                  </a:lnTo>
                  <a:lnTo>
                    <a:pt x="35076" y="148948"/>
                  </a:lnTo>
                  <a:lnTo>
                    <a:pt x="35173" y="149070"/>
                  </a:lnTo>
                  <a:lnTo>
                    <a:pt x="35283" y="149179"/>
                  </a:lnTo>
                  <a:lnTo>
                    <a:pt x="35465" y="149398"/>
                  </a:lnTo>
                  <a:lnTo>
                    <a:pt x="35720" y="149702"/>
                  </a:lnTo>
                  <a:lnTo>
                    <a:pt x="36024" y="150079"/>
                  </a:lnTo>
                  <a:lnTo>
                    <a:pt x="36328" y="150493"/>
                  </a:lnTo>
                  <a:lnTo>
                    <a:pt x="36620" y="150918"/>
                  </a:lnTo>
                  <a:lnTo>
                    <a:pt x="36754" y="151137"/>
                  </a:lnTo>
                  <a:lnTo>
                    <a:pt x="36876" y="151344"/>
                  </a:lnTo>
                  <a:lnTo>
                    <a:pt x="36985" y="151539"/>
                  </a:lnTo>
                  <a:lnTo>
                    <a:pt x="37070" y="151721"/>
                  </a:lnTo>
                  <a:lnTo>
                    <a:pt x="37192" y="152037"/>
                  </a:lnTo>
                  <a:lnTo>
                    <a:pt x="37253" y="152256"/>
                  </a:lnTo>
                  <a:lnTo>
                    <a:pt x="37289" y="152426"/>
                  </a:lnTo>
                  <a:lnTo>
                    <a:pt x="37289" y="152560"/>
                  </a:lnTo>
                  <a:lnTo>
                    <a:pt x="37277" y="152694"/>
                  </a:lnTo>
                  <a:lnTo>
                    <a:pt x="37265" y="152840"/>
                  </a:lnTo>
                  <a:lnTo>
                    <a:pt x="37265" y="153022"/>
                  </a:lnTo>
                  <a:lnTo>
                    <a:pt x="37289" y="153290"/>
                  </a:lnTo>
                  <a:lnTo>
                    <a:pt x="37374" y="153789"/>
                  </a:lnTo>
                  <a:lnTo>
                    <a:pt x="37387" y="153971"/>
                  </a:lnTo>
                  <a:lnTo>
                    <a:pt x="37387" y="154141"/>
                  </a:lnTo>
                  <a:lnTo>
                    <a:pt x="37374" y="154202"/>
                  </a:lnTo>
                  <a:lnTo>
                    <a:pt x="37362" y="154275"/>
                  </a:lnTo>
                  <a:lnTo>
                    <a:pt x="37338" y="154336"/>
                  </a:lnTo>
                  <a:lnTo>
                    <a:pt x="37301" y="154397"/>
                  </a:lnTo>
                  <a:lnTo>
                    <a:pt x="37216" y="154518"/>
                  </a:lnTo>
                  <a:lnTo>
                    <a:pt x="37095" y="154652"/>
                  </a:lnTo>
                  <a:lnTo>
                    <a:pt x="36924" y="154810"/>
                  </a:lnTo>
                  <a:lnTo>
                    <a:pt x="36705" y="155041"/>
                  </a:lnTo>
                  <a:lnTo>
                    <a:pt x="36450" y="155309"/>
                  </a:lnTo>
                  <a:lnTo>
                    <a:pt x="36158" y="155601"/>
                  </a:lnTo>
                  <a:lnTo>
                    <a:pt x="35842" y="155905"/>
                  </a:lnTo>
                  <a:lnTo>
                    <a:pt x="35514" y="156184"/>
                  </a:lnTo>
                  <a:lnTo>
                    <a:pt x="35356" y="156306"/>
                  </a:lnTo>
                  <a:lnTo>
                    <a:pt x="35185" y="156428"/>
                  </a:lnTo>
                  <a:lnTo>
                    <a:pt x="35015" y="156537"/>
                  </a:lnTo>
                  <a:lnTo>
                    <a:pt x="34845" y="156622"/>
                  </a:lnTo>
                  <a:lnTo>
                    <a:pt x="34285" y="156902"/>
                  </a:lnTo>
                  <a:lnTo>
                    <a:pt x="34066" y="157024"/>
                  </a:lnTo>
                  <a:lnTo>
                    <a:pt x="33908" y="157133"/>
                  </a:lnTo>
                  <a:lnTo>
                    <a:pt x="33774" y="157243"/>
                  </a:lnTo>
                  <a:lnTo>
                    <a:pt x="33738" y="157291"/>
                  </a:lnTo>
                  <a:lnTo>
                    <a:pt x="33701" y="157352"/>
                  </a:lnTo>
                  <a:lnTo>
                    <a:pt x="33677" y="157413"/>
                  </a:lnTo>
                  <a:lnTo>
                    <a:pt x="33653" y="157474"/>
                  </a:lnTo>
                  <a:lnTo>
                    <a:pt x="33653" y="157534"/>
                  </a:lnTo>
                  <a:lnTo>
                    <a:pt x="33653" y="157607"/>
                  </a:lnTo>
                  <a:lnTo>
                    <a:pt x="33653" y="157680"/>
                  </a:lnTo>
                  <a:lnTo>
                    <a:pt x="33629" y="157741"/>
                  </a:lnTo>
                  <a:lnTo>
                    <a:pt x="33604" y="157814"/>
                  </a:lnTo>
                  <a:lnTo>
                    <a:pt x="33556" y="157875"/>
                  </a:lnTo>
                  <a:lnTo>
                    <a:pt x="33507" y="157936"/>
                  </a:lnTo>
                  <a:lnTo>
                    <a:pt x="33446" y="157984"/>
                  </a:lnTo>
                  <a:lnTo>
                    <a:pt x="33373" y="158033"/>
                  </a:lnTo>
                  <a:lnTo>
                    <a:pt x="33300" y="158082"/>
                  </a:lnTo>
                  <a:lnTo>
                    <a:pt x="33118" y="158143"/>
                  </a:lnTo>
                  <a:lnTo>
                    <a:pt x="32935" y="158191"/>
                  </a:lnTo>
                  <a:lnTo>
                    <a:pt x="32741" y="158215"/>
                  </a:lnTo>
                  <a:lnTo>
                    <a:pt x="32656" y="158215"/>
                  </a:lnTo>
                  <a:lnTo>
                    <a:pt x="32570" y="158203"/>
                  </a:lnTo>
                  <a:lnTo>
                    <a:pt x="32388" y="158179"/>
                  </a:lnTo>
                  <a:lnTo>
                    <a:pt x="32193" y="158191"/>
                  </a:lnTo>
                  <a:lnTo>
                    <a:pt x="31987" y="158215"/>
                  </a:lnTo>
                  <a:lnTo>
                    <a:pt x="31877" y="158240"/>
                  </a:lnTo>
                  <a:lnTo>
                    <a:pt x="31756" y="158276"/>
                  </a:lnTo>
                  <a:lnTo>
                    <a:pt x="31646" y="158325"/>
                  </a:lnTo>
                  <a:lnTo>
                    <a:pt x="31525" y="158374"/>
                  </a:lnTo>
                  <a:lnTo>
                    <a:pt x="31403" y="158447"/>
                  </a:lnTo>
                  <a:lnTo>
                    <a:pt x="31281" y="158520"/>
                  </a:lnTo>
                  <a:lnTo>
                    <a:pt x="31160" y="158617"/>
                  </a:lnTo>
                  <a:lnTo>
                    <a:pt x="31026" y="158714"/>
                  </a:lnTo>
                  <a:lnTo>
                    <a:pt x="30892" y="158836"/>
                  </a:lnTo>
                  <a:lnTo>
                    <a:pt x="30758" y="158970"/>
                  </a:lnTo>
                  <a:lnTo>
                    <a:pt x="30625" y="159115"/>
                  </a:lnTo>
                  <a:lnTo>
                    <a:pt x="30479" y="159261"/>
                  </a:lnTo>
                  <a:lnTo>
                    <a:pt x="30308" y="159407"/>
                  </a:lnTo>
                  <a:lnTo>
                    <a:pt x="30138" y="159553"/>
                  </a:lnTo>
                  <a:lnTo>
                    <a:pt x="29956" y="159699"/>
                  </a:lnTo>
                  <a:lnTo>
                    <a:pt x="29761" y="159833"/>
                  </a:lnTo>
                  <a:lnTo>
                    <a:pt x="29566" y="159967"/>
                  </a:lnTo>
                  <a:lnTo>
                    <a:pt x="29360" y="160101"/>
                  </a:lnTo>
                  <a:lnTo>
                    <a:pt x="29153" y="160222"/>
                  </a:lnTo>
                  <a:lnTo>
                    <a:pt x="28934" y="160344"/>
                  </a:lnTo>
                  <a:lnTo>
                    <a:pt x="28715" y="160453"/>
                  </a:lnTo>
                  <a:lnTo>
                    <a:pt x="28496" y="160538"/>
                  </a:lnTo>
                  <a:lnTo>
                    <a:pt x="28277" y="160624"/>
                  </a:lnTo>
                  <a:lnTo>
                    <a:pt x="28071" y="160697"/>
                  </a:lnTo>
                  <a:lnTo>
                    <a:pt x="27852" y="160757"/>
                  </a:lnTo>
                  <a:lnTo>
                    <a:pt x="27633" y="160794"/>
                  </a:lnTo>
                  <a:lnTo>
                    <a:pt x="27414" y="160830"/>
                  </a:lnTo>
                  <a:lnTo>
                    <a:pt x="27183" y="160891"/>
                  </a:lnTo>
                  <a:lnTo>
                    <a:pt x="26940" y="160964"/>
                  </a:lnTo>
                  <a:lnTo>
                    <a:pt x="26696" y="161037"/>
                  </a:lnTo>
                  <a:lnTo>
                    <a:pt x="26453" y="161134"/>
                  </a:lnTo>
                  <a:lnTo>
                    <a:pt x="26198" y="161244"/>
                  </a:lnTo>
                  <a:lnTo>
                    <a:pt x="25954" y="161353"/>
                  </a:lnTo>
                  <a:lnTo>
                    <a:pt x="25723" y="161463"/>
                  </a:lnTo>
                  <a:lnTo>
                    <a:pt x="25273" y="161706"/>
                  </a:lnTo>
                  <a:lnTo>
                    <a:pt x="25067" y="161828"/>
                  </a:lnTo>
                  <a:lnTo>
                    <a:pt x="24872" y="161949"/>
                  </a:lnTo>
                  <a:lnTo>
                    <a:pt x="24714" y="162071"/>
                  </a:lnTo>
                  <a:lnTo>
                    <a:pt x="24568" y="162180"/>
                  </a:lnTo>
                  <a:lnTo>
                    <a:pt x="24446" y="162278"/>
                  </a:lnTo>
                  <a:lnTo>
                    <a:pt x="24361" y="162363"/>
                  </a:lnTo>
                  <a:lnTo>
                    <a:pt x="24191" y="162557"/>
                  </a:lnTo>
                  <a:lnTo>
                    <a:pt x="23984" y="162764"/>
                  </a:lnTo>
                  <a:lnTo>
                    <a:pt x="23473" y="163238"/>
                  </a:lnTo>
                  <a:lnTo>
                    <a:pt x="22926" y="163773"/>
                  </a:lnTo>
                  <a:lnTo>
                    <a:pt x="22646" y="164041"/>
                  </a:lnTo>
                  <a:lnTo>
                    <a:pt x="22391" y="164309"/>
                  </a:lnTo>
                  <a:lnTo>
                    <a:pt x="22148" y="164564"/>
                  </a:lnTo>
                  <a:lnTo>
                    <a:pt x="21904" y="164795"/>
                  </a:lnTo>
                  <a:lnTo>
                    <a:pt x="21661" y="165014"/>
                  </a:lnTo>
                  <a:lnTo>
                    <a:pt x="21430" y="165184"/>
                  </a:lnTo>
                  <a:lnTo>
                    <a:pt x="21223" y="165330"/>
                  </a:lnTo>
                  <a:lnTo>
                    <a:pt x="21029" y="165428"/>
                  </a:lnTo>
                  <a:lnTo>
                    <a:pt x="20944" y="165464"/>
                  </a:lnTo>
                  <a:lnTo>
                    <a:pt x="20859" y="165488"/>
                  </a:lnTo>
                  <a:lnTo>
                    <a:pt x="20786" y="165500"/>
                  </a:lnTo>
                  <a:lnTo>
                    <a:pt x="20725" y="165488"/>
                  </a:lnTo>
                  <a:lnTo>
                    <a:pt x="20652" y="165488"/>
                  </a:lnTo>
                  <a:lnTo>
                    <a:pt x="20530" y="165513"/>
                  </a:lnTo>
                  <a:lnTo>
                    <a:pt x="20396" y="165573"/>
                  </a:lnTo>
                  <a:lnTo>
                    <a:pt x="20226" y="165646"/>
                  </a:lnTo>
                  <a:lnTo>
                    <a:pt x="20032" y="165744"/>
                  </a:lnTo>
                  <a:lnTo>
                    <a:pt x="19825" y="165865"/>
                  </a:lnTo>
                  <a:lnTo>
                    <a:pt x="19375" y="166145"/>
                  </a:lnTo>
                  <a:lnTo>
                    <a:pt x="18888" y="166473"/>
                  </a:lnTo>
                  <a:lnTo>
                    <a:pt x="18402" y="166826"/>
                  </a:lnTo>
                  <a:lnTo>
                    <a:pt x="17964" y="167191"/>
                  </a:lnTo>
                  <a:lnTo>
                    <a:pt x="17757" y="167361"/>
                  </a:lnTo>
                  <a:lnTo>
                    <a:pt x="17575" y="167532"/>
                  </a:lnTo>
                  <a:lnTo>
                    <a:pt x="16942" y="168152"/>
                  </a:lnTo>
                  <a:lnTo>
                    <a:pt x="16651" y="168432"/>
                  </a:lnTo>
                  <a:lnTo>
                    <a:pt x="16492" y="168565"/>
                  </a:lnTo>
                  <a:lnTo>
                    <a:pt x="16347" y="168675"/>
                  </a:lnTo>
                  <a:lnTo>
                    <a:pt x="16201" y="168784"/>
                  </a:lnTo>
                  <a:lnTo>
                    <a:pt x="16042" y="168894"/>
                  </a:lnTo>
                  <a:lnTo>
                    <a:pt x="15872" y="168979"/>
                  </a:lnTo>
                  <a:lnTo>
                    <a:pt x="15702" y="169052"/>
                  </a:lnTo>
                  <a:lnTo>
                    <a:pt x="15520" y="169125"/>
                  </a:lnTo>
                  <a:lnTo>
                    <a:pt x="15337" y="169173"/>
                  </a:lnTo>
                  <a:lnTo>
                    <a:pt x="15130" y="169222"/>
                  </a:lnTo>
                  <a:lnTo>
                    <a:pt x="14911" y="169246"/>
                  </a:lnTo>
                  <a:lnTo>
                    <a:pt x="14680" y="169271"/>
                  </a:lnTo>
                  <a:lnTo>
                    <a:pt x="14437" y="169319"/>
                  </a:lnTo>
                  <a:lnTo>
                    <a:pt x="14170" y="169380"/>
                  </a:lnTo>
                  <a:lnTo>
                    <a:pt x="13890" y="169453"/>
                  </a:lnTo>
                  <a:lnTo>
                    <a:pt x="13318" y="169623"/>
                  </a:lnTo>
                  <a:lnTo>
                    <a:pt x="12747" y="169818"/>
                  </a:lnTo>
                  <a:lnTo>
                    <a:pt x="12199" y="170025"/>
                  </a:lnTo>
                  <a:lnTo>
                    <a:pt x="11701" y="170231"/>
                  </a:lnTo>
                  <a:lnTo>
                    <a:pt x="11287" y="170414"/>
                  </a:lnTo>
                  <a:lnTo>
                    <a:pt x="10971" y="170572"/>
                  </a:lnTo>
                  <a:lnTo>
                    <a:pt x="10849" y="170645"/>
                  </a:lnTo>
                  <a:lnTo>
                    <a:pt x="10716" y="170718"/>
                  </a:lnTo>
                  <a:lnTo>
                    <a:pt x="10460" y="170913"/>
                  </a:lnTo>
                  <a:lnTo>
                    <a:pt x="10193" y="171131"/>
                  </a:lnTo>
                  <a:lnTo>
                    <a:pt x="9937" y="171363"/>
                  </a:lnTo>
                  <a:lnTo>
                    <a:pt x="9694" y="171606"/>
                  </a:lnTo>
                  <a:lnTo>
                    <a:pt x="9475" y="171849"/>
                  </a:lnTo>
                  <a:lnTo>
                    <a:pt x="9293" y="172068"/>
                  </a:lnTo>
                  <a:lnTo>
                    <a:pt x="9135" y="172263"/>
                  </a:lnTo>
                  <a:lnTo>
                    <a:pt x="9074" y="172360"/>
                  </a:lnTo>
                  <a:lnTo>
                    <a:pt x="9025" y="172445"/>
                  </a:lnTo>
                  <a:lnTo>
                    <a:pt x="8940" y="172627"/>
                  </a:lnTo>
                  <a:lnTo>
                    <a:pt x="8794" y="173004"/>
                  </a:lnTo>
                  <a:lnTo>
                    <a:pt x="8697" y="173187"/>
                  </a:lnTo>
                  <a:lnTo>
                    <a:pt x="8648" y="173284"/>
                  </a:lnTo>
                  <a:lnTo>
                    <a:pt x="8575" y="173369"/>
                  </a:lnTo>
                  <a:lnTo>
                    <a:pt x="8502" y="173454"/>
                  </a:lnTo>
                  <a:lnTo>
                    <a:pt x="8405" y="173540"/>
                  </a:lnTo>
                  <a:lnTo>
                    <a:pt x="8308" y="173625"/>
                  </a:lnTo>
                  <a:lnTo>
                    <a:pt x="8186" y="173710"/>
                  </a:lnTo>
                  <a:lnTo>
                    <a:pt x="8028" y="173819"/>
                  </a:lnTo>
                  <a:lnTo>
                    <a:pt x="7882" y="173929"/>
                  </a:lnTo>
                  <a:lnTo>
                    <a:pt x="7760" y="174050"/>
                  </a:lnTo>
                  <a:lnTo>
                    <a:pt x="7651" y="174172"/>
                  </a:lnTo>
                  <a:lnTo>
                    <a:pt x="7481" y="174379"/>
                  </a:lnTo>
                  <a:lnTo>
                    <a:pt x="7286" y="174610"/>
                  </a:lnTo>
                  <a:lnTo>
                    <a:pt x="7006" y="174914"/>
                  </a:lnTo>
                  <a:lnTo>
                    <a:pt x="6678" y="175242"/>
                  </a:lnTo>
                  <a:lnTo>
                    <a:pt x="6289" y="175607"/>
                  </a:lnTo>
                  <a:lnTo>
                    <a:pt x="6082" y="175789"/>
                  </a:lnTo>
                  <a:lnTo>
                    <a:pt x="5851" y="175972"/>
                  </a:lnTo>
                  <a:lnTo>
                    <a:pt x="5620" y="176154"/>
                  </a:lnTo>
                  <a:lnTo>
                    <a:pt x="5364" y="176337"/>
                  </a:lnTo>
                  <a:lnTo>
                    <a:pt x="5145" y="176495"/>
                  </a:lnTo>
                  <a:lnTo>
                    <a:pt x="4951" y="176653"/>
                  </a:lnTo>
                  <a:lnTo>
                    <a:pt x="4781" y="176823"/>
                  </a:lnTo>
                  <a:lnTo>
                    <a:pt x="4610" y="177006"/>
                  </a:lnTo>
                  <a:lnTo>
                    <a:pt x="4477" y="177176"/>
                  </a:lnTo>
                  <a:lnTo>
                    <a:pt x="4343" y="177346"/>
                  </a:lnTo>
                  <a:lnTo>
                    <a:pt x="4233" y="177516"/>
                  </a:lnTo>
                  <a:lnTo>
                    <a:pt x="4148" y="177687"/>
                  </a:lnTo>
                  <a:lnTo>
                    <a:pt x="4063" y="177845"/>
                  </a:lnTo>
                  <a:lnTo>
                    <a:pt x="3990" y="177991"/>
                  </a:lnTo>
                  <a:lnTo>
                    <a:pt x="3881" y="178258"/>
                  </a:lnTo>
                  <a:lnTo>
                    <a:pt x="3820" y="178465"/>
                  </a:lnTo>
                  <a:lnTo>
                    <a:pt x="3783" y="178587"/>
                  </a:lnTo>
                  <a:lnTo>
                    <a:pt x="3759" y="178623"/>
                  </a:lnTo>
                  <a:lnTo>
                    <a:pt x="3698" y="178745"/>
                  </a:lnTo>
                  <a:lnTo>
                    <a:pt x="3577" y="179012"/>
                  </a:lnTo>
                  <a:lnTo>
                    <a:pt x="3382" y="179450"/>
                  </a:lnTo>
                  <a:lnTo>
                    <a:pt x="3139" y="180070"/>
                  </a:lnTo>
                  <a:lnTo>
                    <a:pt x="2944" y="180666"/>
                  </a:lnTo>
                  <a:lnTo>
                    <a:pt x="2786" y="181214"/>
                  </a:lnTo>
                  <a:lnTo>
                    <a:pt x="2664" y="181725"/>
                  </a:lnTo>
                  <a:lnTo>
                    <a:pt x="2567" y="182199"/>
                  </a:lnTo>
                  <a:lnTo>
                    <a:pt x="2506" y="182637"/>
                  </a:lnTo>
                  <a:lnTo>
                    <a:pt x="2470" y="183038"/>
                  </a:lnTo>
                  <a:lnTo>
                    <a:pt x="2446" y="183403"/>
                  </a:lnTo>
                  <a:lnTo>
                    <a:pt x="2433" y="183719"/>
                  </a:lnTo>
                  <a:lnTo>
                    <a:pt x="2446" y="183999"/>
                  </a:lnTo>
                  <a:lnTo>
                    <a:pt x="2470" y="184230"/>
                  </a:lnTo>
                  <a:lnTo>
                    <a:pt x="2482" y="184437"/>
                  </a:lnTo>
                  <a:lnTo>
                    <a:pt x="2531" y="184692"/>
                  </a:lnTo>
                  <a:lnTo>
                    <a:pt x="2555" y="184777"/>
                  </a:lnTo>
                  <a:lnTo>
                    <a:pt x="4817" y="188584"/>
                  </a:lnTo>
                  <a:lnTo>
                    <a:pt x="4817" y="188584"/>
                  </a:lnTo>
                  <a:lnTo>
                    <a:pt x="4683" y="188280"/>
                  </a:lnTo>
                  <a:lnTo>
                    <a:pt x="4452" y="187732"/>
                  </a:lnTo>
                  <a:lnTo>
                    <a:pt x="4173" y="187003"/>
                  </a:lnTo>
                  <a:lnTo>
                    <a:pt x="4014" y="186589"/>
                  </a:lnTo>
                  <a:lnTo>
                    <a:pt x="3868" y="186151"/>
                  </a:lnTo>
                  <a:lnTo>
                    <a:pt x="3723" y="185701"/>
                  </a:lnTo>
                  <a:lnTo>
                    <a:pt x="3577" y="185251"/>
                  </a:lnTo>
                  <a:lnTo>
                    <a:pt x="3467" y="184801"/>
                  </a:lnTo>
                  <a:lnTo>
                    <a:pt x="3358" y="184351"/>
                  </a:lnTo>
                  <a:lnTo>
                    <a:pt x="3285" y="183938"/>
                  </a:lnTo>
                  <a:lnTo>
                    <a:pt x="3260" y="183731"/>
                  </a:lnTo>
                  <a:lnTo>
                    <a:pt x="3248" y="183537"/>
                  </a:lnTo>
                  <a:lnTo>
                    <a:pt x="3236" y="183354"/>
                  </a:lnTo>
                  <a:lnTo>
                    <a:pt x="3236" y="183172"/>
                  </a:lnTo>
                  <a:lnTo>
                    <a:pt x="3248" y="183014"/>
                  </a:lnTo>
                  <a:lnTo>
                    <a:pt x="3273" y="182856"/>
                  </a:lnTo>
                  <a:lnTo>
                    <a:pt x="3333" y="182527"/>
                  </a:lnTo>
                  <a:lnTo>
                    <a:pt x="3418" y="182174"/>
                  </a:lnTo>
                  <a:lnTo>
                    <a:pt x="3516" y="181797"/>
                  </a:lnTo>
                  <a:lnTo>
                    <a:pt x="3625" y="181408"/>
                  </a:lnTo>
                  <a:lnTo>
                    <a:pt x="3747" y="181019"/>
                  </a:lnTo>
                  <a:lnTo>
                    <a:pt x="3893" y="180606"/>
                  </a:lnTo>
                  <a:lnTo>
                    <a:pt x="4039" y="180204"/>
                  </a:lnTo>
                  <a:lnTo>
                    <a:pt x="4197" y="179803"/>
                  </a:lnTo>
                  <a:lnTo>
                    <a:pt x="4367" y="179414"/>
                  </a:lnTo>
                  <a:lnTo>
                    <a:pt x="4537" y="179037"/>
                  </a:lnTo>
                  <a:lnTo>
                    <a:pt x="4720" y="178672"/>
                  </a:lnTo>
                  <a:lnTo>
                    <a:pt x="4902" y="178343"/>
                  </a:lnTo>
                  <a:lnTo>
                    <a:pt x="5085" y="178027"/>
                  </a:lnTo>
                  <a:lnTo>
                    <a:pt x="5279" y="177748"/>
                  </a:lnTo>
                  <a:lnTo>
                    <a:pt x="5474" y="177504"/>
                  </a:lnTo>
                  <a:lnTo>
                    <a:pt x="5656" y="177298"/>
                  </a:lnTo>
                  <a:lnTo>
                    <a:pt x="5936" y="177030"/>
                  </a:lnTo>
                  <a:lnTo>
                    <a:pt x="6216" y="176775"/>
                  </a:lnTo>
                  <a:lnTo>
                    <a:pt x="6799" y="176264"/>
                  </a:lnTo>
                  <a:lnTo>
                    <a:pt x="7347" y="175826"/>
                  </a:lnTo>
                  <a:lnTo>
                    <a:pt x="7772" y="175485"/>
                  </a:lnTo>
                  <a:lnTo>
                    <a:pt x="8137" y="176094"/>
                  </a:lnTo>
                  <a:lnTo>
                    <a:pt x="8393" y="176507"/>
                  </a:lnTo>
                  <a:lnTo>
                    <a:pt x="8745" y="177042"/>
                  </a:lnTo>
                  <a:lnTo>
                    <a:pt x="8891" y="177249"/>
                  </a:lnTo>
                  <a:lnTo>
                    <a:pt x="9001" y="177456"/>
                  </a:lnTo>
                  <a:lnTo>
                    <a:pt x="9110" y="177650"/>
                  </a:lnTo>
                  <a:lnTo>
                    <a:pt x="9195" y="177845"/>
                  </a:lnTo>
                  <a:lnTo>
                    <a:pt x="9268" y="178027"/>
                  </a:lnTo>
                  <a:lnTo>
                    <a:pt x="9341" y="178222"/>
                  </a:lnTo>
                  <a:lnTo>
                    <a:pt x="9390" y="178416"/>
                  </a:lnTo>
                  <a:lnTo>
                    <a:pt x="9451" y="178623"/>
                  </a:lnTo>
                  <a:lnTo>
                    <a:pt x="9548" y="179061"/>
                  </a:lnTo>
                  <a:lnTo>
                    <a:pt x="9645" y="179560"/>
                  </a:lnTo>
                  <a:lnTo>
                    <a:pt x="9755" y="180119"/>
                  </a:lnTo>
                  <a:lnTo>
                    <a:pt x="9913" y="180776"/>
                  </a:lnTo>
                  <a:lnTo>
                    <a:pt x="10266" y="182296"/>
                  </a:lnTo>
                  <a:lnTo>
                    <a:pt x="10448" y="183087"/>
                  </a:lnTo>
                  <a:lnTo>
                    <a:pt x="10606" y="183853"/>
                  </a:lnTo>
                  <a:lnTo>
                    <a:pt x="10740" y="184583"/>
                  </a:lnTo>
                  <a:lnTo>
                    <a:pt x="10801" y="184923"/>
                  </a:lnTo>
                  <a:lnTo>
                    <a:pt x="10849" y="185239"/>
                  </a:lnTo>
                  <a:lnTo>
                    <a:pt x="10886" y="185543"/>
                  </a:lnTo>
                  <a:lnTo>
                    <a:pt x="10910" y="185811"/>
                  </a:lnTo>
                  <a:lnTo>
                    <a:pt x="10910" y="186054"/>
                  </a:lnTo>
                  <a:lnTo>
                    <a:pt x="10898" y="186261"/>
                  </a:lnTo>
                  <a:lnTo>
                    <a:pt x="10849" y="186626"/>
                  </a:lnTo>
                  <a:lnTo>
                    <a:pt x="10776" y="186978"/>
                  </a:lnTo>
                  <a:lnTo>
                    <a:pt x="10691" y="187307"/>
                  </a:lnTo>
                  <a:lnTo>
                    <a:pt x="10594" y="187599"/>
                  </a:lnTo>
                  <a:lnTo>
                    <a:pt x="10485" y="187854"/>
                  </a:lnTo>
                  <a:lnTo>
                    <a:pt x="10375" y="188061"/>
                  </a:lnTo>
                  <a:lnTo>
                    <a:pt x="10314" y="188146"/>
                  </a:lnTo>
                  <a:lnTo>
                    <a:pt x="10266" y="188231"/>
                  </a:lnTo>
                  <a:lnTo>
                    <a:pt x="10205" y="188292"/>
                  </a:lnTo>
                  <a:lnTo>
                    <a:pt x="10144" y="188341"/>
                  </a:lnTo>
                  <a:lnTo>
                    <a:pt x="9974" y="188487"/>
                  </a:lnTo>
                  <a:lnTo>
                    <a:pt x="9694" y="188730"/>
                  </a:lnTo>
                  <a:lnTo>
                    <a:pt x="8964" y="189387"/>
                  </a:lnTo>
                  <a:lnTo>
                    <a:pt x="8235" y="190068"/>
                  </a:lnTo>
                  <a:lnTo>
                    <a:pt x="7760" y="190493"/>
                  </a:lnTo>
                  <a:lnTo>
                    <a:pt x="7626" y="190615"/>
                  </a:lnTo>
                  <a:lnTo>
                    <a:pt x="7517" y="190736"/>
                  </a:lnTo>
                  <a:lnTo>
                    <a:pt x="7420" y="190858"/>
                  </a:lnTo>
                  <a:lnTo>
                    <a:pt x="7383" y="190931"/>
                  </a:lnTo>
                  <a:lnTo>
                    <a:pt x="7359" y="190992"/>
                  </a:lnTo>
                  <a:lnTo>
                    <a:pt x="7335" y="191065"/>
                  </a:lnTo>
                  <a:lnTo>
                    <a:pt x="7322" y="191126"/>
                  </a:lnTo>
                  <a:lnTo>
                    <a:pt x="7322" y="191199"/>
                  </a:lnTo>
                  <a:lnTo>
                    <a:pt x="7335" y="191272"/>
                  </a:lnTo>
                  <a:lnTo>
                    <a:pt x="7359" y="191332"/>
                  </a:lnTo>
                  <a:lnTo>
                    <a:pt x="7395" y="191405"/>
                  </a:lnTo>
                  <a:lnTo>
                    <a:pt x="7444" y="191478"/>
                  </a:lnTo>
                  <a:lnTo>
                    <a:pt x="7505" y="191551"/>
                  </a:lnTo>
                  <a:lnTo>
                    <a:pt x="7566" y="191636"/>
                  </a:lnTo>
                  <a:lnTo>
                    <a:pt x="7626" y="191758"/>
                  </a:lnTo>
                  <a:lnTo>
                    <a:pt x="7699" y="191892"/>
                  </a:lnTo>
                  <a:lnTo>
                    <a:pt x="7760" y="192050"/>
                  </a:lnTo>
                  <a:lnTo>
                    <a:pt x="7882" y="192403"/>
                  </a:lnTo>
                  <a:lnTo>
                    <a:pt x="7991" y="192816"/>
                  </a:lnTo>
                  <a:lnTo>
                    <a:pt x="8101" y="193254"/>
                  </a:lnTo>
                  <a:lnTo>
                    <a:pt x="8198" y="193704"/>
                  </a:lnTo>
                  <a:lnTo>
                    <a:pt x="8271" y="194130"/>
                  </a:lnTo>
                  <a:lnTo>
                    <a:pt x="8344" y="194531"/>
                  </a:lnTo>
                  <a:lnTo>
                    <a:pt x="8478" y="195395"/>
                  </a:lnTo>
                  <a:lnTo>
                    <a:pt x="8612" y="196355"/>
                  </a:lnTo>
                  <a:lnTo>
                    <a:pt x="8709" y="197158"/>
                  </a:lnTo>
                  <a:lnTo>
                    <a:pt x="8745" y="197413"/>
                  </a:lnTo>
                  <a:lnTo>
                    <a:pt x="8770" y="197535"/>
                  </a:lnTo>
                  <a:lnTo>
                    <a:pt x="8782" y="197499"/>
                  </a:lnTo>
                  <a:lnTo>
                    <a:pt x="8794" y="197316"/>
                  </a:lnTo>
                  <a:lnTo>
                    <a:pt x="8818" y="197012"/>
                  </a:lnTo>
                  <a:lnTo>
                    <a:pt x="8830" y="196623"/>
                  </a:lnTo>
                  <a:lnTo>
                    <a:pt x="8830" y="196161"/>
                  </a:lnTo>
                  <a:lnTo>
                    <a:pt x="8830" y="195638"/>
                  </a:lnTo>
                  <a:lnTo>
                    <a:pt x="8806" y="195103"/>
                  </a:lnTo>
                  <a:lnTo>
                    <a:pt x="8745" y="194543"/>
                  </a:lnTo>
                  <a:lnTo>
                    <a:pt x="8721" y="194263"/>
                  </a:lnTo>
                  <a:lnTo>
                    <a:pt x="8672" y="193996"/>
                  </a:lnTo>
                  <a:lnTo>
                    <a:pt x="8624" y="193728"/>
                  </a:lnTo>
                  <a:lnTo>
                    <a:pt x="8575" y="193473"/>
                  </a:lnTo>
                  <a:lnTo>
                    <a:pt x="8441" y="192974"/>
                  </a:lnTo>
                  <a:lnTo>
                    <a:pt x="8320" y="192512"/>
                  </a:lnTo>
                  <a:lnTo>
                    <a:pt x="8210" y="192111"/>
                  </a:lnTo>
                  <a:lnTo>
                    <a:pt x="8113" y="191770"/>
                  </a:lnTo>
                  <a:lnTo>
                    <a:pt x="8089" y="191624"/>
                  </a:lnTo>
                  <a:lnTo>
                    <a:pt x="8064" y="191491"/>
                  </a:lnTo>
                  <a:lnTo>
                    <a:pt x="8064" y="191393"/>
                  </a:lnTo>
                  <a:lnTo>
                    <a:pt x="8076" y="191308"/>
                  </a:lnTo>
                  <a:lnTo>
                    <a:pt x="8089" y="191235"/>
                  </a:lnTo>
                  <a:lnTo>
                    <a:pt x="8125" y="191162"/>
                  </a:lnTo>
                  <a:lnTo>
                    <a:pt x="8162" y="191101"/>
                  </a:lnTo>
                  <a:lnTo>
                    <a:pt x="8210" y="191041"/>
                  </a:lnTo>
                  <a:lnTo>
                    <a:pt x="8332" y="190907"/>
                  </a:lnTo>
                  <a:lnTo>
                    <a:pt x="8490" y="190773"/>
                  </a:lnTo>
                  <a:lnTo>
                    <a:pt x="8916" y="190420"/>
                  </a:lnTo>
                  <a:lnTo>
                    <a:pt x="9183" y="190201"/>
                  </a:lnTo>
                  <a:lnTo>
                    <a:pt x="9487" y="189934"/>
                  </a:lnTo>
                  <a:lnTo>
                    <a:pt x="9803" y="189630"/>
                  </a:lnTo>
                  <a:lnTo>
                    <a:pt x="10120" y="189314"/>
                  </a:lnTo>
                  <a:lnTo>
                    <a:pt x="10424" y="188997"/>
                  </a:lnTo>
                  <a:lnTo>
                    <a:pt x="10716" y="188681"/>
                  </a:lnTo>
                  <a:lnTo>
                    <a:pt x="10971" y="188377"/>
                  </a:lnTo>
                  <a:lnTo>
                    <a:pt x="11202" y="188061"/>
                  </a:lnTo>
                  <a:lnTo>
                    <a:pt x="11287" y="187915"/>
                  </a:lnTo>
                  <a:lnTo>
                    <a:pt x="11372" y="187769"/>
                  </a:lnTo>
                  <a:lnTo>
                    <a:pt x="11445" y="187623"/>
                  </a:lnTo>
                  <a:lnTo>
                    <a:pt x="11506" y="187489"/>
                  </a:lnTo>
                  <a:lnTo>
                    <a:pt x="11555" y="187355"/>
                  </a:lnTo>
                  <a:lnTo>
                    <a:pt x="11591" y="187210"/>
                  </a:lnTo>
                  <a:lnTo>
                    <a:pt x="11616" y="187064"/>
                  </a:lnTo>
                  <a:lnTo>
                    <a:pt x="11640" y="186918"/>
                  </a:lnTo>
                  <a:lnTo>
                    <a:pt x="11640" y="186772"/>
                  </a:lnTo>
                  <a:lnTo>
                    <a:pt x="11652" y="186614"/>
                  </a:lnTo>
                  <a:lnTo>
                    <a:pt x="11628" y="186285"/>
                  </a:lnTo>
                  <a:lnTo>
                    <a:pt x="11591" y="185957"/>
                  </a:lnTo>
                  <a:lnTo>
                    <a:pt x="11543" y="185616"/>
                  </a:lnTo>
                  <a:lnTo>
                    <a:pt x="11433" y="184911"/>
                  </a:lnTo>
                  <a:lnTo>
                    <a:pt x="11251" y="183731"/>
                  </a:lnTo>
                  <a:lnTo>
                    <a:pt x="10983" y="181980"/>
                  </a:lnTo>
                  <a:lnTo>
                    <a:pt x="10837" y="181056"/>
                  </a:lnTo>
                  <a:lnTo>
                    <a:pt x="10679" y="180192"/>
                  </a:lnTo>
                  <a:lnTo>
                    <a:pt x="10533" y="179450"/>
                  </a:lnTo>
                  <a:lnTo>
                    <a:pt x="10472" y="179146"/>
                  </a:lnTo>
                  <a:lnTo>
                    <a:pt x="10412" y="178903"/>
                  </a:lnTo>
                  <a:lnTo>
                    <a:pt x="10144" y="178088"/>
                  </a:lnTo>
                  <a:lnTo>
                    <a:pt x="9864" y="177322"/>
                  </a:lnTo>
                  <a:lnTo>
                    <a:pt x="9585" y="176629"/>
                  </a:lnTo>
                  <a:lnTo>
                    <a:pt x="9317" y="175996"/>
                  </a:lnTo>
                  <a:lnTo>
                    <a:pt x="9244" y="175850"/>
                  </a:lnTo>
                  <a:lnTo>
                    <a:pt x="9171" y="175717"/>
                  </a:lnTo>
                  <a:lnTo>
                    <a:pt x="9013" y="175449"/>
                  </a:lnTo>
                  <a:lnTo>
                    <a:pt x="8867" y="175181"/>
                  </a:lnTo>
                  <a:lnTo>
                    <a:pt x="8806" y="175060"/>
                  </a:lnTo>
                  <a:lnTo>
                    <a:pt x="8758" y="174938"/>
                  </a:lnTo>
                  <a:lnTo>
                    <a:pt x="8721" y="174804"/>
                  </a:lnTo>
                  <a:lnTo>
                    <a:pt x="8697" y="174683"/>
                  </a:lnTo>
                  <a:lnTo>
                    <a:pt x="8697" y="174549"/>
                  </a:lnTo>
                  <a:lnTo>
                    <a:pt x="8709" y="174427"/>
                  </a:lnTo>
                  <a:lnTo>
                    <a:pt x="8758" y="174294"/>
                  </a:lnTo>
                  <a:lnTo>
                    <a:pt x="8818" y="174148"/>
                  </a:lnTo>
                  <a:lnTo>
                    <a:pt x="8916" y="174002"/>
                  </a:lnTo>
                  <a:lnTo>
                    <a:pt x="9049" y="173856"/>
                  </a:lnTo>
                  <a:lnTo>
                    <a:pt x="9305" y="173564"/>
                  </a:lnTo>
                  <a:lnTo>
                    <a:pt x="9524" y="173296"/>
                  </a:lnTo>
                  <a:lnTo>
                    <a:pt x="9852" y="172846"/>
                  </a:lnTo>
                  <a:lnTo>
                    <a:pt x="10010" y="172664"/>
                  </a:lnTo>
                  <a:lnTo>
                    <a:pt x="10156" y="172506"/>
                  </a:lnTo>
                  <a:lnTo>
                    <a:pt x="10241" y="172433"/>
                  </a:lnTo>
                  <a:lnTo>
                    <a:pt x="10326" y="172372"/>
                  </a:lnTo>
                  <a:lnTo>
                    <a:pt x="10412" y="172311"/>
                  </a:lnTo>
                  <a:lnTo>
                    <a:pt x="10521" y="172263"/>
                  </a:lnTo>
                  <a:lnTo>
                    <a:pt x="10703" y="172177"/>
                  </a:lnTo>
                  <a:lnTo>
                    <a:pt x="10825" y="172104"/>
                  </a:lnTo>
                  <a:lnTo>
                    <a:pt x="10922" y="172031"/>
                  </a:lnTo>
                  <a:lnTo>
                    <a:pt x="11007" y="171958"/>
                  </a:lnTo>
                  <a:lnTo>
                    <a:pt x="11202" y="171740"/>
                  </a:lnTo>
                  <a:lnTo>
                    <a:pt x="11348" y="171581"/>
                  </a:lnTo>
                  <a:lnTo>
                    <a:pt x="11543" y="171387"/>
                  </a:lnTo>
                  <a:lnTo>
                    <a:pt x="11616" y="171326"/>
                  </a:lnTo>
                  <a:lnTo>
                    <a:pt x="11701" y="171265"/>
                  </a:lnTo>
                  <a:lnTo>
                    <a:pt x="11932" y="171156"/>
                  </a:lnTo>
                  <a:lnTo>
                    <a:pt x="12211" y="171022"/>
                  </a:lnTo>
                  <a:lnTo>
                    <a:pt x="12552" y="170900"/>
                  </a:lnTo>
                  <a:lnTo>
                    <a:pt x="12929" y="170779"/>
                  </a:lnTo>
                  <a:lnTo>
                    <a:pt x="13330" y="170657"/>
                  </a:lnTo>
                  <a:lnTo>
                    <a:pt x="14194" y="170402"/>
                  </a:lnTo>
                  <a:lnTo>
                    <a:pt x="15836" y="169952"/>
                  </a:lnTo>
                  <a:lnTo>
                    <a:pt x="16468" y="169757"/>
                  </a:lnTo>
                  <a:lnTo>
                    <a:pt x="16699" y="169684"/>
                  </a:lnTo>
                  <a:lnTo>
                    <a:pt x="16857" y="169611"/>
                  </a:lnTo>
                  <a:lnTo>
                    <a:pt x="17076" y="169490"/>
                  </a:lnTo>
                  <a:lnTo>
                    <a:pt x="17247" y="169392"/>
                  </a:lnTo>
                  <a:lnTo>
                    <a:pt x="17392" y="169283"/>
                  </a:lnTo>
                  <a:lnTo>
                    <a:pt x="17514" y="169186"/>
                  </a:lnTo>
                  <a:lnTo>
                    <a:pt x="17842" y="168906"/>
                  </a:lnTo>
                  <a:lnTo>
                    <a:pt x="18074" y="168711"/>
                  </a:lnTo>
                  <a:lnTo>
                    <a:pt x="18365" y="168480"/>
                  </a:lnTo>
                  <a:lnTo>
                    <a:pt x="18682" y="168249"/>
                  </a:lnTo>
                  <a:lnTo>
                    <a:pt x="18949" y="168067"/>
                  </a:lnTo>
                  <a:lnTo>
                    <a:pt x="19180" y="167933"/>
                  </a:lnTo>
                  <a:lnTo>
                    <a:pt x="19411" y="167811"/>
                  </a:lnTo>
                  <a:lnTo>
                    <a:pt x="19898" y="167568"/>
                  </a:lnTo>
                  <a:lnTo>
                    <a:pt x="20214" y="167410"/>
                  </a:lnTo>
                  <a:lnTo>
                    <a:pt x="20591" y="167203"/>
                  </a:lnTo>
                  <a:lnTo>
                    <a:pt x="20798" y="167094"/>
                  </a:lnTo>
                  <a:lnTo>
                    <a:pt x="20980" y="167009"/>
                  </a:lnTo>
                  <a:lnTo>
                    <a:pt x="21138" y="166936"/>
                  </a:lnTo>
                  <a:lnTo>
                    <a:pt x="21284" y="166875"/>
                  </a:lnTo>
                  <a:lnTo>
                    <a:pt x="21540" y="166790"/>
                  </a:lnTo>
                  <a:lnTo>
                    <a:pt x="21759" y="166705"/>
                  </a:lnTo>
                  <a:lnTo>
                    <a:pt x="21868" y="166656"/>
                  </a:lnTo>
                  <a:lnTo>
                    <a:pt x="21990" y="166595"/>
                  </a:lnTo>
                  <a:lnTo>
                    <a:pt x="22099" y="166522"/>
                  </a:lnTo>
                  <a:lnTo>
                    <a:pt x="22221" y="166425"/>
                  </a:lnTo>
                  <a:lnTo>
                    <a:pt x="22354" y="166303"/>
                  </a:lnTo>
                  <a:lnTo>
                    <a:pt x="22500" y="166157"/>
                  </a:lnTo>
                  <a:lnTo>
                    <a:pt x="22659" y="165987"/>
                  </a:lnTo>
                  <a:lnTo>
                    <a:pt x="22841" y="165768"/>
                  </a:lnTo>
                  <a:lnTo>
                    <a:pt x="23559" y="164905"/>
                  </a:lnTo>
                  <a:lnTo>
                    <a:pt x="24191" y="164163"/>
                  </a:lnTo>
                  <a:lnTo>
                    <a:pt x="25261" y="162922"/>
                  </a:lnTo>
                  <a:lnTo>
                    <a:pt x="25480" y="162655"/>
                  </a:lnTo>
                  <a:lnTo>
                    <a:pt x="25687" y="162436"/>
                  </a:lnTo>
                  <a:lnTo>
                    <a:pt x="25857" y="162265"/>
                  </a:lnTo>
                  <a:lnTo>
                    <a:pt x="25954" y="162192"/>
                  </a:lnTo>
                  <a:lnTo>
                    <a:pt x="26040" y="162132"/>
                  </a:lnTo>
                  <a:lnTo>
                    <a:pt x="26125" y="162071"/>
                  </a:lnTo>
                  <a:lnTo>
                    <a:pt x="26222" y="162022"/>
                  </a:lnTo>
                  <a:lnTo>
                    <a:pt x="26319" y="161986"/>
                  </a:lnTo>
                  <a:lnTo>
                    <a:pt x="26417" y="161961"/>
                  </a:lnTo>
                  <a:lnTo>
                    <a:pt x="26526" y="161949"/>
                  </a:lnTo>
                  <a:lnTo>
                    <a:pt x="26635" y="161937"/>
                  </a:lnTo>
                  <a:lnTo>
                    <a:pt x="27183" y="161937"/>
                  </a:lnTo>
                  <a:lnTo>
                    <a:pt x="27535" y="161901"/>
                  </a:lnTo>
                  <a:lnTo>
                    <a:pt x="27925" y="161840"/>
                  </a:lnTo>
                  <a:lnTo>
                    <a:pt x="28326" y="161755"/>
                  </a:lnTo>
                  <a:lnTo>
                    <a:pt x="28727" y="161657"/>
                  </a:lnTo>
                  <a:lnTo>
                    <a:pt x="29104" y="161548"/>
                  </a:lnTo>
                  <a:lnTo>
                    <a:pt x="29433" y="161426"/>
                  </a:lnTo>
                  <a:lnTo>
                    <a:pt x="29700" y="161317"/>
                  </a:lnTo>
                  <a:lnTo>
                    <a:pt x="29919" y="161207"/>
                  </a:lnTo>
                  <a:lnTo>
                    <a:pt x="30162" y="161110"/>
                  </a:lnTo>
                  <a:lnTo>
                    <a:pt x="30406" y="161001"/>
                  </a:lnTo>
                  <a:lnTo>
                    <a:pt x="30637" y="160915"/>
                  </a:lnTo>
                  <a:lnTo>
                    <a:pt x="30880" y="160830"/>
                  </a:lnTo>
                  <a:lnTo>
                    <a:pt x="31111" y="160757"/>
                  </a:lnTo>
                  <a:lnTo>
                    <a:pt x="31318" y="160697"/>
                  </a:lnTo>
                  <a:lnTo>
                    <a:pt x="31512" y="160660"/>
                  </a:lnTo>
                  <a:lnTo>
                    <a:pt x="31610" y="160636"/>
                  </a:lnTo>
                  <a:lnTo>
                    <a:pt x="31695" y="160587"/>
                  </a:lnTo>
                  <a:lnTo>
                    <a:pt x="31780" y="160514"/>
                  </a:lnTo>
                  <a:lnTo>
                    <a:pt x="31853" y="160429"/>
                  </a:lnTo>
                  <a:lnTo>
                    <a:pt x="32023" y="160222"/>
                  </a:lnTo>
                  <a:lnTo>
                    <a:pt x="32206" y="159991"/>
                  </a:lnTo>
                  <a:lnTo>
                    <a:pt x="32315" y="159857"/>
                  </a:lnTo>
                  <a:lnTo>
                    <a:pt x="32425" y="159736"/>
                  </a:lnTo>
                  <a:lnTo>
                    <a:pt x="32558" y="159614"/>
                  </a:lnTo>
                  <a:lnTo>
                    <a:pt x="32692" y="159493"/>
                  </a:lnTo>
                  <a:lnTo>
                    <a:pt x="32850" y="159383"/>
                  </a:lnTo>
                  <a:lnTo>
                    <a:pt x="33033" y="159274"/>
                  </a:lnTo>
                  <a:lnTo>
                    <a:pt x="33227" y="159188"/>
                  </a:lnTo>
                  <a:lnTo>
                    <a:pt x="33446" y="159115"/>
                  </a:lnTo>
                  <a:lnTo>
                    <a:pt x="33677" y="159043"/>
                  </a:lnTo>
                  <a:lnTo>
                    <a:pt x="33896" y="158957"/>
                  </a:lnTo>
                  <a:lnTo>
                    <a:pt x="34115" y="158860"/>
                  </a:lnTo>
                  <a:lnTo>
                    <a:pt x="34322" y="158751"/>
                  </a:lnTo>
                  <a:lnTo>
                    <a:pt x="34516" y="158629"/>
                  </a:lnTo>
                  <a:lnTo>
                    <a:pt x="34723" y="158507"/>
                  </a:lnTo>
                  <a:lnTo>
                    <a:pt x="34906" y="158374"/>
                  </a:lnTo>
                  <a:lnTo>
                    <a:pt x="35088" y="158228"/>
                  </a:lnTo>
                  <a:lnTo>
                    <a:pt x="35428" y="157948"/>
                  </a:lnTo>
                  <a:lnTo>
                    <a:pt x="35745" y="157656"/>
                  </a:lnTo>
                  <a:lnTo>
                    <a:pt x="36304" y="157133"/>
                  </a:lnTo>
                  <a:lnTo>
                    <a:pt x="36462" y="156999"/>
                  </a:lnTo>
                  <a:lnTo>
                    <a:pt x="36657" y="156853"/>
                  </a:lnTo>
                  <a:lnTo>
                    <a:pt x="37119" y="156513"/>
                  </a:lnTo>
                  <a:lnTo>
                    <a:pt x="38651" y="156233"/>
                  </a:lnTo>
                  <a:lnTo>
                    <a:pt x="41473" y="156926"/>
                  </a:lnTo>
                  <a:lnTo>
                    <a:pt x="45121" y="159249"/>
                  </a:lnTo>
                  <a:lnTo>
                    <a:pt x="45012" y="159444"/>
                  </a:lnTo>
                  <a:lnTo>
                    <a:pt x="44903" y="159663"/>
                  </a:lnTo>
                  <a:lnTo>
                    <a:pt x="44757" y="159955"/>
                  </a:lnTo>
                  <a:lnTo>
                    <a:pt x="44599" y="160307"/>
                  </a:lnTo>
                  <a:lnTo>
                    <a:pt x="44453" y="160721"/>
                  </a:lnTo>
                  <a:lnTo>
                    <a:pt x="44380" y="160940"/>
                  </a:lnTo>
                  <a:lnTo>
                    <a:pt x="44307" y="161171"/>
                  </a:lnTo>
                  <a:lnTo>
                    <a:pt x="44246" y="161402"/>
                  </a:lnTo>
                  <a:lnTo>
                    <a:pt x="44197" y="161657"/>
                  </a:lnTo>
                  <a:lnTo>
                    <a:pt x="44149" y="161901"/>
                  </a:lnTo>
                  <a:lnTo>
                    <a:pt x="44112" y="162156"/>
                  </a:lnTo>
                  <a:lnTo>
                    <a:pt x="44088" y="162411"/>
                  </a:lnTo>
                  <a:lnTo>
                    <a:pt x="44076" y="162679"/>
                  </a:lnTo>
                  <a:lnTo>
                    <a:pt x="44088" y="162934"/>
                  </a:lnTo>
                  <a:lnTo>
                    <a:pt x="44112" y="163202"/>
                  </a:lnTo>
                  <a:lnTo>
                    <a:pt x="44149" y="163457"/>
                  </a:lnTo>
                  <a:lnTo>
                    <a:pt x="44209" y="163713"/>
                  </a:lnTo>
                  <a:lnTo>
                    <a:pt x="44294" y="163968"/>
                  </a:lnTo>
                  <a:lnTo>
                    <a:pt x="44404" y="164211"/>
                  </a:lnTo>
                  <a:lnTo>
                    <a:pt x="44538" y="164442"/>
                  </a:lnTo>
                  <a:lnTo>
                    <a:pt x="44684" y="164686"/>
                  </a:lnTo>
                  <a:lnTo>
                    <a:pt x="44878" y="164905"/>
                  </a:lnTo>
                  <a:lnTo>
                    <a:pt x="45085" y="165111"/>
                  </a:lnTo>
                  <a:lnTo>
                    <a:pt x="45207" y="165221"/>
                  </a:lnTo>
                  <a:lnTo>
                    <a:pt x="45328" y="165318"/>
                  </a:lnTo>
                  <a:lnTo>
                    <a:pt x="45462" y="165415"/>
                  </a:lnTo>
                  <a:lnTo>
                    <a:pt x="45608" y="165500"/>
                  </a:lnTo>
                  <a:lnTo>
                    <a:pt x="45815" y="165646"/>
                  </a:lnTo>
                  <a:lnTo>
                    <a:pt x="45924" y="165707"/>
                  </a:lnTo>
                  <a:lnTo>
                    <a:pt x="46034" y="165768"/>
                  </a:lnTo>
                  <a:lnTo>
                    <a:pt x="46398" y="165938"/>
                  </a:lnTo>
                  <a:lnTo>
                    <a:pt x="46751" y="166121"/>
                  </a:lnTo>
                  <a:lnTo>
                    <a:pt x="47067" y="166303"/>
                  </a:lnTo>
                  <a:lnTo>
                    <a:pt x="47384" y="166486"/>
                  </a:lnTo>
                  <a:lnTo>
                    <a:pt x="47675" y="166680"/>
                  </a:lnTo>
                  <a:lnTo>
                    <a:pt x="47943" y="166863"/>
                  </a:lnTo>
                  <a:lnTo>
                    <a:pt x="48198" y="167057"/>
                  </a:lnTo>
                  <a:lnTo>
                    <a:pt x="48442" y="167240"/>
                  </a:lnTo>
                  <a:lnTo>
                    <a:pt x="48661" y="167434"/>
                  </a:lnTo>
                  <a:lnTo>
                    <a:pt x="48879" y="167617"/>
                  </a:lnTo>
                  <a:lnTo>
                    <a:pt x="49074" y="167799"/>
                  </a:lnTo>
                  <a:lnTo>
                    <a:pt x="49244" y="167982"/>
                  </a:lnTo>
                  <a:lnTo>
                    <a:pt x="49415" y="168164"/>
                  </a:lnTo>
                  <a:lnTo>
                    <a:pt x="49573" y="168334"/>
                  </a:lnTo>
                  <a:lnTo>
                    <a:pt x="49828" y="168675"/>
                  </a:lnTo>
                  <a:lnTo>
                    <a:pt x="50059" y="168991"/>
                  </a:lnTo>
                  <a:lnTo>
                    <a:pt x="50229" y="169283"/>
                  </a:lnTo>
                  <a:lnTo>
                    <a:pt x="50375" y="169550"/>
                  </a:lnTo>
                  <a:lnTo>
                    <a:pt x="50473" y="169769"/>
                  </a:lnTo>
                  <a:lnTo>
                    <a:pt x="50546" y="169952"/>
                  </a:lnTo>
                  <a:lnTo>
                    <a:pt x="50594" y="170086"/>
                  </a:lnTo>
                  <a:lnTo>
                    <a:pt x="50631" y="170207"/>
                  </a:lnTo>
                  <a:lnTo>
                    <a:pt x="50911" y="174427"/>
                  </a:lnTo>
                  <a:lnTo>
                    <a:pt x="51555" y="182272"/>
                  </a:lnTo>
                  <a:lnTo>
                    <a:pt x="54608" y="186699"/>
                  </a:lnTo>
                  <a:lnTo>
                    <a:pt x="52151" y="181785"/>
                  </a:lnTo>
                  <a:lnTo>
                    <a:pt x="51433" y="173211"/>
                  </a:lnTo>
                  <a:lnTo>
                    <a:pt x="50509" y="167434"/>
                  </a:lnTo>
                  <a:lnTo>
                    <a:pt x="50217" y="167300"/>
                  </a:lnTo>
                  <a:lnTo>
                    <a:pt x="49451" y="166923"/>
                  </a:lnTo>
                  <a:lnTo>
                    <a:pt x="48952" y="166668"/>
                  </a:lnTo>
                  <a:lnTo>
                    <a:pt x="48393" y="166376"/>
                  </a:lnTo>
                  <a:lnTo>
                    <a:pt x="47809" y="166048"/>
                  </a:lnTo>
                  <a:lnTo>
                    <a:pt x="47201" y="165695"/>
                  </a:lnTo>
                  <a:lnTo>
                    <a:pt x="46617" y="165330"/>
                  </a:lnTo>
                  <a:lnTo>
                    <a:pt x="46326" y="165136"/>
                  </a:lnTo>
                  <a:lnTo>
                    <a:pt x="46058" y="164953"/>
                  </a:lnTo>
                  <a:lnTo>
                    <a:pt x="45790" y="164759"/>
                  </a:lnTo>
                  <a:lnTo>
                    <a:pt x="45547" y="164564"/>
                  </a:lnTo>
                  <a:lnTo>
                    <a:pt x="45316" y="164369"/>
                  </a:lnTo>
                  <a:lnTo>
                    <a:pt x="45109" y="164187"/>
                  </a:lnTo>
                  <a:lnTo>
                    <a:pt x="44927" y="163992"/>
                  </a:lnTo>
                  <a:lnTo>
                    <a:pt x="44769" y="163810"/>
                  </a:lnTo>
                  <a:lnTo>
                    <a:pt x="44635" y="163628"/>
                  </a:lnTo>
                  <a:lnTo>
                    <a:pt x="44538" y="163457"/>
                  </a:lnTo>
                  <a:lnTo>
                    <a:pt x="44501" y="163372"/>
                  </a:lnTo>
                  <a:lnTo>
                    <a:pt x="44477" y="163287"/>
                  </a:lnTo>
                  <a:lnTo>
                    <a:pt x="44453" y="163202"/>
                  </a:lnTo>
                  <a:lnTo>
                    <a:pt x="44453" y="163117"/>
                  </a:lnTo>
                  <a:lnTo>
                    <a:pt x="44453" y="163044"/>
                  </a:lnTo>
                  <a:lnTo>
                    <a:pt x="44465" y="162959"/>
                  </a:lnTo>
                  <a:lnTo>
                    <a:pt x="44477" y="162886"/>
                  </a:lnTo>
                  <a:lnTo>
                    <a:pt x="44513" y="162813"/>
                  </a:lnTo>
                  <a:lnTo>
                    <a:pt x="44659" y="162521"/>
                  </a:lnTo>
                  <a:lnTo>
                    <a:pt x="44805" y="162205"/>
                  </a:lnTo>
                  <a:lnTo>
                    <a:pt x="44927" y="161888"/>
                  </a:lnTo>
                  <a:lnTo>
                    <a:pt x="45049" y="161560"/>
                  </a:lnTo>
                  <a:lnTo>
                    <a:pt x="45158" y="161232"/>
                  </a:lnTo>
                  <a:lnTo>
                    <a:pt x="45255" y="160903"/>
                  </a:lnTo>
                  <a:lnTo>
                    <a:pt x="45426" y="160283"/>
                  </a:lnTo>
                  <a:lnTo>
                    <a:pt x="45559" y="159736"/>
                  </a:lnTo>
                  <a:lnTo>
                    <a:pt x="45657" y="159298"/>
                  </a:lnTo>
                  <a:lnTo>
                    <a:pt x="45730" y="158909"/>
                  </a:lnTo>
                  <a:lnTo>
                    <a:pt x="41899" y="156306"/>
                  </a:lnTo>
                  <a:lnTo>
                    <a:pt x="38396" y="155479"/>
                  </a:lnTo>
                  <a:lnTo>
                    <a:pt x="38566" y="155309"/>
                  </a:lnTo>
                  <a:lnTo>
                    <a:pt x="38688" y="155139"/>
                  </a:lnTo>
                  <a:lnTo>
                    <a:pt x="38724" y="155066"/>
                  </a:lnTo>
                  <a:lnTo>
                    <a:pt x="38761" y="154980"/>
                  </a:lnTo>
                  <a:lnTo>
                    <a:pt x="38785" y="154920"/>
                  </a:lnTo>
                  <a:lnTo>
                    <a:pt x="38785" y="154847"/>
                  </a:lnTo>
                  <a:lnTo>
                    <a:pt x="38761" y="154664"/>
                  </a:lnTo>
                  <a:lnTo>
                    <a:pt x="38737" y="154506"/>
                  </a:lnTo>
                  <a:lnTo>
                    <a:pt x="38724" y="154384"/>
                  </a:lnTo>
                  <a:lnTo>
                    <a:pt x="38712" y="154287"/>
                  </a:lnTo>
                  <a:lnTo>
                    <a:pt x="38737" y="154190"/>
                  </a:lnTo>
                  <a:lnTo>
                    <a:pt x="38773" y="154080"/>
                  </a:lnTo>
                  <a:lnTo>
                    <a:pt x="38846" y="153959"/>
                  </a:lnTo>
                  <a:lnTo>
                    <a:pt x="38968" y="153813"/>
                  </a:lnTo>
                  <a:lnTo>
                    <a:pt x="39101" y="153643"/>
                  </a:lnTo>
                  <a:lnTo>
                    <a:pt x="39247" y="153448"/>
                  </a:lnTo>
                  <a:lnTo>
                    <a:pt x="39393" y="153217"/>
                  </a:lnTo>
                  <a:lnTo>
                    <a:pt x="39527" y="152998"/>
                  </a:lnTo>
                  <a:lnTo>
                    <a:pt x="39576" y="152876"/>
                  </a:lnTo>
                  <a:lnTo>
                    <a:pt x="39624" y="152767"/>
                  </a:lnTo>
                  <a:lnTo>
                    <a:pt x="39649" y="152657"/>
                  </a:lnTo>
                  <a:lnTo>
                    <a:pt x="39673" y="152560"/>
                  </a:lnTo>
                  <a:lnTo>
                    <a:pt x="39685" y="152451"/>
                  </a:lnTo>
                  <a:lnTo>
                    <a:pt x="39673" y="152366"/>
                  </a:lnTo>
                  <a:lnTo>
                    <a:pt x="39649" y="152280"/>
                  </a:lnTo>
                  <a:lnTo>
                    <a:pt x="39612" y="152208"/>
                  </a:lnTo>
                  <a:lnTo>
                    <a:pt x="39491" y="152074"/>
                  </a:lnTo>
                  <a:lnTo>
                    <a:pt x="39357" y="151940"/>
                  </a:lnTo>
                  <a:lnTo>
                    <a:pt x="39199" y="151782"/>
                  </a:lnTo>
                  <a:lnTo>
                    <a:pt x="39004" y="151575"/>
                  </a:lnTo>
                  <a:lnTo>
                    <a:pt x="38895" y="151441"/>
                  </a:lnTo>
                  <a:lnTo>
                    <a:pt x="38773" y="151295"/>
                  </a:lnTo>
                  <a:lnTo>
                    <a:pt x="38651" y="151113"/>
                  </a:lnTo>
                  <a:lnTo>
                    <a:pt x="38518" y="150906"/>
                  </a:lnTo>
                  <a:lnTo>
                    <a:pt x="38372" y="150675"/>
                  </a:lnTo>
                  <a:lnTo>
                    <a:pt x="38214" y="150395"/>
                  </a:lnTo>
                  <a:lnTo>
                    <a:pt x="38043" y="150091"/>
                  </a:lnTo>
                  <a:lnTo>
                    <a:pt x="37861" y="149739"/>
                  </a:lnTo>
                  <a:lnTo>
                    <a:pt x="37508" y="149033"/>
                  </a:lnTo>
                  <a:lnTo>
                    <a:pt x="37192" y="148401"/>
                  </a:lnTo>
                  <a:lnTo>
                    <a:pt x="36937" y="147841"/>
                  </a:lnTo>
                  <a:lnTo>
                    <a:pt x="36730" y="147367"/>
                  </a:lnTo>
                  <a:lnTo>
                    <a:pt x="36572" y="146966"/>
                  </a:lnTo>
                  <a:lnTo>
                    <a:pt x="36523" y="146795"/>
                  </a:lnTo>
                  <a:lnTo>
                    <a:pt x="36474" y="146637"/>
                  </a:lnTo>
                  <a:lnTo>
                    <a:pt x="36450" y="146504"/>
                  </a:lnTo>
                  <a:lnTo>
                    <a:pt x="36450" y="146394"/>
                  </a:lnTo>
                  <a:lnTo>
                    <a:pt x="36462" y="146309"/>
                  </a:lnTo>
                  <a:lnTo>
                    <a:pt x="36487" y="146236"/>
                  </a:lnTo>
                  <a:lnTo>
                    <a:pt x="36584" y="146066"/>
                  </a:lnTo>
                  <a:lnTo>
                    <a:pt x="36742" y="145859"/>
                  </a:lnTo>
                  <a:lnTo>
                    <a:pt x="36961" y="145604"/>
                  </a:lnTo>
                  <a:lnTo>
                    <a:pt x="37204" y="145324"/>
                  </a:lnTo>
                  <a:lnTo>
                    <a:pt x="37484" y="145044"/>
                  </a:lnTo>
                  <a:lnTo>
                    <a:pt x="37642" y="144910"/>
                  </a:lnTo>
                  <a:lnTo>
                    <a:pt x="37788" y="144789"/>
                  </a:lnTo>
                  <a:lnTo>
                    <a:pt x="37946" y="144679"/>
                  </a:lnTo>
                  <a:lnTo>
                    <a:pt x="38104" y="144570"/>
                  </a:lnTo>
                  <a:lnTo>
                    <a:pt x="38262" y="144485"/>
                  </a:lnTo>
                  <a:lnTo>
                    <a:pt x="38408" y="144400"/>
                  </a:lnTo>
                  <a:lnTo>
                    <a:pt x="38700" y="144266"/>
                  </a:lnTo>
                  <a:lnTo>
                    <a:pt x="38955" y="144132"/>
                  </a:lnTo>
                  <a:lnTo>
                    <a:pt x="39186" y="143998"/>
                  </a:lnTo>
                  <a:lnTo>
                    <a:pt x="39381" y="143901"/>
                  </a:lnTo>
                  <a:lnTo>
                    <a:pt x="39478" y="143864"/>
                  </a:lnTo>
                  <a:lnTo>
                    <a:pt x="39576" y="143828"/>
                  </a:lnTo>
                  <a:lnTo>
                    <a:pt x="39661" y="143816"/>
                  </a:lnTo>
                  <a:lnTo>
                    <a:pt x="39758" y="143828"/>
                  </a:lnTo>
                  <a:lnTo>
                    <a:pt x="39843" y="143840"/>
                  </a:lnTo>
                  <a:lnTo>
                    <a:pt x="39941" y="143877"/>
                  </a:lnTo>
                  <a:lnTo>
                    <a:pt x="40026" y="143937"/>
                  </a:lnTo>
                  <a:lnTo>
                    <a:pt x="40123" y="144023"/>
                  </a:lnTo>
                  <a:lnTo>
                    <a:pt x="40245" y="144132"/>
                  </a:lnTo>
                  <a:lnTo>
                    <a:pt x="40403" y="144254"/>
                  </a:lnTo>
                  <a:lnTo>
                    <a:pt x="40609" y="144400"/>
                  </a:lnTo>
                  <a:lnTo>
                    <a:pt x="40853" y="144558"/>
                  </a:lnTo>
                  <a:lnTo>
                    <a:pt x="41400" y="144898"/>
                  </a:lnTo>
                  <a:lnTo>
                    <a:pt x="42020" y="145263"/>
                  </a:lnTo>
                  <a:lnTo>
                    <a:pt x="42640" y="145616"/>
                  </a:lnTo>
                  <a:lnTo>
                    <a:pt x="43224" y="145932"/>
                  </a:lnTo>
                  <a:lnTo>
                    <a:pt x="43711" y="146187"/>
                  </a:lnTo>
                  <a:lnTo>
                    <a:pt x="44063" y="146370"/>
                  </a:lnTo>
                  <a:lnTo>
                    <a:pt x="44416" y="146528"/>
                  </a:lnTo>
                  <a:lnTo>
                    <a:pt x="44927" y="146759"/>
                  </a:lnTo>
                  <a:lnTo>
                    <a:pt x="45547" y="147051"/>
                  </a:lnTo>
                  <a:lnTo>
                    <a:pt x="46216" y="147355"/>
                  </a:lnTo>
                  <a:lnTo>
                    <a:pt x="46885" y="147635"/>
                  </a:lnTo>
                  <a:lnTo>
                    <a:pt x="47505" y="147878"/>
                  </a:lnTo>
                  <a:lnTo>
                    <a:pt x="47785" y="147975"/>
                  </a:lnTo>
                  <a:lnTo>
                    <a:pt x="48028" y="148060"/>
                  </a:lnTo>
                  <a:lnTo>
                    <a:pt x="48235" y="148109"/>
                  </a:lnTo>
                  <a:lnTo>
                    <a:pt x="48405" y="148121"/>
                  </a:lnTo>
                  <a:lnTo>
                    <a:pt x="48527" y="148133"/>
                  </a:lnTo>
                  <a:lnTo>
                    <a:pt x="48636" y="148145"/>
                  </a:lnTo>
                  <a:lnTo>
                    <a:pt x="48843" y="148182"/>
                  </a:lnTo>
                  <a:lnTo>
                    <a:pt x="49013" y="148231"/>
                  </a:lnTo>
                  <a:lnTo>
                    <a:pt x="49171" y="148267"/>
                  </a:lnTo>
                  <a:lnTo>
                    <a:pt x="49342" y="148267"/>
                  </a:lnTo>
                  <a:lnTo>
                    <a:pt x="49427" y="148243"/>
                  </a:lnTo>
                  <a:lnTo>
                    <a:pt x="49536" y="148206"/>
                  </a:lnTo>
                  <a:lnTo>
                    <a:pt x="49646" y="148158"/>
                  </a:lnTo>
                  <a:lnTo>
                    <a:pt x="49767" y="148085"/>
                  </a:lnTo>
                  <a:lnTo>
                    <a:pt x="49901" y="147987"/>
                  </a:lnTo>
                  <a:lnTo>
                    <a:pt x="50059" y="147854"/>
                  </a:lnTo>
                  <a:lnTo>
                    <a:pt x="50375" y="147598"/>
                  </a:lnTo>
                  <a:lnTo>
                    <a:pt x="50679" y="147379"/>
                  </a:lnTo>
                  <a:lnTo>
                    <a:pt x="50971" y="147197"/>
                  </a:lnTo>
                  <a:lnTo>
                    <a:pt x="51251" y="147027"/>
                  </a:lnTo>
                  <a:lnTo>
                    <a:pt x="51555" y="146881"/>
                  </a:lnTo>
                  <a:lnTo>
                    <a:pt x="51859" y="146735"/>
                  </a:lnTo>
                  <a:lnTo>
                    <a:pt x="52200" y="146589"/>
                  </a:lnTo>
                  <a:lnTo>
                    <a:pt x="52552" y="146443"/>
                  </a:lnTo>
                  <a:lnTo>
                    <a:pt x="52747" y="146382"/>
                  </a:lnTo>
                  <a:lnTo>
                    <a:pt x="52917" y="146321"/>
                  </a:lnTo>
                  <a:lnTo>
                    <a:pt x="53087" y="146285"/>
                  </a:lnTo>
                  <a:lnTo>
                    <a:pt x="53258" y="146248"/>
                  </a:lnTo>
                  <a:lnTo>
                    <a:pt x="53416" y="146236"/>
                  </a:lnTo>
                  <a:lnTo>
                    <a:pt x="53562" y="146224"/>
                  </a:lnTo>
                  <a:lnTo>
                    <a:pt x="53708" y="146224"/>
                  </a:lnTo>
                  <a:lnTo>
                    <a:pt x="53842" y="146236"/>
                  </a:lnTo>
                  <a:lnTo>
                    <a:pt x="53963" y="146248"/>
                  </a:lnTo>
                  <a:lnTo>
                    <a:pt x="54085" y="146272"/>
                  </a:lnTo>
                  <a:lnTo>
                    <a:pt x="54194" y="146309"/>
                  </a:lnTo>
                  <a:lnTo>
                    <a:pt x="54292" y="146345"/>
                  </a:lnTo>
                  <a:lnTo>
                    <a:pt x="54377" y="146382"/>
                  </a:lnTo>
                  <a:lnTo>
                    <a:pt x="54462" y="146431"/>
                  </a:lnTo>
                  <a:lnTo>
                    <a:pt x="54535" y="146479"/>
                  </a:lnTo>
                  <a:lnTo>
                    <a:pt x="54596" y="146528"/>
                  </a:lnTo>
                  <a:lnTo>
                    <a:pt x="54729" y="146650"/>
                  </a:lnTo>
                  <a:lnTo>
                    <a:pt x="54887" y="146820"/>
                  </a:lnTo>
                  <a:lnTo>
                    <a:pt x="55240" y="147221"/>
                  </a:lnTo>
                  <a:lnTo>
                    <a:pt x="55812" y="147890"/>
                  </a:lnTo>
                  <a:lnTo>
                    <a:pt x="55739" y="147732"/>
                  </a:lnTo>
                  <a:lnTo>
                    <a:pt x="55617" y="147477"/>
                  </a:lnTo>
                  <a:lnTo>
                    <a:pt x="55435" y="147172"/>
                  </a:lnTo>
                  <a:lnTo>
                    <a:pt x="55325" y="147002"/>
                  </a:lnTo>
                  <a:lnTo>
                    <a:pt x="55204" y="146832"/>
                  </a:lnTo>
                  <a:lnTo>
                    <a:pt x="55070" y="146674"/>
                  </a:lnTo>
                  <a:lnTo>
                    <a:pt x="54924" y="146504"/>
                  </a:lnTo>
                  <a:lnTo>
                    <a:pt x="54766" y="146358"/>
                  </a:lnTo>
                  <a:lnTo>
                    <a:pt x="54596" y="146224"/>
                  </a:lnTo>
                  <a:lnTo>
                    <a:pt x="54413" y="146102"/>
                  </a:lnTo>
                  <a:lnTo>
                    <a:pt x="54219" y="146005"/>
                  </a:lnTo>
                  <a:lnTo>
                    <a:pt x="54121" y="145956"/>
                  </a:lnTo>
                  <a:lnTo>
                    <a:pt x="54024" y="145932"/>
                  </a:lnTo>
                  <a:lnTo>
                    <a:pt x="53915" y="145895"/>
                  </a:lnTo>
                  <a:lnTo>
                    <a:pt x="53805" y="145883"/>
                  </a:lnTo>
                  <a:lnTo>
                    <a:pt x="53562" y="145859"/>
                  </a:lnTo>
                  <a:lnTo>
                    <a:pt x="53306" y="145859"/>
                  </a:lnTo>
                  <a:lnTo>
                    <a:pt x="53027" y="145871"/>
                  </a:lnTo>
                  <a:lnTo>
                    <a:pt x="52759" y="145908"/>
                  </a:lnTo>
                  <a:lnTo>
                    <a:pt x="52479" y="145956"/>
                  </a:lnTo>
                  <a:lnTo>
                    <a:pt x="52200" y="146017"/>
                  </a:lnTo>
                  <a:lnTo>
                    <a:pt x="51920" y="146090"/>
                  </a:lnTo>
                  <a:lnTo>
                    <a:pt x="51652" y="146175"/>
                  </a:lnTo>
                  <a:lnTo>
                    <a:pt x="51385" y="146260"/>
                  </a:lnTo>
                  <a:lnTo>
                    <a:pt x="51129" y="146358"/>
                  </a:lnTo>
                  <a:lnTo>
                    <a:pt x="50898" y="146467"/>
                  </a:lnTo>
                  <a:lnTo>
                    <a:pt x="50679" y="146577"/>
                  </a:lnTo>
                  <a:lnTo>
                    <a:pt x="50485" y="146686"/>
                  </a:lnTo>
                  <a:lnTo>
                    <a:pt x="50315" y="146795"/>
                  </a:lnTo>
                  <a:lnTo>
                    <a:pt x="50169" y="146905"/>
                  </a:lnTo>
                  <a:lnTo>
                    <a:pt x="50059" y="147014"/>
                  </a:lnTo>
                  <a:lnTo>
                    <a:pt x="49865" y="147197"/>
                  </a:lnTo>
                  <a:lnTo>
                    <a:pt x="49694" y="147331"/>
                  </a:lnTo>
                  <a:lnTo>
                    <a:pt x="49548" y="147428"/>
                  </a:lnTo>
                  <a:lnTo>
                    <a:pt x="49402" y="147501"/>
                  </a:lnTo>
                  <a:lnTo>
                    <a:pt x="49269" y="147525"/>
                  </a:lnTo>
                  <a:lnTo>
                    <a:pt x="49135" y="147537"/>
                  </a:lnTo>
                  <a:lnTo>
                    <a:pt x="49001" y="147513"/>
                  </a:lnTo>
                  <a:lnTo>
                    <a:pt x="48855" y="147489"/>
                  </a:lnTo>
                  <a:lnTo>
                    <a:pt x="48551" y="147404"/>
                  </a:lnTo>
                  <a:lnTo>
                    <a:pt x="47992" y="147209"/>
                  </a:lnTo>
                  <a:lnTo>
                    <a:pt x="47250" y="146929"/>
                  </a:lnTo>
                  <a:lnTo>
                    <a:pt x="46362" y="146589"/>
                  </a:lnTo>
                  <a:lnTo>
                    <a:pt x="45900" y="146394"/>
                  </a:lnTo>
                  <a:lnTo>
                    <a:pt x="45426" y="146187"/>
                  </a:lnTo>
                  <a:lnTo>
                    <a:pt x="44951" y="145968"/>
                  </a:lnTo>
                  <a:lnTo>
                    <a:pt x="44477" y="145750"/>
                  </a:lnTo>
                  <a:lnTo>
                    <a:pt x="44027" y="145518"/>
                  </a:lnTo>
                  <a:lnTo>
                    <a:pt x="43601" y="145287"/>
                  </a:lnTo>
                  <a:lnTo>
                    <a:pt x="43212" y="145056"/>
                  </a:lnTo>
                  <a:lnTo>
                    <a:pt x="42859" y="144825"/>
                  </a:lnTo>
                  <a:lnTo>
                    <a:pt x="42178" y="144327"/>
                  </a:lnTo>
                  <a:lnTo>
                    <a:pt x="41449" y="143804"/>
                  </a:lnTo>
                  <a:lnTo>
                    <a:pt x="40707" y="143256"/>
                  </a:lnTo>
                  <a:lnTo>
                    <a:pt x="39989" y="142721"/>
                  </a:lnTo>
                  <a:lnTo>
                    <a:pt x="39320" y="142198"/>
                  </a:lnTo>
                  <a:lnTo>
                    <a:pt x="38712" y="141724"/>
                  </a:lnTo>
                  <a:lnTo>
                    <a:pt x="38226" y="141310"/>
                  </a:lnTo>
                  <a:lnTo>
                    <a:pt x="37861" y="140982"/>
                  </a:lnTo>
                  <a:lnTo>
                    <a:pt x="37727" y="140848"/>
                  </a:lnTo>
                  <a:lnTo>
                    <a:pt x="37605" y="140690"/>
                  </a:lnTo>
                  <a:lnTo>
                    <a:pt x="37484" y="140544"/>
                  </a:lnTo>
                  <a:lnTo>
                    <a:pt x="37387" y="140374"/>
                  </a:lnTo>
                  <a:lnTo>
                    <a:pt x="37289" y="140216"/>
                  </a:lnTo>
                  <a:lnTo>
                    <a:pt x="37204" y="140046"/>
                  </a:lnTo>
                  <a:lnTo>
                    <a:pt x="37131" y="139875"/>
                  </a:lnTo>
                  <a:lnTo>
                    <a:pt x="37070" y="139705"/>
                  </a:lnTo>
                  <a:lnTo>
                    <a:pt x="37022" y="139547"/>
                  </a:lnTo>
                  <a:lnTo>
                    <a:pt x="36985" y="139377"/>
                  </a:lnTo>
                  <a:lnTo>
                    <a:pt x="36961" y="139219"/>
                  </a:lnTo>
                  <a:lnTo>
                    <a:pt x="36961" y="139060"/>
                  </a:lnTo>
                  <a:lnTo>
                    <a:pt x="36973" y="138915"/>
                  </a:lnTo>
                  <a:lnTo>
                    <a:pt x="36997" y="138769"/>
                  </a:lnTo>
                  <a:lnTo>
                    <a:pt x="37034" y="138635"/>
                  </a:lnTo>
                  <a:lnTo>
                    <a:pt x="37095" y="138513"/>
                  </a:lnTo>
                  <a:lnTo>
                    <a:pt x="37228" y="138270"/>
                  </a:lnTo>
                  <a:lnTo>
                    <a:pt x="37387" y="138027"/>
                  </a:lnTo>
                  <a:lnTo>
                    <a:pt x="37569" y="137747"/>
                  </a:lnTo>
                  <a:lnTo>
                    <a:pt x="37776" y="137431"/>
                  </a:lnTo>
                  <a:lnTo>
                    <a:pt x="37995" y="137054"/>
                  </a:lnTo>
                  <a:lnTo>
                    <a:pt x="38250" y="136604"/>
                  </a:lnTo>
                  <a:lnTo>
                    <a:pt x="38518" y="136069"/>
                  </a:lnTo>
                  <a:lnTo>
                    <a:pt x="38651" y="135765"/>
                  </a:lnTo>
                  <a:lnTo>
                    <a:pt x="38797" y="135424"/>
                  </a:lnTo>
                  <a:lnTo>
                    <a:pt x="40196" y="132019"/>
                  </a:lnTo>
                  <a:lnTo>
                    <a:pt x="40743" y="130681"/>
                  </a:lnTo>
                  <a:lnTo>
                    <a:pt x="41278" y="129392"/>
                  </a:lnTo>
                  <a:lnTo>
                    <a:pt x="41436" y="129051"/>
                  </a:lnTo>
                  <a:lnTo>
                    <a:pt x="41607" y="128735"/>
                  </a:lnTo>
                  <a:lnTo>
                    <a:pt x="41777" y="128431"/>
                  </a:lnTo>
                  <a:lnTo>
                    <a:pt x="41959" y="128151"/>
                  </a:lnTo>
                  <a:lnTo>
                    <a:pt x="42142" y="127896"/>
                  </a:lnTo>
                  <a:lnTo>
                    <a:pt x="42324" y="127653"/>
                  </a:lnTo>
                  <a:lnTo>
                    <a:pt x="42519" y="127421"/>
                  </a:lnTo>
                  <a:lnTo>
                    <a:pt x="42701" y="127203"/>
                  </a:lnTo>
                  <a:lnTo>
                    <a:pt x="43066" y="126801"/>
                  </a:lnTo>
                  <a:lnTo>
                    <a:pt x="43419" y="126424"/>
                  </a:lnTo>
                  <a:lnTo>
                    <a:pt x="43577" y="126242"/>
                  </a:lnTo>
                  <a:lnTo>
                    <a:pt x="43723" y="126059"/>
                  </a:lnTo>
                  <a:lnTo>
                    <a:pt x="43857" y="125877"/>
                  </a:lnTo>
                  <a:lnTo>
                    <a:pt x="43990" y="125695"/>
                  </a:lnTo>
                  <a:lnTo>
                    <a:pt x="44112" y="125512"/>
                  </a:lnTo>
                  <a:lnTo>
                    <a:pt x="44258" y="125354"/>
                  </a:lnTo>
                  <a:lnTo>
                    <a:pt x="44404" y="125208"/>
                  </a:lnTo>
                  <a:lnTo>
                    <a:pt x="44562" y="125062"/>
                  </a:lnTo>
                  <a:lnTo>
                    <a:pt x="44732" y="124940"/>
                  </a:lnTo>
                  <a:lnTo>
                    <a:pt x="44915" y="124819"/>
                  </a:lnTo>
                  <a:lnTo>
                    <a:pt x="45292" y="124588"/>
                  </a:lnTo>
                  <a:lnTo>
                    <a:pt x="45681" y="124357"/>
                  </a:lnTo>
                  <a:lnTo>
                    <a:pt x="46082" y="124113"/>
                  </a:lnTo>
                  <a:lnTo>
                    <a:pt x="46289" y="123968"/>
                  </a:lnTo>
                  <a:lnTo>
                    <a:pt x="46496" y="123822"/>
                  </a:lnTo>
                  <a:lnTo>
                    <a:pt x="46690" y="123663"/>
                  </a:lnTo>
                  <a:lnTo>
                    <a:pt x="46897" y="123481"/>
                  </a:lnTo>
                  <a:lnTo>
                    <a:pt x="47080" y="123311"/>
                  </a:lnTo>
                  <a:lnTo>
                    <a:pt x="47262" y="123165"/>
                  </a:lnTo>
                  <a:lnTo>
                    <a:pt x="47420" y="123043"/>
                  </a:lnTo>
                  <a:lnTo>
                    <a:pt x="47578" y="122934"/>
                  </a:lnTo>
                  <a:lnTo>
                    <a:pt x="47724" y="122836"/>
                  </a:lnTo>
                  <a:lnTo>
                    <a:pt x="47858" y="122763"/>
                  </a:lnTo>
                  <a:lnTo>
                    <a:pt x="47992" y="122703"/>
                  </a:lnTo>
                  <a:lnTo>
                    <a:pt x="48113" y="122654"/>
                  </a:lnTo>
                  <a:lnTo>
                    <a:pt x="48235" y="122618"/>
                  </a:lnTo>
                  <a:lnTo>
                    <a:pt x="48357" y="122581"/>
                  </a:lnTo>
                  <a:lnTo>
                    <a:pt x="48588" y="122545"/>
                  </a:lnTo>
                  <a:lnTo>
                    <a:pt x="49098" y="122472"/>
                  </a:lnTo>
                  <a:lnTo>
                    <a:pt x="49244" y="122472"/>
                  </a:lnTo>
                  <a:lnTo>
                    <a:pt x="49390" y="122484"/>
                  </a:lnTo>
                  <a:lnTo>
                    <a:pt x="49536" y="122532"/>
                  </a:lnTo>
                  <a:lnTo>
                    <a:pt x="49694" y="122605"/>
                  </a:lnTo>
                  <a:lnTo>
                    <a:pt x="49852" y="122691"/>
                  </a:lnTo>
                  <a:lnTo>
                    <a:pt x="49998" y="122800"/>
                  </a:lnTo>
                  <a:lnTo>
                    <a:pt x="50144" y="122922"/>
                  </a:lnTo>
                  <a:lnTo>
                    <a:pt x="50278" y="123068"/>
                  </a:lnTo>
                  <a:lnTo>
                    <a:pt x="50412" y="123226"/>
                  </a:lnTo>
                  <a:lnTo>
                    <a:pt x="50521" y="123396"/>
                  </a:lnTo>
                  <a:lnTo>
                    <a:pt x="50619" y="123566"/>
                  </a:lnTo>
                  <a:lnTo>
                    <a:pt x="50704" y="123761"/>
                  </a:lnTo>
                  <a:lnTo>
                    <a:pt x="50777" y="123955"/>
                  </a:lnTo>
                  <a:lnTo>
                    <a:pt x="50813" y="124162"/>
                  </a:lnTo>
                  <a:lnTo>
                    <a:pt x="50838" y="124369"/>
                  </a:lnTo>
                  <a:lnTo>
                    <a:pt x="50825" y="124576"/>
                  </a:lnTo>
                  <a:lnTo>
                    <a:pt x="50801" y="124795"/>
                  </a:lnTo>
                  <a:lnTo>
                    <a:pt x="50765" y="124989"/>
                  </a:lnTo>
                  <a:lnTo>
                    <a:pt x="50716" y="125184"/>
                  </a:lnTo>
                  <a:lnTo>
                    <a:pt x="50655" y="125378"/>
                  </a:lnTo>
                  <a:lnTo>
                    <a:pt x="50534" y="125743"/>
                  </a:lnTo>
                  <a:lnTo>
                    <a:pt x="50412" y="126072"/>
                  </a:lnTo>
                  <a:lnTo>
                    <a:pt x="50315" y="126388"/>
                  </a:lnTo>
                  <a:lnTo>
                    <a:pt x="50278" y="126522"/>
                  </a:lnTo>
                  <a:lnTo>
                    <a:pt x="50254" y="126667"/>
                  </a:lnTo>
                  <a:lnTo>
                    <a:pt x="50242" y="126801"/>
                  </a:lnTo>
                  <a:lnTo>
                    <a:pt x="50254" y="126923"/>
                  </a:lnTo>
                  <a:lnTo>
                    <a:pt x="50278" y="127044"/>
                  </a:lnTo>
                  <a:lnTo>
                    <a:pt x="50327" y="127154"/>
                  </a:lnTo>
                  <a:lnTo>
                    <a:pt x="50448" y="127349"/>
                  </a:lnTo>
                  <a:lnTo>
                    <a:pt x="50546" y="127519"/>
                  </a:lnTo>
                  <a:lnTo>
                    <a:pt x="50606" y="127665"/>
                  </a:lnTo>
                  <a:lnTo>
                    <a:pt x="50655" y="127786"/>
                  </a:lnTo>
                  <a:lnTo>
                    <a:pt x="50655" y="127908"/>
                  </a:lnTo>
                  <a:lnTo>
                    <a:pt x="50655" y="127957"/>
                  </a:lnTo>
                  <a:lnTo>
                    <a:pt x="50643" y="128017"/>
                  </a:lnTo>
                  <a:lnTo>
                    <a:pt x="50594" y="128127"/>
                  </a:lnTo>
                  <a:lnTo>
                    <a:pt x="50509" y="128249"/>
                  </a:lnTo>
                  <a:lnTo>
                    <a:pt x="50448" y="128309"/>
                  </a:lnTo>
                  <a:lnTo>
                    <a:pt x="50351" y="128394"/>
                  </a:lnTo>
                  <a:lnTo>
                    <a:pt x="50071" y="128565"/>
                  </a:lnTo>
                  <a:lnTo>
                    <a:pt x="49694" y="128771"/>
                  </a:lnTo>
                  <a:lnTo>
                    <a:pt x="49257" y="129015"/>
                  </a:lnTo>
                  <a:lnTo>
                    <a:pt x="48211" y="129538"/>
                  </a:lnTo>
                  <a:lnTo>
                    <a:pt x="47092" y="130097"/>
                  </a:lnTo>
                  <a:lnTo>
                    <a:pt x="46812" y="130243"/>
                  </a:lnTo>
                  <a:lnTo>
                    <a:pt x="46544" y="130401"/>
                  </a:lnTo>
                  <a:lnTo>
                    <a:pt x="45997" y="130730"/>
                  </a:lnTo>
                  <a:lnTo>
                    <a:pt x="45498" y="131058"/>
                  </a:lnTo>
                  <a:lnTo>
                    <a:pt x="45036" y="131374"/>
                  </a:lnTo>
                  <a:lnTo>
                    <a:pt x="44647" y="131654"/>
                  </a:lnTo>
                  <a:lnTo>
                    <a:pt x="44343" y="131885"/>
                  </a:lnTo>
                  <a:lnTo>
                    <a:pt x="44076" y="132080"/>
                  </a:lnTo>
                  <a:lnTo>
                    <a:pt x="44136" y="132189"/>
                  </a:lnTo>
                  <a:lnTo>
                    <a:pt x="44197" y="132323"/>
                  </a:lnTo>
                  <a:lnTo>
                    <a:pt x="44246" y="132481"/>
                  </a:lnTo>
                  <a:lnTo>
                    <a:pt x="44307" y="132675"/>
                  </a:lnTo>
                  <a:lnTo>
                    <a:pt x="44331" y="132894"/>
                  </a:lnTo>
                  <a:lnTo>
                    <a:pt x="44343" y="133016"/>
                  </a:lnTo>
                  <a:lnTo>
                    <a:pt x="44331" y="133138"/>
                  </a:lnTo>
                  <a:lnTo>
                    <a:pt x="44319" y="133259"/>
                  </a:lnTo>
                  <a:lnTo>
                    <a:pt x="44294" y="133381"/>
                  </a:lnTo>
                  <a:lnTo>
                    <a:pt x="44270" y="133442"/>
                  </a:lnTo>
                  <a:lnTo>
                    <a:pt x="44246" y="133490"/>
                  </a:lnTo>
                  <a:lnTo>
                    <a:pt x="44197" y="133551"/>
                  </a:lnTo>
                  <a:lnTo>
                    <a:pt x="44136" y="133588"/>
                  </a:lnTo>
                  <a:lnTo>
                    <a:pt x="44063" y="133636"/>
                  </a:lnTo>
                  <a:lnTo>
                    <a:pt x="43978" y="133673"/>
                  </a:lnTo>
                  <a:lnTo>
                    <a:pt x="43796" y="133746"/>
                  </a:lnTo>
                  <a:lnTo>
                    <a:pt x="43589" y="133794"/>
                  </a:lnTo>
                  <a:lnTo>
                    <a:pt x="43346" y="133831"/>
                  </a:lnTo>
                  <a:lnTo>
                    <a:pt x="43103" y="133867"/>
                  </a:lnTo>
                  <a:lnTo>
                    <a:pt x="42859" y="133879"/>
                  </a:lnTo>
                  <a:lnTo>
                    <a:pt x="42361" y="133904"/>
                  </a:lnTo>
                  <a:lnTo>
                    <a:pt x="41947" y="133904"/>
                  </a:lnTo>
                  <a:lnTo>
                    <a:pt x="41534" y="133892"/>
                  </a:lnTo>
                  <a:lnTo>
                    <a:pt x="41534" y="133892"/>
                  </a:lnTo>
                  <a:lnTo>
                    <a:pt x="42020" y="133916"/>
                  </a:lnTo>
                  <a:lnTo>
                    <a:pt x="42531" y="133916"/>
                  </a:lnTo>
                  <a:lnTo>
                    <a:pt x="43115" y="133904"/>
                  </a:lnTo>
                  <a:lnTo>
                    <a:pt x="43407" y="133892"/>
                  </a:lnTo>
                  <a:lnTo>
                    <a:pt x="43686" y="133855"/>
                  </a:lnTo>
                  <a:lnTo>
                    <a:pt x="43954" y="133819"/>
                  </a:lnTo>
                  <a:lnTo>
                    <a:pt x="44197" y="133770"/>
                  </a:lnTo>
                  <a:lnTo>
                    <a:pt x="44404" y="133697"/>
                  </a:lnTo>
                  <a:lnTo>
                    <a:pt x="44489" y="133661"/>
                  </a:lnTo>
                  <a:lnTo>
                    <a:pt x="44562" y="133624"/>
                  </a:lnTo>
                  <a:lnTo>
                    <a:pt x="44623" y="133575"/>
                  </a:lnTo>
                  <a:lnTo>
                    <a:pt x="44659" y="133515"/>
                  </a:lnTo>
                  <a:lnTo>
                    <a:pt x="44696" y="133454"/>
                  </a:lnTo>
                  <a:lnTo>
                    <a:pt x="44708" y="133393"/>
                  </a:lnTo>
                  <a:lnTo>
                    <a:pt x="44708" y="133138"/>
                  </a:lnTo>
                  <a:lnTo>
                    <a:pt x="44696" y="132907"/>
                  </a:lnTo>
                  <a:lnTo>
                    <a:pt x="44696" y="132688"/>
                  </a:lnTo>
                  <a:lnTo>
                    <a:pt x="44708" y="132481"/>
                  </a:lnTo>
                  <a:lnTo>
                    <a:pt x="44732" y="132384"/>
                  </a:lnTo>
                  <a:lnTo>
                    <a:pt x="44757" y="132286"/>
                  </a:lnTo>
                  <a:lnTo>
                    <a:pt x="44793" y="132189"/>
                  </a:lnTo>
                  <a:lnTo>
                    <a:pt x="44842" y="132104"/>
                  </a:lnTo>
                  <a:lnTo>
                    <a:pt x="44915" y="132007"/>
                  </a:lnTo>
                  <a:lnTo>
                    <a:pt x="45000" y="131909"/>
                  </a:lnTo>
                  <a:lnTo>
                    <a:pt x="45097" y="131812"/>
                  </a:lnTo>
                  <a:lnTo>
                    <a:pt x="45219" y="131715"/>
                  </a:lnTo>
                  <a:lnTo>
                    <a:pt x="45571" y="131484"/>
                  </a:lnTo>
                  <a:lnTo>
                    <a:pt x="46082" y="131155"/>
                  </a:lnTo>
                  <a:lnTo>
                    <a:pt x="46703" y="130790"/>
                  </a:lnTo>
                  <a:lnTo>
                    <a:pt x="47371" y="130389"/>
                  </a:lnTo>
                  <a:lnTo>
                    <a:pt x="48052" y="130000"/>
                  </a:lnTo>
                  <a:lnTo>
                    <a:pt x="48709" y="129659"/>
                  </a:lnTo>
                  <a:lnTo>
                    <a:pt x="49013" y="129501"/>
                  </a:lnTo>
                  <a:lnTo>
                    <a:pt x="49281" y="129380"/>
                  </a:lnTo>
                  <a:lnTo>
                    <a:pt x="49536" y="129270"/>
                  </a:lnTo>
                  <a:lnTo>
                    <a:pt x="49743" y="129197"/>
                  </a:lnTo>
                  <a:lnTo>
                    <a:pt x="49925" y="129148"/>
                  </a:lnTo>
                  <a:lnTo>
                    <a:pt x="50108" y="129100"/>
                  </a:lnTo>
                  <a:lnTo>
                    <a:pt x="50290" y="129076"/>
                  </a:lnTo>
                  <a:lnTo>
                    <a:pt x="50473" y="129051"/>
                  </a:lnTo>
                  <a:lnTo>
                    <a:pt x="50813" y="129015"/>
                  </a:lnTo>
                  <a:lnTo>
                    <a:pt x="51117" y="128990"/>
                  </a:lnTo>
                  <a:lnTo>
                    <a:pt x="51385" y="128966"/>
                  </a:lnTo>
                  <a:lnTo>
                    <a:pt x="51506" y="128930"/>
                  </a:lnTo>
                  <a:lnTo>
                    <a:pt x="51616" y="128905"/>
                  </a:lnTo>
                  <a:lnTo>
                    <a:pt x="51701" y="128857"/>
                  </a:lnTo>
                  <a:lnTo>
                    <a:pt x="51774" y="128796"/>
                  </a:lnTo>
                  <a:lnTo>
                    <a:pt x="51835" y="128723"/>
                  </a:lnTo>
                  <a:lnTo>
                    <a:pt x="51871" y="128638"/>
                  </a:lnTo>
                  <a:lnTo>
                    <a:pt x="51932" y="128431"/>
                  </a:lnTo>
                  <a:lnTo>
                    <a:pt x="51981" y="128236"/>
                  </a:lnTo>
                  <a:lnTo>
                    <a:pt x="52090" y="127811"/>
                  </a:lnTo>
                  <a:lnTo>
                    <a:pt x="52151" y="127580"/>
                  </a:lnTo>
                  <a:lnTo>
                    <a:pt x="52236" y="127324"/>
                  </a:lnTo>
                  <a:lnTo>
                    <a:pt x="52333" y="127057"/>
                  </a:lnTo>
                  <a:lnTo>
                    <a:pt x="52467" y="126777"/>
                  </a:lnTo>
                  <a:lnTo>
                    <a:pt x="52613" y="126436"/>
                  </a:lnTo>
                  <a:lnTo>
                    <a:pt x="52759" y="126035"/>
                  </a:lnTo>
                  <a:lnTo>
                    <a:pt x="53112" y="125111"/>
                  </a:lnTo>
                  <a:lnTo>
                    <a:pt x="53294" y="124612"/>
                  </a:lnTo>
                  <a:lnTo>
                    <a:pt x="53501" y="124113"/>
                  </a:lnTo>
                  <a:lnTo>
                    <a:pt x="53708" y="123639"/>
                  </a:lnTo>
                  <a:lnTo>
                    <a:pt x="53817" y="123420"/>
                  </a:lnTo>
                  <a:lnTo>
                    <a:pt x="53939" y="123201"/>
                  </a:lnTo>
                  <a:lnTo>
                    <a:pt x="54146" y="122836"/>
                  </a:lnTo>
                  <a:lnTo>
                    <a:pt x="54328" y="122545"/>
                  </a:lnTo>
                  <a:lnTo>
                    <a:pt x="54486" y="122326"/>
                  </a:lnTo>
                  <a:lnTo>
                    <a:pt x="54620" y="122119"/>
                  </a:lnTo>
                  <a:lnTo>
                    <a:pt x="54754" y="121924"/>
                  </a:lnTo>
                  <a:lnTo>
                    <a:pt x="54887" y="121718"/>
                  </a:lnTo>
                  <a:lnTo>
                    <a:pt x="55033" y="121462"/>
                  </a:lnTo>
                  <a:lnTo>
                    <a:pt x="55179" y="121122"/>
                  </a:lnTo>
                  <a:lnTo>
                    <a:pt x="55277" y="120951"/>
                  </a:lnTo>
                  <a:lnTo>
                    <a:pt x="55386" y="120769"/>
                  </a:lnTo>
                  <a:lnTo>
                    <a:pt x="55508" y="120599"/>
                  </a:lnTo>
                  <a:lnTo>
                    <a:pt x="55629" y="120428"/>
                  </a:lnTo>
                  <a:lnTo>
                    <a:pt x="55775" y="120282"/>
                  </a:lnTo>
                  <a:lnTo>
                    <a:pt x="55933" y="120124"/>
                  </a:lnTo>
                  <a:lnTo>
                    <a:pt x="56091" y="119991"/>
                  </a:lnTo>
                  <a:lnTo>
                    <a:pt x="56250" y="119857"/>
                  </a:lnTo>
                  <a:lnTo>
                    <a:pt x="56420" y="119735"/>
                  </a:lnTo>
                  <a:lnTo>
                    <a:pt x="56578" y="119614"/>
                  </a:lnTo>
                  <a:lnTo>
                    <a:pt x="56748" y="119516"/>
                  </a:lnTo>
                  <a:lnTo>
                    <a:pt x="56918" y="119431"/>
                  </a:lnTo>
                  <a:lnTo>
                    <a:pt x="57077" y="119346"/>
                  </a:lnTo>
                  <a:lnTo>
                    <a:pt x="57235" y="119285"/>
                  </a:lnTo>
                  <a:lnTo>
                    <a:pt x="57381" y="119237"/>
                  </a:lnTo>
                  <a:lnTo>
                    <a:pt x="57527" y="119200"/>
                  </a:lnTo>
                  <a:lnTo>
                    <a:pt x="57794" y="119151"/>
                  </a:lnTo>
                  <a:lnTo>
                    <a:pt x="58062" y="119078"/>
                  </a:lnTo>
                  <a:lnTo>
                    <a:pt x="58573" y="118945"/>
                  </a:lnTo>
                  <a:lnTo>
                    <a:pt x="58791" y="118896"/>
                  </a:lnTo>
                  <a:lnTo>
                    <a:pt x="58998" y="118860"/>
                  </a:lnTo>
                  <a:lnTo>
                    <a:pt x="59181" y="118835"/>
                  </a:lnTo>
                  <a:lnTo>
                    <a:pt x="59327" y="118835"/>
                  </a:lnTo>
                  <a:lnTo>
                    <a:pt x="59448" y="118872"/>
                  </a:lnTo>
                  <a:lnTo>
                    <a:pt x="59582" y="118932"/>
                  </a:lnTo>
                  <a:lnTo>
                    <a:pt x="59691" y="119018"/>
                  </a:lnTo>
                  <a:lnTo>
                    <a:pt x="59801" y="119139"/>
                  </a:lnTo>
                  <a:lnTo>
                    <a:pt x="59910" y="119285"/>
                  </a:lnTo>
                  <a:lnTo>
                    <a:pt x="59995" y="119480"/>
                  </a:lnTo>
                  <a:lnTo>
                    <a:pt x="60081" y="119723"/>
                  </a:lnTo>
                  <a:lnTo>
                    <a:pt x="60154" y="120003"/>
                  </a:lnTo>
                  <a:lnTo>
                    <a:pt x="60190" y="120149"/>
                  </a:lnTo>
                  <a:lnTo>
                    <a:pt x="60239" y="120319"/>
                  </a:lnTo>
                  <a:lnTo>
                    <a:pt x="60312" y="120489"/>
                  </a:lnTo>
                  <a:lnTo>
                    <a:pt x="60385" y="120672"/>
                  </a:lnTo>
                  <a:lnTo>
                    <a:pt x="60567" y="121061"/>
                  </a:lnTo>
                  <a:lnTo>
                    <a:pt x="60786" y="121450"/>
                  </a:lnTo>
                  <a:lnTo>
                    <a:pt x="61017" y="121827"/>
                  </a:lnTo>
                  <a:lnTo>
                    <a:pt x="61248" y="122192"/>
                  </a:lnTo>
                  <a:lnTo>
                    <a:pt x="61467" y="122520"/>
                  </a:lnTo>
                  <a:lnTo>
                    <a:pt x="61674" y="122800"/>
                  </a:lnTo>
                  <a:lnTo>
                    <a:pt x="61856" y="123019"/>
                  </a:lnTo>
                  <a:lnTo>
                    <a:pt x="62014" y="123177"/>
                  </a:lnTo>
                  <a:lnTo>
                    <a:pt x="62124" y="123299"/>
                  </a:lnTo>
                  <a:lnTo>
                    <a:pt x="62160" y="123347"/>
                  </a:lnTo>
                  <a:lnTo>
                    <a:pt x="62185" y="123396"/>
                  </a:lnTo>
                  <a:lnTo>
                    <a:pt x="62197" y="123445"/>
                  </a:lnTo>
                  <a:lnTo>
                    <a:pt x="62197" y="123493"/>
                  </a:lnTo>
                  <a:lnTo>
                    <a:pt x="62185" y="123554"/>
                  </a:lnTo>
                  <a:lnTo>
                    <a:pt x="62160" y="123627"/>
                  </a:lnTo>
                  <a:lnTo>
                    <a:pt x="62063" y="123797"/>
                  </a:lnTo>
                  <a:lnTo>
                    <a:pt x="61893" y="124028"/>
                  </a:lnTo>
                  <a:lnTo>
                    <a:pt x="61491" y="124612"/>
                  </a:lnTo>
                  <a:lnTo>
                    <a:pt x="61285" y="124916"/>
                  </a:lnTo>
                  <a:lnTo>
                    <a:pt x="61078" y="125196"/>
                  </a:lnTo>
                  <a:lnTo>
                    <a:pt x="60871" y="125488"/>
                  </a:lnTo>
                  <a:lnTo>
                    <a:pt x="60640" y="125755"/>
                  </a:lnTo>
                  <a:lnTo>
                    <a:pt x="60397" y="126023"/>
                  </a:lnTo>
                  <a:lnTo>
                    <a:pt x="60263" y="126144"/>
                  </a:lnTo>
                  <a:lnTo>
                    <a:pt x="60129" y="126254"/>
                  </a:lnTo>
                  <a:lnTo>
                    <a:pt x="59643" y="126667"/>
                  </a:lnTo>
                  <a:lnTo>
                    <a:pt x="59448" y="126826"/>
                  </a:lnTo>
                  <a:lnTo>
                    <a:pt x="59266" y="126959"/>
                  </a:lnTo>
                  <a:lnTo>
                    <a:pt x="59095" y="127069"/>
                  </a:lnTo>
                  <a:lnTo>
                    <a:pt x="58937" y="127178"/>
                  </a:lnTo>
                  <a:lnTo>
                    <a:pt x="58767" y="127263"/>
                  </a:lnTo>
                  <a:lnTo>
                    <a:pt x="58585" y="127336"/>
                  </a:lnTo>
                  <a:lnTo>
                    <a:pt x="58402" y="127421"/>
                  </a:lnTo>
                  <a:lnTo>
                    <a:pt x="58232" y="127507"/>
                  </a:lnTo>
                  <a:lnTo>
                    <a:pt x="58086" y="127604"/>
                  </a:lnTo>
                  <a:lnTo>
                    <a:pt x="57952" y="127713"/>
                  </a:lnTo>
                  <a:lnTo>
                    <a:pt x="57843" y="127823"/>
                  </a:lnTo>
                  <a:lnTo>
                    <a:pt x="57758" y="127944"/>
                  </a:lnTo>
                  <a:lnTo>
                    <a:pt x="57697" y="128078"/>
                  </a:lnTo>
                  <a:lnTo>
                    <a:pt x="57673" y="128212"/>
                  </a:lnTo>
                  <a:lnTo>
                    <a:pt x="57527" y="128942"/>
                  </a:lnTo>
                  <a:lnTo>
                    <a:pt x="57271" y="130170"/>
                  </a:lnTo>
                  <a:lnTo>
                    <a:pt x="56906" y="131848"/>
                  </a:lnTo>
                  <a:lnTo>
                    <a:pt x="56906" y="131848"/>
                  </a:lnTo>
                  <a:lnTo>
                    <a:pt x="57052" y="131338"/>
                  </a:lnTo>
                  <a:lnTo>
                    <a:pt x="57381" y="130194"/>
                  </a:lnTo>
                  <a:lnTo>
                    <a:pt x="57575" y="129562"/>
                  </a:lnTo>
                  <a:lnTo>
                    <a:pt x="57758" y="128978"/>
                  </a:lnTo>
                  <a:lnTo>
                    <a:pt x="57916" y="128504"/>
                  </a:lnTo>
                  <a:lnTo>
                    <a:pt x="57989" y="128346"/>
                  </a:lnTo>
                  <a:lnTo>
                    <a:pt x="58037" y="128236"/>
                  </a:lnTo>
                  <a:lnTo>
                    <a:pt x="58123" y="128090"/>
                  </a:lnTo>
                  <a:lnTo>
                    <a:pt x="58232" y="127969"/>
                  </a:lnTo>
                  <a:lnTo>
                    <a:pt x="58341" y="127871"/>
                  </a:lnTo>
                  <a:lnTo>
                    <a:pt x="58463" y="127786"/>
                  </a:lnTo>
                  <a:lnTo>
                    <a:pt x="58609" y="127701"/>
                  </a:lnTo>
                  <a:lnTo>
                    <a:pt x="58767" y="127628"/>
                  </a:lnTo>
                  <a:lnTo>
                    <a:pt x="59181" y="127434"/>
                  </a:lnTo>
                  <a:lnTo>
                    <a:pt x="59655" y="127227"/>
                  </a:lnTo>
                  <a:lnTo>
                    <a:pt x="59886" y="127130"/>
                  </a:lnTo>
                  <a:lnTo>
                    <a:pt x="60117" y="127020"/>
                  </a:lnTo>
                  <a:lnTo>
                    <a:pt x="60348" y="126899"/>
                  </a:lnTo>
                  <a:lnTo>
                    <a:pt x="60579" y="126753"/>
                  </a:lnTo>
                  <a:lnTo>
                    <a:pt x="60822" y="126570"/>
                  </a:lnTo>
                  <a:lnTo>
                    <a:pt x="60932" y="126473"/>
                  </a:lnTo>
                  <a:lnTo>
                    <a:pt x="61054" y="126363"/>
                  </a:lnTo>
                  <a:lnTo>
                    <a:pt x="61248" y="126157"/>
                  </a:lnTo>
                  <a:lnTo>
                    <a:pt x="61370" y="126023"/>
                  </a:lnTo>
                  <a:lnTo>
                    <a:pt x="61479" y="125889"/>
                  </a:lnTo>
                  <a:lnTo>
                    <a:pt x="61516" y="125865"/>
                  </a:lnTo>
                  <a:lnTo>
                    <a:pt x="61576" y="125840"/>
                  </a:lnTo>
                  <a:lnTo>
                    <a:pt x="61808" y="125780"/>
                  </a:lnTo>
                  <a:lnTo>
                    <a:pt x="61881" y="125755"/>
                  </a:lnTo>
                  <a:lnTo>
                    <a:pt x="61953" y="125743"/>
                  </a:lnTo>
                  <a:lnTo>
                    <a:pt x="62002" y="125743"/>
                  </a:lnTo>
                  <a:lnTo>
                    <a:pt x="62039" y="125755"/>
                  </a:lnTo>
                  <a:lnTo>
                    <a:pt x="62075" y="125767"/>
                  </a:lnTo>
                  <a:lnTo>
                    <a:pt x="62099" y="125780"/>
                  </a:lnTo>
                  <a:lnTo>
                    <a:pt x="62124" y="125804"/>
                  </a:lnTo>
                  <a:lnTo>
                    <a:pt x="62136" y="125828"/>
                  </a:lnTo>
                  <a:lnTo>
                    <a:pt x="62160" y="125816"/>
                  </a:lnTo>
                  <a:lnTo>
                    <a:pt x="62282" y="125622"/>
                  </a:lnTo>
                  <a:lnTo>
                    <a:pt x="62379" y="125476"/>
                  </a:lnTo>
                  <a:lnTo>
                    <a:pt x="62452" y="125366"/>
                  </a:lnTo>
                  <a:lnTo>
                    <a:pt x="62549" y="125269"/>
                  </a:lnTo>
                  <a:lnTo>
                    <a:pt x="62598" y="125232"/>
                  </a:lnTo>
                  <a:lnTo>
                    <a:pt x="62647" y="125196"/>
                  </a:lnTo>
                  <a:lnTo>
                    <a:pt x="62793" y="125135"/>
                  </a:lnTo>
                  <a:lnTo>
                    <a:pt x="62999" y="125074"/>
                  </a:lnTo>
                  <a:lnTo>
                    <a:pt x="63267" y="125026"/>
                  </a:lnTo>
                  <a:lnTo>
                    <a:pt x="63632" y="124965"/>
                  </a:lnTo>
                  <a:lnTo>
                    <a:pt x="63997" y="124916"/>
                  </a:lnTo>
                  <a:lnTo>
                    <a:pt x="64325" y="124892"/>
                  </a:lnTo>
                  <a:lnTo>
                    <a:pt x="64593" y="124867"/>
                  </a:lnTo>
                  <a:lnTo>
                    <a:pt x="64824" y="124843"/>
                  </a:lnTo>
                  <a:lnTo>
                    <a:pt x="65006" y="124795"/>
                  </a:lnTo>
                  <a:lnTo>
                    <a:pt x="65091" y="124770"/>
                  </a:lnTo>
                  <a:lnTo>
                    <a:pt x="65176" y="124734"/>
                  </a:lnTo>
                  <a:lnTo>
                    <a:pt x="65249" y="124697"/>
                  </a:lnTo>
                  <a:lnTo>
                    <a:pt x="65322" y="124649"/>
                  </a:lnTo>
                  <a:lnTo>
                    <a:pt x="65383" y="124588"/>
                  </a:lnTo>
                  <a:lnTo>
                    <a:pt x="65444" y="124515"/>
                  </a:lnTo>
                  <a:lnTo>
                    <a:pt x="65541" y="124381"/>
                  </a:lnTo>
                  <a:lnTo>
                    <a:pt x="65590" y="124272"/>
                  </a:lnTo>
                  <a:lnTo>
                    <a:pt x="65614" y="124186"/>
                  </a:lnTo>
                  <a:lnTo>
                    <a:pt x="65651" y="124089"/>
                  </a:lnTo>
                  <a:lnTo>
                    <a:pt x="65687" y="123968"/>
                  </a:lnTo>
                  <a:lnTo>
                    <a:pt x="65772" y="123822"/>
                  </a:lnTo>
                  <a:lnTo>
                    <a:pt x="65906" y="123627"/>
                  </a:lnTo>
                  <a:lnTo>
                    <a:pt x="66113" y="123372"/>
                  </a:lnTo>
                  <a:lnTo>
                    <a:pt x="66332" y="123092"/>
                  </a:lnTo>
                  <a:lnTo>
                    <a:pt x="66514" y="122873"/>
                  </a:lnTo>
                  <a:lnTo>
                    <a:pt x="66660" y="122678"/>
                  </a:lnTo>
                  <a:lnTo>
                    <a:pt x="66782" y="122532"/>
                  </a:lnTo>
                  <a:lnTo>
                    <a:pt x="66903" y="122411"/>
                  </a:lnTo>
                  <a:lnTo>
                    <a:pt x="66964" y="122374"/>
                  </a:lnTo>
                  <a:lnTo>
                    <a:pt x="67025" y="122338"/>
                  </a:lnTo>
                  <a:lnTo>
                    <a:pt x="67086" y="122313"/>
                  </a:lnTo>
                  <a:lnTo>
                    <a:pt x="67159" y="122289"/>
                  </a:lnTo>
                  <a:lnTo>
                    <a:pt x="67232" y="122277"/>
                  </a:lnTo>
                  <a:lnTo>
                    <a:pt x="67317" y="122277"/>
                  </a:lnTo>
                  <a:lnTo>
                    <a:pt x="67463" y="122265"/>
                  </a:lnTo>
                  <a:lnTo>
                    <a:pt x="67548" y="122277"/>
                  </a:lnTo>
                  <a:lnTo>
                    <a:pt x="67597" y="122289"/>
                  </a:lnTo>
                  <a:lnTo>
                    <a:pt x="67657" y="122313"/>
                  </a:lnTo>
                  <a:lnTo>
                    <a:pt x="67730" y="122374"/>
                  </a:lnTo>
                  <a:lnTo>
                    <a:pt x="67876" y="122459"/>
                  </a:lnTo>
                  <a:lnTo>
                    <a:pt x="68095" y="122581"/>
                  </a:lnTo>
                  <a:lnTo>
                    <a:pt x="68424" y="122739"/>
                  </a:lnTo>
                  <a:lnTo>
                    <a:pt x="69165" y="123055"/>
                  </a:lnTo>
                  <a:lnTo>
                    <a:pt x="69761" y="123299"/>
                  </a:lnTo>
                  <a:lnTo>
                    <a:pt x="70163" y="123445"/>
                  </a:lnTo>
                  <a:lnTo>
                    <a:pt x="70284" y="123493"/>
                  </a:lnTo>
                  <a:lnTo>
                    <a:pt x="70357" y="123505"/>
                  </a:lnTo>
                  <a:lnTo>
                    <a:pt x="70382" y="123518"/>
                  </a:lnTo>
                  <a:lnTo>
                    <a:pt x="70418" y="123542"/>
                  </a:lnTo>
                  <a:lnTo>
                    <a:pt x="70479" y="123651"/>
                  </a:lnTo>
                  <a:lnTo>
                    <a:pt x="70564" y="123834"/>
                  </a:lnTo>
                  <a:lnTo>
                    <a:pt x="70637" y="124065"/>
                  </a:lnTo>
                  <a:lnTo>
                    <a:pt x="70698" y="124332"/>
                  </a:lnTo>
                  <a:lnTo>
                    <a:pt x="70747" y="124649"/>
                  </a:lnTo>
                  <a:lnTo>
                    <a:pt x="70759" y="124819"/>
                  </a:lnTo>
                  <a:lnTo>
                    <a:pt x="70771" y="124989"/>
                  </a:lnTo>
                  <a:lnTo>
                    <a:pt x="70771" y="125159"/>
                  </a:lnTo>
                  <a:lnTo>
                    <a:pt x="70759" y="125342"/>
                  </a:lnTo>
                  <a:lnTo>
                    <a:pt x="70747" y="125524"/>
                  </a:lnTo>
                  <a:lnTo>
                    <a:pt x="70747" y="125707"/>
                  </a:lnTo>
                  <a:lnTo>
                    <a:pt x="70759" y="126047"/>
                  </a:lnTo>
                  <a:lnTo>
                    <a:pt x="70771" y="126351"/>
                  </a:lnTo>
                  <a:lnTo>
                    <a:pt x="70783" y="126631"/>
                  </a:lnTo>
                  <a:lnTo>
                    <a:pt x="70783" y="126753"/>
                  </a:lnTo>
                  <a:lnTo>
                    <a:pt x="70771" y="126874"/>
                  </a:lnTo>
                  <a:lnTo>
                    <a:pt x="70759" y="126972"/>
                  </a:lnTo>
                  <a:lnTo>
                    <a:pt x="70722" y="127069"/>
                  </a:lnTo>
                  <a:lnTo>
                    <a:pt x="70686" y="127142"/>
                  </a:lnTo>
                  <a:lnTo>
                    <a:pt x="70637" y="127203"/>
                  </a:lnTo>
                  <a:lnTo>
                    <a:pt x="70564" y="127251"/>
                  </a:lnTo>
                  <a:lnTo>
                    <a:pt x="70491" y="127288"/>
                  </a:lnTo>
                  <a:lnTo>
                    <a:pt x="70297" y="127336"/>
                  </a:lnTo>
                  <a:lnTo>
                    <a:pt x="70090" y="127409"/>
                  </a:lnTo>
                  <a:lnTo>
                    <a:pt x="69895" y="127482"/>
                  </a:lnTo>
                  <a:lnTo>
                    <a:pt x="69688" y="127580"/>
                  </a:lnTo>
                  <a:lnTo>
                    <a:pt x="69494" y="127701"/>
                  </a:lnTo>
                  <a:lnTo>
                    <a:pt x="69324" y="127823"/>
                  </a:lnTo>
                  <a:lnTo>
                    <a:pt x="69238" y="127908"/>
                  </a:lnTo>
                  <a:lnTo>
                    <a:pt x="69165" y="127981"/>
                  </a:lnTo>
                  <a:lnTo>
                    <a:pt x="69093" y="128066"/>
                  </a:lnTo>
                  <a:lnTo>
                    <a:pt x="69032" y="128151"/>
                  </a:lnTo>
                  <a:lnTo>
                    <a:pt x="67816" y="130048"/>
                  </a:lnTo>
                  <a:lnTo>
                    <a:pt x="66976" y="130377"/>
                  </a:lnTo>
                  <a:lnTo>
                    <a:pt x="66137" y="130705"/>
                  </a:lnTo>
                  <a:lnTo>
                    <a:pt x="65249" y="131058"/>
                  </a:lnTo>
                  <a:lnTo>
                    <a:pt x="64495" y="131350"/>
                  </a:lnTo>
                  <a:lnTo>
                    <a:pt x="63936" y="131557"/>
                  </a:lnTo>
                  <a:lnTo>
                    <a:pt x="63644" y="131654"/>
                  </a:lnTo>
                  <a:lnTo>
                    <a:pt x="63413" y="131763"/>
                  </a:lnTo>
                  <a:lnTo>
                    <a:pt x="63303" y="131824"/>
                  </a:lnTo>
                  <a:lnTo>
                    <a:pt x="63218" y="131885"/>
                  </a:lnTo>
                  <a:lnTo>
                    <a:pt x="63133" y="131946"/>
                  </a:lnTo>
                  <a:lnTo>
                    <a:pt x="63060" y="132019"/>
                  </a:lnTo>
                  <a:lnTo>
                    <a:pt x="62999" y="132092"/>
                  </a:lnTo>
                  <a:lnTo>
                    <a:pt x="62939" y="132177"/>
                  </a:lnTo>
                  <a:lnTo>
                    <a:pt x="62890" y="132262"/>
                  </a:lnTo>
                  <a:lnTo>
                    <a:pt x="62853" y="132359"/>
                  </a:lnTo>
                  <a:lnTo>
                    <a:pt x="62817" y="132469"/>
                  </a:lnTo>
                  <a:lnTo>
                    <a:pt x="62781" y="132590"/>
                  </a:lnTo>
                  <a:lnTo>
                    <a:pt x="62744" y="132870"/>
                  </a:lnTo>
                  <a:lnTo>
                    <a:pt x="62720" y="133016"/>
                  </a:lnTo>
                  <a:lnTo>
                    <a:pt x="62683" y="133150"/>
                  </a:lnTo>
                  <a:lnTo>
                    <a:pt x="62635" y="133296"/>
                  </a:lnTo>
                  <a:lnTo>
                    <a:pt x="62574" y="133429"/>
                  </a:lnTo>
                  <a:lnTo>
                    <a:pt x="62501" y="133551"/>
                  </a:lnTo>
                  <a:lnTo>
                    <a:pt x="62416" y="133673"/>
                  </a:lnTo>
                  <a:lnTo>
                    <a:pt x="62258" y="133892"/>
                  </a:lnTo>
                  <a:lnTo>
                    <a:pt x="62099" y="134086"/>
                  </a:lnTo>
                  <a:lnTo>
                    <a:pt x="61953" y="134220"/>
                  </a:lnTo>
                  <a:lnTo>
                    <a:pt x="61820" y="134342"/>
                  </a:lnTo>
                  <a:lnTo>
                    <a:pt x="61613" y="134585"/>
                  </a:lnTo>
                  <a:lnTo>
                    <a:pt x="61114" y="135120"/>
                  </a:lnTo>
                  <a:lnTo>
                    <a:pt x="60810" y="135436"/>
                  </a:lnTo>
                  <a:lnTo>
                    <a:pt x="60506" y="135740"/>
                  </a:lnTo>
                  <a:lnTo>
                    <a:pt x="60214" y="135996"/>
                  </a:lnTo>
                  <a:lnTo>
                    <a:pt x="60081" y="136093"/>
                  </a:lnTo>
                  <a:lnTo>
                    <a:pt x="59971" y="136166"/>
                  </a:lnTo>
                  <a:lnTo>
                    <a:pt x="59728" y="136312"/>
                  </a:lnTo>
                  <a:lnTo>
                    <a:pt x="59472" y="136470"/>
                  </a:lnTo>
                  <a:lnTo>
                    <a:pt x="59193" y="136628"/>
                  </a:lnTo>
                  <a:lnTo>
                    <a:pt x="58901" y="136774"/>
                  </a:lnTo>
                  <a:lnTo>
                    <a:pt x="58609" y="136908"/>
                  </a:lnTo>
                  <a:lnTo>
                    <a:pt x="58341" y="137005"/>
                  </a:lnTo>
                  <a:lnTo>
                    <a:pt x="58220" y="137042"/>
                  </a:lnTo>
                  <a:lnTo>
                    <a:pt x="58098" y="137066"/>
                  </a:lnTo>
                  <a:lnTo>
                    <a:pt x="57989" y="137078"/>
                  </a:lnTo>
                  <a:lnTo>
                    <a:pt x="57891" y="137078"/>
                  </a:lnTo>
                  <a:lnTo>
                    <a:pt x="57721" y="137090"/>
                  </a:lnTo>
                  <a:lnTo>
                    <a:pt x="57575" y="137102"/>
                  </a:lnTo>
                  <a:lnTo>
                    <a:pt x="57441" y="137139"/>
                  </a:lnTo>
                  <a:lnTo>
                    <a:pt x="57332" y="137188"/>
                  </a:lnTo>
                  <a:lnTo>
                    <a:pt x="57247" y="137248"/>
                  </a:lnTo>
                  <a:lnTo>
                    <a:pt x="57174" y="137321"/>
                  </a:lnTo>
                  <a:lnTo>
                    <a:pt x="57113" y="137419"/>
                  </a:lnTo>
                  <a:lnTo>
                    <a:pt x="57064" y="137516"/>
                  </a:lnTo>
                  <a:lnTo>
                    <a:pt x="57004" y="137613"/>
                  </a:lnTo>
                  <a:lnTo>
                    <a:pt x="56931" y="137698"/>
                  </a:lnTo>
                  <a:lnTo>
                    <a:pt x="56846" y="137771"/>
                  </a:lnTo>
                  <a:lnTo>
                    <a:pt x="56736" y="137844"/>
                  </a:lnTo>
                  <a:lnTo>
                    <a:pt x="56602" y="137893"/>
                  </a:lnTo>
                  <a:lnTo>
                    <a:pt x="56444" y="137929"/>
                  </a:lnTo>
                  <a:lnTo>
                    <a:pt x="56262" y="137966"/>
                  </a:lnTo>
                  <a:lnTo>
                    <a:pt x="56055" y="137978"/>
                  </a:lnTo>
                  <a:lnTo>
                    <a:pt x="55946" y="137990"/>
                  </a:lnTo>
                  <a:lnTo>
                    <a:pt x="55836" y="138002"/>
                  </a:lnTo>
                  <a:lnTo>
                    <a:pt x="55739" y="138039"/>
                  </a:lnTo>
                  <a:lnTo>
                    <a:pt x="55654" y="138063"/>
                  </a:lnTo>
                  <a:lnTo>
                    <a:pt x="55569" y="138112"/>
                  </a:lnTo>
                  <a:lnTo>
                    <a:pt x="55496" y="138160"/>
                  </a:lnTo>
                  <a:lnTo>
                    <a:pt x="55423" y="138209"/>
                  </a:lnTo>
                  <a:lnTo>
                    <a:pt x="55362" y="138270"/>
                  </a:lnTo>
                  <a:lnTo>
                    <a:pt x="55313" y="138343"/>
                  </a:lnTo>
                  <a:lnTo>
                    <a:pt x="55264" y="138416"/>
                  </a:lnTo>
                  <a:lnTo>
                    <a:pt x="55228" y="138501"/>
                  </a:lnTo>
                  <a:lnTo>
                    <a:pt x="55204" y="138586"/>
                  </a:lnTo>
                  <a:lnTo>
                    <a:pt x="55179" y="138683"/>
                  </a:lnTo>
                  <a:lnTo>
                    <a:pt x="55167" y="138781"/>
                  </a:lnTo>
                  <a:lnTo>
                    <a:pt x="55167" y="138878"/>
                  </a:lnTo>
                  <a:lnTo>
                    <a:pt x="55179" y="138987"/>
                  </a:lnTo>
                  <a:lnTo>
                    <a:pt x="55240" y="139462"/>
                  </a:lnTo>
                  <a:lnTo>
                    <a:pt x="55289" y="139912"/>
                  </a:lnTo>
                  <a:lnTo>
                    <a:pt x="55313" y="140386"/>
                  </a:lnTo>
                  <a:lnTo>
                    <a:pt x="54498" y="141140"/>
                  </a:lnTo>
                  <a:lnTo>
                    <a:pt x="53866" y="141748"/>
                  </a:lnTo>
                  <a:lnTo>
                    <a:pt x="53598" y="142016"/>
                  </a:lnTo>
                  <a:lnTo>
                    <a:pt x="53404" y="142210"/>
                  </a:lnTo>
                  <a:lnTo>
                    <a:pt x="53331" y="142296"/>
                  </a:lnTo>
                  <a:lnTo>
                    <a:pt x="53270" y="142393"/>
                  </a:lnTo>
                  <a:lnTo>
                    <a:pt x="53209" y="142490"/>
                  </a:lnTo>
                  <a:lnTo>
                    <a:pt x="53160" y="142587"/>
                  </a:lnTo>
                  <a:lnTo>
                    <a:pt x="53087" y="142794"/>
                  </a:lnTo>
                  <a:lnTo>
                    <a:pt x="53027" y="143001"/>
                  </a:lnTo>
                  <a:lnTo>
                    <a:pt x="52990" y="143183"/>
                  </a:lnTo>
                  <a:lnTo>
                    <a:pt x="52978" y="143329"/>
                  </a:lnTo>
                  <a:lnTo>
                    <a:pt x="52966" y="143463"/>
                  </a:lnTo>
                  <a:lnTo>
                    <a:pt x="52966" y="143463"/>
                  </a:lnTo>
                  <a:lnTo>
                    <a:pt x="52978" y="143402"/>
                  </a:lnTo>
                  <a:lnTo>
                    <a:pt x="53015" y="143244"/>
                  </a:lnTo>
                  <a:lnTo>
                    <a:pt x="53100" y="143025"/>
                  </a:lnTo>
                  <a:lnTo>
                    <a:pt x="53160" y="142891"/>
                  </a:lnTo>
                  <a:lnTo>
                    <a:pt x="53246" y="142746"/>
                  </a:lnTo>
                  <a:lnTo>
                    <a:pt x="53331" y="142600"/>
                  </a:lnTo>
                  <a:lnTo>
                    <a:pt x="53428" y="142441"/>
                  </a:lnTo>
                  <a:lnTo>
                    <a:pt x="53550" y="142283"/>
                  </a:lnTo>
                  <a:lnTo>
                    <a:pt x="53683" y="142137"/>
                  </a:lnTo>
                  <a:lnTo>
                    <a:pt x="53842" y="141991"/>
                  </a:lnTo>
                  <a:lnTo>
                    <a:pt x="54024" y="141846"/>
                  </a:lnTo>
                  <a:lnTo>
                    <a:pt x="54219" y="141712"/>
                  </a:lnTo>
                  <a:lnTo>
                    <a:pt x="54425" y="141602"/>
                  </a:lnTo>
                  <a:lnTo>
                    <a:pt x="54839" y="141408"/>
                  </a:lnTo>
                  <a:lnTo>
                    <a:pt x="55192" y="141262"/>
                  </a:lnTo>
                  <a:lnTo>
                    <a:pt x="55471" y="141140"/>
                  </a:lnTo>
                  <a:lnTo>
                    <a:pt x="55690" y="141043"/>
                  </a:lnTo>
                  <a:lnTo>
                    <a:pt x="55787" y="140982"/>
                  </a:lnTo>
                  <a:lnTo>
                    <a:pt x="55873" y="140921"/>
                  </a:lnTo>
                  <a:lnTo>
                    <a:pt x="55933" y="140848"/>
                  </a:lnTo>
                  <a:lnTo>
                    <a:pt x="55994" y="140775"/>
                  </a:lnTo>
                  <a:lnTo>
                    <a:pt x="56043" y="140678"/>
                  </a:lnTo>
                  <a:lnTo>
                    <a:pt x="56079" y="140569"/>
                  </a:lnTo>
                  <a:lnTo>
                    <a:pt x="56116" y="140447"/>
                  </a:lnTo>
                  <a:lnTo>
                    <a:pt x="56140" y="140301"/>
                  </a:lnTo>
                  <a:lnTo>
                    <a:pt x="56189" y="139985"/>
                  </a:lnTo>
                  <a:lnTo>
                    <a:pt x="56237" y="139815"/>
                  </a:lnTo>
                  <a:lnTo>
                    <a:pt x="56274" y="139656"/>
                  </a:lnTo>
                  <a:lnTo>
                    <a:pt x="56335" y="139486"/>
                  </a:lnTo>
                  <a:lnTo>
                    <a:pt x="56408" y="139328"/>
                  </a:lnTo>
                  <a:lnTo>
                    <a:pt x="56481" y="139158"/>
                  </a:lnTo>
                  <a:lnTo>
                    <a:pt x="56578" y="139000"/>
                  </a:lnTo>
                  <a:lnTo>
                    <a:pt x="56687" y="138842"/>
                  </a:lnTo>
                  <a:lnTo>
                    <a:pt x="56809" y="138683"/>
                  </a:lnTo>
                  <a:lnTo>
                    <a:pt x="56955" y="138525"/>
                  </a:lnTo>
                  <a:lnTo>
                    <a:pt x="57113" y="138367"/>
                  </a:lnTo>
                  <a:lnTo>
                    <a:pt x="57296" y="138221"/>
                  </a:lnTo>
                  <a:lnTo>
                    <a:pt x="57502" y="138075"/>
                  </a:lnTo>
                  <a:lnTo>
                    <a:pt x="57733" y="137929"/>
                  </a:lnTo>
                  <a:lnTo>
                    <a:pt x="57977" y="137796"/>
                  </a:lnTo>
                  <a:lnTo>
                    <a:pt x="58256" y="137674"/>
                  </a:lnTo>
                  <a:lnTo>
                    <a:pt x="58560" y="137552"/>
                  </a:lnTo>
                  <a:lnTo>
                    <a:pt x="58877" y="137443"/>
                  </a:lnTo>
                  <a:lnTo>
                    <a:pt x="59205" y="137333"/>
                  </a:lnTo>
                  <a:lnTo>
                    <a:pt x="59874" y="137127"/>
                  </a:lnTo>
                  <a:lnTo>
                    <a:pt x="60567" y="136932"/>
                  </a:lnTo>
                  <a:lnTo>
                    <a:pt x="60895" y="136835"/>
                  </a:lnTo>
                  <a:lnTo>
                    <a:pt x="61212" y="136725"/>
                  </a:lnTo>
                  <a:lnTo>
                    <a:pt x="61528" y="136616"/>
                  </a:lnTo>
                  <a:lnTo>
                    <a:pt x="61808" y="136494"/>
                  </a:lnTo>
                  <a:lnTo>
                    <a:pt x="62075" y="136361"/>
                  </a:lnTo>
                  <a:lnTo>
                    <a:pt x="62306" y="136215"/>
                  </a:lnTo>
                  <a:lnTo>
                    <a:pt x="62416" y="136142"/>
                  </a:lnTo>
                  <a:lnTo>
                    <a:pt x="62513" y="136056"/>
                  </a:lnTo>
                  <a:lnTo>
                    <a:pt x="62610" y="135971"/>
                  </a:lnTo>
                  <a:lnTo>
                    <a:pt x="62683" y="135886"/>
                  </a:lnTo>
                  <a:lnTo>
                    <a:pt x="62975" y="135558"/>
                  </a:lnTo>
                  <a:lnTo>
                    <a:pt x="63243" y="135278"/>
                  </a:lnTo>
                  <a:lnTo>
                    <a:pt x="63486" y="135059"/>
                  </a:lnTo>
                  <a:lnTo>
                    <a:pt x="63705" y="134889"/>
                  </a:lnTo>
                  <a:lnTo>
                    <a:pt x="63924" y="134743"/>
                  </a:lnTo>
                  <a:lnTo>
                    <a:pt x="64118" y="134621"/>
                  </a:lnTo>
                  <a:lnTo>
                    <a:pt x="64507" y="134415"/>
                  </a:lnTo>
                  <a:lnTo>
                    <a:pt x="64714" y="134305"/>
                  </a:lnTo>
                  <a:lnTo>
                    <a:pt x="64921" y="134208"/>
                  </a:lnTo>
                  <a:lnTo>
                    <a:pt x="65164" y="134098"/>
                  </a:lnTo>
                  <a:lnTo>
                    <a:pt x="65420" y="133965"/>
                  </a:lnTo>
                  <a:lnTo>
                    <a:pt x="65699" y="133807"/>
                  </a:lnTo>
                  <a:lnTo>
                    <a:pt x="66016" y="133612"/>
                  </a:lnTo>
                  <a:lnTo>
                    <a:pt x="66380" y="133357"/>
                  </a:lnTo>
                  <a:lnTo>
                    <a:pt x="66794" y="133052"/>
                  </a:lnTo>
                  <a:lnTo>
                    <a:pt x="66879" y="132955"/>
                  </a:lnTo>
                  <a:lnTo>
                    <a:pt x="67110" y="132761"/>
                  </a:lnTo>
                  <a:lnTo>
                    <a:pt x="67256" y="132651"/>
                  </a:lnTo>
                  <a:lnTo>
                    <a:pt x="67402" y="132554"/>
                  </a:lnTo>
                  <a:lnTo>
                    <a:pt x="67548" y="132469"/>
                  </a:lnTo>
                  <a:lnTo>
                    <a:pt x="67621" y="132444"/>
                  </a:lnTo>
                  <a:lnTo>
                    <a:pt x="67694" y="132432"/>
                  </a:lnTo>
                  <a:lnTo>
                    <a:pt x="67730" y="132432"/>
                  </a:lnTo>
                  <a:lnTo>
                    <a:pt x="67767" y="132444"/>
                  </a:lnTo>
                  <a:lnTo>
                    <a:pt x="67864" y="132493"/>
                  </a:lnTo>
                  <a:lnTo>
                    <a:pt x="67961" y="132566"/>
                  </a:lnTo>
                  <a:lnTo>
                    <a:pt x="68083" y="132663"/>
                  </a:lnTo>
                  <a:lnTo>
                    <a:pt x="68217" y="132773"/>
                  </a:lnTo>
                  <a:lnTo>
                    <a:pt x="68351" y="132907"/>
                  </a:lnTo>
                  <a:lnTo>
                    <a:pt x="68618" y="133198"/>
                  </a:lnTo>
                  <a:lnTo>
                    <a:pt x="68874" y="133502"/>
                  </a:lnTo>
                  <a:lnTo>
                    <a:pt x="69093" y="133758"/>
                  </a:lnTo>
                  <a:lnTo>
                    <a:pt x="69287" y="134013"/>
                  </a:lnTo>
                  <a:lnTo>
                    <a:pt x="68947" y="135521"/>
                  </a:lnTo>
                  <a:lnTo>
                    <a:pt x="68922" y="135643"/>
                  </a:lnTo>
                  <a:lnTo>
                    <a:pt x="68922" y="135765"/>
                  </a:lnTo>
                  <a:lnTo>
                    <a:pt x="68947" y="135886"/>
                  </a:lnTo>
                  <a:lnTo>
                    <a:pt x="68983" y="136008"/>
                  </a:lnTo>
                  <a:lnTo>
                    <a:pt x="69032" y="136142"/>
                  </a:lnTo>
                  <a:lnTo>
                    <a:pt x="69093" y="136263"/>
                  </a:lnTo>
                  <a:lnTo>
                    <a:pt x="69226" y="136494"/>
                  </a:lnTo>
                  <a:lnTo>
                    <a:pt x="69372" y="136689"/>
                  </a:lnTo>
                  <a:lnTo>
                    <a:pt x="69494" y="136859"/>
                  </a:lnTo>
                  <a:lnTo>
                    <a:pt x="69615" y="137005"/>
                  </a:lnTo>
                  <a:lnTo>
                    <a:pt x="70102" y="137309"/>
                  </a:lnTo>
                  <a:lnTo>
                    <a:pt x="71209" y="137990"/>
                  </a:lnTo>
                  <a:lnTo>
                    <a:pt x="71829" y="138355"/>
                  </a:lnTo>
                  <a:lnTo>
                    <a:pt x="72425" y="138696"/>
                  </a:lnTo>
                  <a:lnTo>
                    <a:pt x="72680" y="138829"/>
                  </a:lnTo>
                  <a:lnTo>
                    <a:pt x="72911" y="138951"/>
                  </a:lnTo>
                  <a:lnTo>
                    <a:pt x="73106" y="139024"/>
                  </a:lnTo>
                  <a:lnTo>
                    <a:pt x="73240" y="139073"/>
                  </a:lnTo>
                  <a:lnTo>
                    <a:pt x="73361" y="139109"/>
                  </a:lnTo>
                  <a:lnTo>
                    <a:pt x="73507" y="139158"/>
                  </a:lnTo>
                  <a:lnTo>
                    <a:pt x="73836" y="139292"/>
                  </a:lnTo>
                  <a:lnTo>
                    <a:pt x="74200" y="139437"/>
                  </a:lnTo>
                  <a:lnTo>
                    <a:pt x="74614" y="139596"/>
                  </a:lnTo>
                  <a:lnTo>
                    <a:pt x="74833" y="139656"/>
                  </a:lnTo>
                  <a:lnTo>
                    <a:pt x="75052" y="139717"/>
                  </a:lnTo>
                  <a:lnTo>
                    <a:pt x="75283" y="139766"/>
                  </a:lnTo>
                  <a:lnTo>
                    <a:pt x="75514" y="139802"/>
                  </a:lnTo>
                  <a:lnTo>
                    <a:pt x="75733" y="139815"/>
                  </a:lnTo>
                  <a:lnTo>
                    <a:pt x="75964" y="139815"/>
                  </a:lnTo>
                  <a:lnTo>
                    <a:pt x="76183" y="139790"/>
                  </a:lnTo>
                  <a:lnTo>
                    <a:pt x="76402" y="139742"/>
                  </a:lnTo>
                  <a:lnTo>
                    <a:pt x="76621" y="139681"/>
                  </a:lnTo>
                  <a:lnTo>
                    <a:pt x="76840" y="139656"/>
                  </a:lnTo>
                  <a:lnTo>
                    <a:pt x="77059" y="139644"/>
                  </a:lnTo>
                  <a:lnTo>
                    <a:pt x="77277" y="139644"/>
                  </a:lnTo>
                  <a:lnTo>
                    <a:pt x="77496" y="139669"/>
                  </a:lnTo>
                  <a:lnTo>
                    <a:pt x="77715" y="139693"/>
                  </a:lnTo>
                  <a:lnTo>
                    <a:pt x="77922" y="139729"/>
                  </a:lnTo>
                  <a:lnTo>
                    <a:pt x="78129" y="139778"/>
                  </a:lnTo>
                  <a:lnTo>
                    <a:pt x="78506" y="139887"/>
                  </a:lnTo>
                  <a:lnTo>
                    <a:pt x="78858" y="139973"/>
                  </a:lnTo>
                  <a:lnTo>
                    <a:pt x="79150" y="140046"/>
                  </a:lnTo>
                  <a:lnTo>
                    <a:pt x="79272" y="140070"/>
                  </a:lnTo>
                  <a:lnTo>
                    <a:pt x="79503" y="140070"/>
                  </a:lnTo>
                  <a:lnTo>
                    <a:pt x="79661" y="140082"/>
                  </a:lnTo>
                  <a:lnTo>
                    <a:pt x="80087" y="140143"/>
                  </a:lnTo>
                  <a:lnTo>
                    <a:pt x="80622" y="140228"/>
                  </a:lnTo>
                  <a:lnTo>
                    <a:pt x="81218" y="140350"/>
                  </a:lnTo>
                  <a:lnTo>
                    <a:pt x="81838" y="140471"/>
                  </a:lnTo>
                  <a:lnTo>
                    <a:pt x="82458" y="140617"/>
                  </a:lnTo>
                  <a:lnTo>
                    <a:pt x="83030" y="140751"/>
                  </a:lnTo>
                  <a:lnTo>
                    <a:pt x="83529" y="140885"/>
                  </a:lnTo>
                  <a:lnTo>
                    <a:pt x="83748" y="140958"/>
                  </a:lnTo>
                  <a:lnTo>
                    <a:pt x="83966" y="141031"/>
                  </a:lnTo>
                  <a:lnTo>
                    <a:pt x="84185" y="141128"/>
                  </a:lnTo>
                  <a:lnTo>
                    <a:pt x="84404" y="141213"/>
                  </a:lnTo>
                  <a:lnTo>
                    <a:pt x="84623" y="141323"/>
                  </a:lnTo>
                  <a:lnTo>
                    <a:pt x="84830" y="141432"/>
                  </a:lnTo>
                  <a:lnTo>
                    <a:pt x="85037" y="141541"/>
                  </a:lnTo>
                  <a:lnTo>
                    <a:pt x="85231" y="141651"/>
                  </a:lnTo>
                  <a:lnTo>
                    <a:pt x="85414" y="141773"/>
                  </a:lnTo>
                  <a:lnTo>
                    <a:pt x="85584" y="141894"/>
                  </a:lnTo>
                  <a:lnTo>
                    <a:pt x="85730" y="142016"/>
                  </a:lnTo>
                  <a:lnTo>
                    <a:pt x="85876" y="142137"/>
                  </a:lnTo>
                  <a:lnTo>
                    <a:pt x="85997" y="142259"/>
                  </a:lnTo>
                  <a:lnTo>
                    <a:pt x="86095" y="142381"/>
                  </a:lnTo>
                  <a:lnTo>
                    <a:pt x="86168" y="142502"/>
                  </a:lnTo>
                  <a:lnTo>
                    <a:pt x="86229" y="142612"/>
                  </a:lnTo>
                  <a:lnTo>
                    <a:pt x="86326" y="142879"/>
                  </a:lnTo>
                  <a:lnTo>
                    <a:pt x="86435" y="143220"/>
                  </a:lnTo>
                  <a:lnTo>
                    <a:pt x="86545" y="143597"/>
                  </a:lnTo>
                  <a:lnTo>
                    <a:pt x="86654" y="144023"/>
                  </a:lnTo>
                  <a:lnTo>
                    <a:pt x="86752" y="144448"/>
                  </a:lnTo>
                  <a:lnTo>
                    <a:pt x="86776" y="144655"/>
                  </a:lnTo>
                  <a:lnTo>
                    <a:pt x="86800" y="144862"/>
                  </a:lnTo>
                  <a:lnTo>
                    <a:pt x="86812" y="145068"/>
                  </a:lnTo>
                  <a:lnTo>
                    <a:pt x="86812" y="145263"/>
                  </a:lnTo>
                  <a:lnTo>
                    <a:pt x="86788" y="145433"/>
                  </a:lnTo>
                  <a:lnTo>
                    <a:pt x="86764" y="145604"/>
                  </a:lnTo>
                  <a:lnTo>
                    <a:pt x="86593" y="146127"/>
                  </a:lnTo>
                  <a:lnTo>
                    <a:pt x="86447" y="146577"/>
                  </a:lnTo>
                  <a:lnTo>
                    <a:pt x="85900" y="147185"/>
                  </a:lnTo>
                  <a:lnTo>
                    <a:pt x="85061" y="148072"/>
                  </a:lnTo>
                  <a:lnTo>
                    <a:pt x="84611" y="148547"/>
                  </a:lnTo>
                  <a:lnTo>
                    <a:pt x="84161" y="148985"/>
                  </a:lnTo>
                  <a:lnTo>
                    <a:pt x="83748" y="149374"/>
                  </a:lnTo>
                  <a:lnTo>
                    <a:pt x="83565" y="149532"/>
                  </a:lnTo>
                  <a:lnTo>
                    <a:pt x="83395" y="149666"/>
                  </a:lnTo>
                  <a:lnTo>
                    <a:pt x="83200" y="149812"/>
                  </a:lnTo>
                  <a:lnTo>
                    <a:pt x="82981" y="149970"/>
                  </a:lnTo>
                  <a:lnTo>
                    <a:pt x="82495" y="150274"/>
                  </a:lnTo>
                  <a:lnTo>
                    <a:pt x="81960" y="150602"/>
                  </a:lnTo>
                  <a:lnTo>
                    <a:pt x="81400" y="150931"/>
                  </a:lnTo>
                  <a:lnTo>
                    <a:pt x="80865" y="151247"/>
                  </a:lnTo>
                  <a:lnTo>
                    <a:pt x="80354" y="151551"/>
                  </a:lnTo>
                  <a:lnTo>
                    <a:pt x="79904" y="151843"/>
                  </a:lnTo>
                  <a:lnTo>
                    <a:pt x="79722" y="151976"/>
                  </a:lnTo>
                  <a:lnTo>
                    <a:pt x="79552" y="152110"/>
                  </a:lnTo>
                  <a:lnTo>
                    <a:pt x="79381" y="152244"/>
                  </a:lnTo>
                  <a:lnTo>
                    <a:pt x="79187" y="152390"/>
                  </a:lnTo>
                  <a:lnTo>
                    <a:pt x="78725" y="152694"/>
                  </a:lnTo>
                  <a:lnTo>
                    <a:pt x="78202" y="153035"/>
                  </a:lnTo>
                  <a:lnTo>
                    <a:pt x="77679" y="153375"/>
                  </a:lnTo>
                  <a:lnTo>
                    <a:pt x="77180" y="153728"/>
                  </a:lnTo>
                  <a:lnTo>
                    <a:pt x="76949" y="153898"/>
                  </a:lnTo>
                  <a:lnTo>
                    <a:pt x="76754" y="154068"/>
                  </a:lnTo>
                  <a:lnTo>
                    <a:pt x="76572" y="154239"/>
                  </a:lnTo>
                  <a:lnTo>
                    <a:pt x="76426" y="154397"/>
                  </a:lnTo>
                  <a:lnTo>
                    <a:pt x="76329" y="154555"/>
                  </a:lnTo>
                  <a:lnTo>
                    <a:pt x="76280" y="154628"/>
                  </a:lnTo>
                  <a:lnTo>
                    <a:pt x="76256" y="154701"/>
                  </a:lnTo>
                  <a:lnTo>
                    <a:pt x="76195" y="154847"/>
                  </a:lnTo>
                  <a:lnTo>
                    <a:pt x="76110" y="155005"/>
                  </a:lnTo>
                  <a:lnTo>
                    <a:pt x="75988" y="155187"/>
                  </a:lnTo>
                  <a:lnTo>
                    <a:pt x="75842" y="155370"/>
                  </a:lnTo>
                  <a:lnTo>
                    <a:pt x="75684" y="155564"/>
                  </a:lnTo>
                  <a:lnTo>
                    <a:pt x="75502" y="155771"/>
                  </a:lnTo>
                  <a:lnTo>
                    <a:pt x="75113" y="156172"/>
                  </a:lnTo>
                  <a:lnTo>
                    <a:pt x="74711" y="156574"/>
                  </a:lnTo>
                  <a:lnTo>
                    <a:pt x="74322" y="156938"/>
                  </a:lnTo>
                  <a:lnTo>
                    <a:pt x="73994" y="157243"/>
                  </a:lnTo>
                  <a:lnTo>
                    <a:pt x="73738" y="157486"/>
                  </a:lnTo>
                  <a:lnTo>
                    <a:pt x="73544" y="157680"/>
                  </a:lnTo>
                  <a:lnTo>
                    <a:pt x="73337" y="157851"/>
                  </a:lnTo>
                  <a:lnTo>
                    <a:pt x="73228" y="157924"/>
                  </a:lnTo>
                  <a:lnTo>
                    <a:pt x="73118" y="157984"/>
                  </a:lnTo>
                  <a:lnTo>
                    <a:pt x="72984" y="158045"/>
                  </a:lnTo>
                  <a:lnTo>
                    <a:pt x="72863" y="158106"/>
                  </a:lnTo>
                  <a:lnTo>
                    <a:pt x="72717" y="158155"/>
                  </a:lnTo>
                  <a:lnTo>
                    <a:pt x="72571" y="158191"/>
                  </a:lnTo>
                  <a:lnTo>
                    <a:pt x="72401" y="158228"/>
                  </a:lnTo>
                  <a:lnTo>
                    <a:pt x="72218" y="158252"/>
                  </a:lnTo>
                  <a:lnTo>
                    <a:pt x="72024" y="158264"/>
                  </a:lnTo>
                  <a:lnTo>
                    <a:pt x="71586" y="158264"/>
                  </a:lnTo>
                  <a:lnTo>
                    <a:pt x="71330" y="158252"/>
                  </a:lnTo>
                  <a:lnTo>
                    <a:pt x="70759" y="158203"/>
                  </a:lnTo>
                  <a:lnTo>
                    <a:pt x="70114" y="158143"/>
                  </a:lnTo>
                  <a:lnTo>
                    <a:pt x="68728" y="157997"/>
                  </a:lnTo>
                  <a:lnTo>
                    <a:pt x="68034" y="157948"/>
                  </a:lnTo>
                  <a:lnTo>
                    <a:pt x="67390" y="157899"/>
                  </a:lnTo>
                  <a:lnTo>
                    <a:pt x="66818" y="157887"/>
                  </a:lnTo>
                  <a:lnTo>
                    <a:pt x="66563" y="157887"/>
                  </a:lnTo>
                  <a:lnTo>
                    <a:pt x="66332" y="157899"/>
                  </a:lnTo>
                  <a:lnTo>
                    <a:pt x="66222" y="157911"/>
                  </a:lnTo>
                  <a:lnTo>
                    <a:pt x="66101" y="157899"/>
                  </a:lnTo>
                  <a:lnTo>
                    <a:pt x="65870" y="157875"/>
                  </a:lnTo>
                  <a:lnTo>
                    <a:pt x="65614" y="157814"/>
                  </a:lnTo>
                  <a:lnTo>
                    <a:pt x="65359" y="157729"/>
                  </a:lnTo>
                  <a:lnTo>
                    <a:pt x="65103" y="157632"/>
                  </a:lnTo>
                  <a:lnTo>
                    <a:pt x="64848" y="157510"/>
                  </a:lnTo>
                  <a:lnTo>
                    <a:pt x="64593" y="157388"/>
                  </a:lnTo>
                  <a:lnTo>
                    <a:pt x="64349" y="157255"/>
                  </a:lnTo>
                  <a:lnTo>
                    <a:pt x="63912" y="156987"/>
                  </a:lnTo>
                  <a:lnTo>
                    <a:pt x="63559" y="156756"/>
                  </a:lnTo>
                  <a:lnTo>
                    <a:pt x="63243" y="156525"/>
                  </a:lnTo>
                  <a:lnTo>
                    <a:pt x="62549" y="155880"/>
                  </a:lnTo>
                  <a:lnTo>
                    <a:pt x="62063" y="155394"/>
                  </a:lnTo>
                  <a:lnTo>
                    <a:pt x="61881" y="155212"/>
                  </a:lnTo>
                  <a:lnTo>
                    <a:pt x="61783" y="155102"/>
                  </a:lnTo>
                  <a:lnTo>
                    <a:pt x="61759" y="155053"/>
                  </a:lnTo>
                  <a:lnTo>
                    <a:pt x="61722" y="155017"/>
                  </a:lnTo>
                  <a:lnTo>
                    <a:pt x="61576" y="154932"/>
                  </a:lnTo>
                  <a:lnTo>
                    <a:pt x="61382" y="154834"/>
                  </a:lnTo>
                  <a:lnTo>
                    <a:pt x="61139" y="154737"/>
                  </a:lnTo>
                  <a:lnTo>
                    <a:pt x="60847" y="154652"/>
                  </a:lnTo>
                  <a:lnTo>
                    <a:pt x="60518" y="154567"/>
                  </a:lnTo>
                  <a:lnTo>
                    <a:pt x="60166" y="154506"/>
                  </a:lnTo>
                  <a:lnTo>
                    <a:pt x="59777" y="154445"/>
                  </a:lnTo>
                  <a:lnTo>
                    <a:pt x="59010" y="154372"/>
                  </a:lnTo>
                  <a:lnTo>
                    <a:pt x="58354" y="154336"/>
                  </a:lnTo>
                  <a:lnTo>
                    <a:pt x="57709" y="154299"/>
                  </a:lnTo>
                  <a:lnTo>
                    <a:pt x="58171" y="154372"/>
                  </a:lnTo>
                  <a:lnTo>
                    <a:pt x="58658" y="154445"/>
                  </a:lnTo>
                  <a:lnTo>
                    <a:pt x="59229" y="154543"/>
                  </a:lnTo>
                  <a:lnTo>
                    <a:pt x="59825" y="154664"/>
                  </a:lnTo>
                  <a:lnTo>
                    <a:pt x="60385" y="154786"/>
                  </a:lnTo>
                  <a:lnTo>
                    <a:pt x="60628" y="154847"/>
                  </a:lnTo>
                  <a:lnTo>
                    <a:pt x="60835" y="154907"/>
                  </a:lnTo>
                  <a:lnTo>
                    <a:pt x="61005" y="154968"/>
                  </a:lnTo>
                  <a:lnTo>
                    <a:pt x="61126" y="155029"/>
                  </a:lnTo>
                  <a:lnTo>
                    <a:pt x="61358" y="155199"/>
                  </a:lnTo>
                  <a:lnTo>
                    <a:pt x="61674" y="155467"/>
                  </a:lnTo>
                  <a:lnTo>
                    <a:pt x="62039" y="155783"/>
                  </a:lnTo>
                  <a:lnTo>
                    <a:pt x="62428" y="156136"/>
                  </a:lnTo>
                  <a:lnTo>
                    <a:pt x="62805" y="156501"/>
                  </a:lnTo>
                  <a:lnTo>
                    <a:pt x="63158" y="156853"/>
                  </a:lnTo>
                  <a:lnTo>
                    <a:pt x="63449" y="157157"/>
                  </a:lnTo>
                  <a:lnTo>
                    <a:pt x="63644" y="157388"/>
                  </a:lnTo>
                  <a:lnTo>
                    <a:pt x="63814" y="157559"/>
                  </a:lnTo>
                  <a:lnTo>
                    <a:pt x="64009" y="157729"/>
                  </a:lnTo>
                  <a:lnTo>
                    <a:pt x="64216" y="157887"/>
                  </a:lnTo>
                  <a:lnTo>
                    <a:pt x="64459" y="158021"/>
                  </a:lnTo>
                  <a:lnTo>
                    <a:pt x="64593" y="158082"/>
                  </a:lnTo>
                  <a:lnTo>
                    <a:pt x="64714" y="158130"/>
                  </a:lnTo>
                  <a:lnTo>
                    <a:pt x="64860" y="158179"/>
                  </a:lnTo>
                  <a:lnTo>
                    <a:pt x="64994" y="158215"/>
                  </a:lnTo>
                  <a:lnTo>
                    <a:pt x="65140" y="158252"/>
                  </a:lnTo>
                  <a:lnTo>
                    <a:pt x="65286" y="158276"/>
                  </a:lnTo>
                  <a:lnTo>
                    <a:pt x="65444" y="158288"/>
                  </a:lnTo>
                  <a:lnTo>
                    <a:pt x="65590" y="158301"/>
                  </a:lnTo>
                  <a:lnTo>
                    <a:pt x="67195" y="158301"/>
                  </a:lnTo>
                  <a:lnTo>
                    <a:pt x="67670" y="158313"/>
                  </a:lnTo>
                  <a:lnTo>
                    <a:pt x="68144" y="158337"/>
                  </a:lnTo>
                  <a:lnTo>
                    <a:pt x="68618" y="158374"/>
                  </a:lnTo>
                  <a:lnTo>
                    <a:pt x="69068" y="158434"/>
                  </a:lnTo>
                  <a:lnTo>
                    <a:pt x="70053" y="158568"/>
                  </a:lnTo>
                  <a:lnTo>
                    <a:pt x="71124" y="158690"/>
                  </a:lnTo>
                  <a:lnTo>
                    <a:pt x="72121" y="158799"/>
                  </a:lnTo>
                  <a:lnTo>
                    <a:pt x="72899" y="158860"/>
                  </a:lnTo>
                  <a:lnTo>
                    <a:pt x="73203" y="158872"/>
                  </a:lnTo>
                  <a:lnTo>
                    <a:pt x="73361" y="158860"/>
                  </a:lnTo>
                  <a:lnTo>
                    <a:pt x="73507" y="158848"/>
                  </a:lnTo>
                  <a:lnTo>
                    <a:pt x="73653" y="158824"/>
                  </a:lnTo>
                  <a:lnTo>
                    <a:pt x="73799" y="158787"/>
                  </a:lnTo>
                  <a:lnTo>
                    <a:pt x="73945" y="158751"/>
                  </a:lnTo>
                  <a:lnTo>
                    <a:pt x="74079" y="158690"/>
                  </a:lnTo>
                  <a:lnTo>
                    <a:pt x="74213" y="158629"/>
                  </a:lnTo>
                  <a:lnTo>
                    <a:pt x="74334" y="158544"/>
                  </a:lnTo>
                  <a:lnTo>
                    <a:pt x="74456" y="158459"/>
                  </a:lnTo>
                  <a:lnTo>
                    <a:pt x="74565" y="158349"/>
                  </a:lnTo>
                  <a:lnTo>
                    <a:pt x="74663" y="158228"/>
                  </a:lnTo>
                  <a:lnTo>
                    <a:pt x="74760" y="158094"/>
                  </a:lnTo>
                  <a:lnTo>
                    <a:pt x="74845" y="157936"/>
                  </a:lnTo>
                  <a:lnTo>
                    <a:pt x="74918" y="157766"/>
                  </a:lnTo>
                  <a:lnTo>
                    <a:pt x="75003" y="157583"/>
                  </a:lnTo>
                  <a:lnTo>
                    <a:pt x="75125" y="157388"/>
                  </a:lnTo>
                  <a:lnTo>
                    <a:pt x="75271" y="157170"/>
                  </a:lnTo>
                  <a:lnTo>
                    <a:pt x="75453" y="156938"/>
                  </a:lnTo>
                  <a:lnTo>
                    <a:pt x="75648" y="156695"/>
                  </a:lnTo>
                  <a:lnTo>
                    <a:pt x="75855" y="156464"/>
                  </a:lnTo>
                  <a:lnTo>
                    <a:pt x="76317" y="155966"/>
                  </a:lnTo>
                  <a:lnTo>
                    <a:pt x="76791" y="155503"/>
                  </a:lnTo>
                  <a:lnTo>
                    <a:pt x="77253" y="155066"/>
                  </a:lnTo>
                  <a:lnTo>
                    <a:pt x="77667" y="154701"/>
                  </a:lnTo>
                  <a:lnTo>
                    <a:pt x="78007" y="154433"/>
                  </a:lnTo>
                  <a:lnTo>
                    <a:pt x="78348" y="154178"/>
                  </a:lnTo>
                  <a:lnTo>
                    <a:pt x="78810" y="153862"/>
                  </a:lnTo>
                  <a:lnTo>
                    <a:pt x="79357" y="153509"/>
                  </a:lnTo>
                  <a:lnTo>
                    <a:pt x="79977" y="153120"/>
                  </a:lnTo>
                  <a:lnTo>
                    <a:pt x="80646" y="152718"/>
                  </a:lnTo>
                  <a:lnTo>
                    <a:pt x="81352" y="152305"/>
                  </a:lnTo>
                  <a:lnTo>
                    <a:pt x="82057" y="151903"/>
                  </a:lnTo>
                  <a:lnTo>
                    <a:pt x="82775" y="151514"/>
                  </a:lnTo>
                  <a:lnTo>
                    <a:pt x="83054" y="151356"/>
                  </a:lnTo>
                  <a:lnTo>
                    <a:pt x="83334" y="151186"/>
                  </a:lnTo>
                  <a:lnTo>
                    <a:pt x="83881" y="150858"/>
                  </a:lnTo>
                  <a:lnTo>
                    <a:pt x="84380" y="150517"/>
                  </a:lnTo>
                  <a:lnTo>
                    <a:pt x="84842" y="150189"/>
                  </a:lnTo>
                  <a:lnTo>
                    <a:pt x="85256" y="149872"/>
                  </a:lnTo>
                  <a:lnTo>
                    <a:pt x="85620" y="149605"/>
                  </a:lnTo>
                  <a:lnTo>
                    <a:pt x="86131" y="149191"/>
                  </a:lnTo>
                  <a:lnTo>
                    <a:pt x="87080" y="150152"/>
                  </a:lnTo>
                  <a:lnTo>
                    <a:pt x="88479" y="151599"/>
                  </a:lnTo>
                  <a:lnTo>
                    <a:pt x="89220" y="152366"/>
                  </a:lnTo>
                  <a:lnTo>
                    <a:pt x="89901" y="153095"/>
                  </a:lnTo>
                  <a:lnTo>
                    <a:pt x="90485" y="153740"/>
                  </a:lnTo>
                  <a:lnTo>
                    <a:pt x="90728" y="154007"/>
                  </a:lnTo>
                  <a:lnTo>
                    <a:pt x="90911" y="154239"/>
                  </a:lnTo>
                  <a:lnTo>
                    <a:pt x="91264" y="154664"/>
                  </a:lnTo>
                  <a:lnTo>
                    <a:pt x="91555" y="155053"/>
                  </a:lnTo>
                  <a:lnTo>
                    <a:pt x="91787" y="155406"/>
                  </a:lnTo>
                  <a:lnTo>
                    <a:pt x="91993" y="155734"/>
                  </a:lnTo>
                  <a:lnTo>
                    <a:pt x="92176" y="156075"/>
                  </a:lnTo>
                  <a:lnTo>
                    <a:pt x="92370" y="156428"/>
                  </a:lnTo>
                  <a:lnTo>
                    <a:pt x="92796" y="157255"/>
                  </a:lnTo>
                  <a:lnTo>
                    <a:pt x="92918" y="157486"/>
                  </a:lnTo>
                  <a:lnTo>
                    <a:pt x="93051" y="157693"/>
                  </a:lnTo>
                  <a:lnTo>
                    <a:pt x="93173" y="157875"/>
                  </a:lnTo>
                  <a:lnTo>
                    <a:pt x="93307" y="158045"/>
                  </a:lnTo>
                  <a:lnTo>
                    <a:pt x="93441" y="158203"/>
                  </a:lnTo>
                  <a:lnTo>
                    <a:pt x="93574" y="158337"/>
                  </a:lnTo>
                  <a:lnTo>
                    <a:pt x="93696" y="158459"/>
                  </a:lnTo>
                  <a:lnTo>
                    <a:pt x="93830" y="158568"/>
                  </a:lnTo>
                  <a:lnTo>
                    <a:pt x="94061" y="158738"/>
                  </a:lnTo>
                  <a:lnTo>
                    <a:pt x="94255" y="158872"/>
                  </a:lnTo>
                  <a:lnTo>
                    <a:pt x="94426" y="158957"/>
                  </a:lnTo>
                  <a:lnTo>
                    <a:pt x="94535" y="159018"/>
                  </a:lnTo>
                  <a:lnTo>
                    <a:pt x="94681" y="159115"/>
                  </a:lnTo>
                  <a:lnTo>
                    <a:pt x="94924" y="159310"/>
                  </a:lnTo>
                  <a:lnTo>
                    <a:pt x="95253" y="159553"/>
                  </a:lnTo>
                  <a:lnTo>
                    <a:pt x="95447" y="159687"/>
                  </a:lnTo>
                  <a:lnTo>
                    <a:pt x="95654" y="159821"/>
                  </a:lnTo>
                  <a:lnTo>
                    <a:pt x="95861" y="159955"/>
                  </a:lnTo>
                  <a:lnTo>
                    <a:pt x="96092" y="160076"/>
                  </a:lnTo>
                  <a:lnTo>
                    <a:pt x="96323" y="160198"/>
                  </a:lnTo>
                  <a:lnTo>
                    <a:pt x="96554" y="160283"/>
                  </a:lnTo>
                  <a:lnTo>
                    <a:pt x="96797" y="160368"/>
                  </a:lnTo>
                  <a:lnTo>
                    <a:pt x="97040" y="160417"/>
                  </a:lnTo>
                  <a:lnTo>
                    <a:pt x="97162" y="160429"/>
                  </a:lnTo>
                  <a:lnTo>
                    <a:pt x="97284" y="160441"/>
                  </a:lnTo>
                  <a:lnTo>
                    <a:pt x="97405" y="160441"/>
                  </a:lnTo>
                  <a:lnTo>
                    <a:pt x="97515" y="160429"/>
                  </a:lnTo>
                  <a:lnTo>
                    <a:pt x="97758" y="160405"/>
                  </a:lnTo>
                  <a:lnTo>
                    <a:pt x="98013" y="160417"/>
                  </a:lnTo>
                  <a:lnTo>
                    <a:pt x="98281" y="160441"/>
                  </a:lnTo>
                  <a:lnTo>
                    <a:pt x="98549" y="160490"/>
                  </a:lnTo>
                  <a:lnTo>
                    <a:pt x="98828" y="160551"/>
                  </a:lnTo>
                  <a:lnTo>
                    <a:pt x="99120" y="160624"/>
                  </a:lnTo>
                  <a:lnTo>
                    <a:pt x="99412" y="160709"/>
                  </a:lnTo>
                  <a:lnTo>
                    <a:pt x="99704" y="160818"/>
                  </a:lnTo>
                  <a:lnTo>
                    <a:pt x="100288" y="161037"/>
                  </a:lnTo>
                  <a:lnTo>
                    <a:pt x="100859" y="161268"/>
                  </a:lnTo>
                  <a:lnTo>
                    <a:pt x="101917" y="161718"/>
                  </a:lnTo>
                  <a:lnTo>
                    <a:pt x="102161" y="161828"/>
                  </a:lnTo>
                  <a:lnTo>
                    <a:pt x="102428" y="161949"/>
                  </a:lnTo>
                  <a:lnTo>
                    <a:pt x="102975" y="162217"/>
                  </a:lnTo>
                  <a:lnTo>
                    <a:pt x="103535" y="162509"/>
                  </a:lnTo>
                  <a:lnTo>
                    <a:pt x="104070" y="162801"/>
                  </a:lnTo>
                  <a:lnTo>
                    <a:pt x="104958" y="163311"/>
                  </a:lnTo>
                  <a:lnTo>
                    <a:pt x="105420" y="163579"/>
                  </a:lnTo>
                  <a:lnTo>
                    <a:pt x="105469" y="163615"/>
                  </a:lnTo>
                  <a:lnTo>
                    <a:pt x="105517" y="163688"/>
                  </a:lnTo>
                  <a:lnTo>
                    <a:pt x="105566" y="163798"/>
                  </a:lnTo>
                  <a:lnTo>
                    <a:pt x="105602" y="163919"/>
                  </a:lnTo>
                  <a:lnTo>
                    <a:pt x="105700" y="164211"/>
                  </a:lnTo>
                  <a:lnTo>
                    <a:pt x="105773" y="164540"/>
                  </a:lnTo>
                  <a:lnTo>
                    <a:pt x="105894" y="165148"/>
                  </a:lnTo>
                  <a:lnTo>
                    <a:pt x="105943" y="165428"/>
                  </a:lnTo>
                  <a:lnTo>
                    <a:pt x="105931" y="165160"/>
                  </a:lnTo>
                  <a:lnTo>
                    <a:pt x="105906" y="164880"/>
                  </a:lnTo>
                  <a:lnTo>
                    <a:pt x="105870" y="164540"/>
                  </a:lnTo>
                  <a:lnTo>
                    <a:pt x="105821" y="164175"/>
                  </a:lnTo>
                  <a:lnTo>
                    <a:pt x="105748" y="163810"/>
                  </a:lnTo>
                  <a:lnTo>
                    <a:pt x="105700" y="163628"/>
                  </a:lnTo>
                  <a:lnTo>
                    <a:pt x="105651" y="163469"/>
                  </a:lnTo>
                  <a:lnTo>
                    <a:pt x="105590" y="163311"/>
                  </a:lnTo>
                  <a:lnTo>
                    <a:pt x="105517" y="163178"/>
                  </a:lnTo>
                  <a:lnTo>
                    <a:pt x="105469" y="163117"/>
                  </a:lnTo>
                  <a:lnTo>
                    <a:pt x="105420" y="163056"/>
                  </a:lnTo>
                  <a:lnTo>
                    <a:pt x="105250" y="162898"/>
                  </a:lnTo>
                  <a:lnTo>
                    <a:pt x="105043" y="162740"/>
                  </a:lnTo>
                  <a:lnTo>
                    <a:pt x="104788" y="162557"/>
                  </a:lnTo>
                  <a:lnTo>
                    <a:pt x="104496" y="162363"/>
                  </a:lnTo>
                  <a:lnTo>
                    <a:pt x="104167" y="162156"/>
                  </a:lnTo>
                  <a:lnTo>
                    <a:pt x="103827" y="161949"/>
                  </a:lnTo>
                  <a:lnTo>
                    <a:pt x="103450" y="161742"/>
                  </a:lnTo>
                  <a:lnTo>
                    <a:pt x="103073" y="161548"/>
                  </a:lnTo>
                  <a:lnTo>
                    <a:pt x="102696" y="161353"/>
                  </a:lnTo>
                  <a:lnTo>
                    <a:pt x="102307" y="161159"/>
                  </a:lnTo>
                  <a:lnTo>
                    <a:pt x="101930" y="160988"/>
                  </a:lnTo>
                  <a:lnTo>
                    <a:pt x="101565" y="160830"/>
                  </a:lnTo>
                  <a:lnTo>
                    <a:pt x="101212" y="160684"/>
                  </a:lnTo>
                  <a:lnTo>
                    <a:pt x="100896" y="160563"/>
                  </a:lnTo>
                  <a:lnTo>
                    <a:pt x="100604" y="160478"/>
                  </a:lnTo>
                  <a:lnTo>
                    <a:pt x="99424" y="160113"/>
                  </a:lnTo>
                  <a:lnTo>
                    <a:pt x="98780" y="159906"/>
                  </a:lnTo>
                  <a:lnTo>
                    <a:pt x="98135" y="159687"/>
                  </a:lnTo>
                  <a:lnTo>
                    <a:pt x="97503" y="159456"/>
                  </a:lnTo>
                  <a:lnTo>
                    <a:pt x="96907" y="159237"/>
                  </a:lnTo>
                  <a:lnTo>
                    <a:pt x="96384" y="159006"/>
                  </a:lnTo>
                  <a:lnTo>
                    <a:pt x="96140" y="158909"/>
                  </a:lnTo>
                  <a:lnTo>
                    <a:pt x="95934" y="158799"/>
                  </a:lnTo>
                  <a:lnTo>
                    <a:pt x="95545" y="158593"/>
                  </a:lnTo>
                  <a:lnTo>
                    <a:pt x="95192" y="158374"/>
                  </a:lnTo>
                  <a:lnTo>
                    <a:pt x="94863" y="158143"/>
                  </a:lnTo>
                  <a:lnTo>
                    <a:pt x="94559" y="157911"/>
                  </a:lnTo>
                  <a:lnTo>
                    <a:pt x="94413" y="157790"/>
                  </a:lnTo>
                  <a:lnTo>
                    <a:pt x="94292" y="157656"/>
                  </a:lnTo>
                  <a:lnTo>
                    <a:pt x="94158" y="157534"/>
                  </a:lnTo>
                  <a:lnTo>
                    <a:pt x="94049" y="157401"/>
                  </a:lnTo>
                  <a:lnTo>
                    <a:pt x="93939" y="157267"/>
                  </a:lnTo>
                  <a:lnTo>
                    <a:pt x="93842" y="157121"/>
                  </a:lnTo>
                  <a:lnTo>
                    <a:pt x="93757" y="156975"/>
                  </a:lnTo>
                  <a:lnTo>
                    <a:pt x="93672" y="156829"/>
                  </a:lnTo>
                  <a:lnTo>
                    <a:pt x="93392" y="156306"/>
                  </a:lnTo>
                  <a:lnTo>
                    <a:pt x="92893" y="155430"/>
                  </a:lnTo>
                  <a:lnTo>
                    <a:pt x="91531" y="153132"/>
                  </a:lnTo>
                  <a:lnTo>
                    <a:pt x="90838" y="151928"/>
                  </a:lnTo>
                  <a:lnTo>
                    <a:pt x="90218" y="150858"/>
                  </a:lnTo>
                  <a:lnTo>
                    <a:pt x="89743" y="150031"/>
                  </a:lnTo>
                  <a:lnTo>
                    <a:pt x="89597" y="149739"/>
                  </a:lnTo>
                  <a:lnTo>
                    <a:pt x="89524" y="149568"/>
                  </a:lnTo>
                  <a:lnTo>
                    <a:pt x="89476" y="149447"/>
                  </a:lnTo>
                  <a:lnTo>
                    <a:pt x="89451" y="149313"/>
                  </a:lnTo>
                  <a:lnTo>
                    <a:pt x="89427" y="149167"/>
                  </a:lnTo>
                  <a:lnTo>
                    <a:pt x="89415" y="149021"/>
                  </a:lnTo>
                  <a:lnTo>
                    <a:pt x="89403" y="148681"/>
                  </a:lnTo>
                  <a:lnTo>
                    <a:pt x="89415" y="148304"/>
                  </a:lnTo>
                  <a:lnTo>
                    <a:pt x="89439" y="147878"/>
                  </a:lnTo>
                  <a:lnTo>
                    <a:pt x="89476" y="147391"/>
                  </a:lnTo>
                  <a:lnTo>
                    <a:pt x="89573" y="146212"/>
                  </a:lnTo>
                  <a:lnTo>
                    <a:pt x="89597" y="145895"/>
                  </a:lnTo>
                  <a:lnTo>
                    <a:pt x="89597" y="145604"/>
                  </a:lnTo>
                  <a:lnTo>
                    <a:pt x="89597" y="145336"/>
                  </a:lnTo>
                  <a:lnTo>
                    <a:pt x="89585" y="145093"/>
                  </a:lnTo>
                  <a:lnTo>
                    <a:pt x="89537" y="144643"/>
                  </a:lnTo>
                  <a:lnTo>
                    <a:pt x="89500" y="144266"/>
                  </a:lnTo>
                  <a:lnTo>
                    <a:pt x="89464" y="143950"/>
                  </a:lnTo>
                  <a:lnTo>
                    <a:pt x="89451" y="143804"/>
                  </a:lnTo>
                  <a:lnTo>
                    <a:pt x="89439" y="143670"/>
                  </a:lnTo>
                  <a:lnTo>
                    <a:pt x="89451" y="143536"/>
                  </a:lnTo>
                  <a:lnTo>
                    <a:pt x="89476" y="143414"/>
                  </a:lnTo>
                  <a:lnTo>
                    <a:pt x="89500" y="143305"/>
                  </a:lnTo>
                  <a:lnTo>
                    <a:pt x="89561" y="143196"/>
                  </a:lnTo>
                  <a:lnTo>
                    <a:pt x="89670" y="142989"/>
                  </a:lnTo>
                  <a:lnTo>
                    <a:pt x="89780" y="142806"/>
                  </a:lnTo>
                  <a:lnTo>
                    <a:pt x="89950" y="142539"/>
                  </a:lnTo>
                  <a:lnTo>
                    <a:pt x="89999" y="142441"/>
                  </a:lnTo>
                  <a:lnTo>
                    <a:pt x="90023" y="142356"/>
                  </a:lnTo>
                  <a:lnTo>
                    <a:pt x="90023" y="142320"/>
                  </a:lnTo>
                  <a:lnTo>
                    <a:pt x="90011" y="142283"/>
                  </a:lnTo>
                  <a:lnTo>
                    <a:pt x="89987" y="142247"/>
                  </a:lnTo>
                  <a:lnTo>
                    <a:pt x="89962" y="142210"/>
                  </a:lnTo>
                  <a:lnTo>
                    <a:pt x="89914" y="142186"/>
                  </a:lnTo>
                  <a:lnTo>
                    <a:pt x="89841" y="142150"/>
                  </a:lnTo>
                  <a:lnTo>
                    <a:pt x="89646" y="142101"/>
                  </a:lnTo>
                  <a:lnTo>
                    <a:pt x="89427" y="142052"/>
                  </a:lnTo>
                  <a:lnTo>
                    <a:pt x="89184" y="142004"/>
                  </a:lnTo>
                  <a:lnTo>
                    <a:pt x="88770" y="141955"/>
                  </a:lnTo>
                  <a:lnTo>
                    <a:pt x="88576" y="141931"/>
                  </a:lnTo>
                  <a:lnTo>
                    <a:pt x="88357" y="141846"/>
                  </a:lnTo>
                  <a:lnTo>
                    <a:pt x="88114" y="141748"/>
                  </a:lnTo>
                  <a:lnTo>
                    <a:pt x="87822" y="141627"/>
                  </a:lnTo>
                  <a:lnTo>
                    <a:pt x="87506" y="141456"/>
                  </a:lnTo>
                  <a:lnTo>
                    <a:pt x="87335" y="141371"/>
                  </a:lnTo>
                  <a:lnTo>
                    <a:pt x="87177" y="141262"/>
                  </a:lnTo>
                  <a:lnTo>
                    <a:pt x="87019" y="141164"/>
                  </a:lnTo>
                  <a:lnTo>
                    <a:pt x="86873" y="141043"/>
                  </a:lnTo>
                  <a:lnTo>
                    <a:pt x="86739" y="140921"/>
                  </a:lnTo>
                  <a:lnTo>
                    <a:pt x="86618" y="140800"/>
                  </a:lnTo>
                  <a:lnTo>
                    <a:pt x="86411" y="140556"/>
                  </a:lnTo>
                  <a:lnTo>
                    <a:pt x="86253" y="140350"/>
                  </a:lnTo>
                  <a:lnTo>
                    <a:pt x="86010" y="139997"/>
                  </a:lnTo>
                  <a:lnTo>
                    <a:pt x="85888" y="139839"/>
                  </a:lnTo>
                  <a:lnTo>
                    <a:pt x="85742" y="139705"/>
                  </a:lnTo>
                  <a:lnTo>
                    <a:pt x="85572" y="139559"/>
                  </a:lnTo>
                  <a:lnTo>
                    <a:pt x="85341" y="139425"/>
                  </a:lnTo>
                  <a:lnTo>
                    <a:pt x="85219" y="139340"/>
                  </a:lnTo>
                  <a:lnTo>
                    <a:pt x="85098" y="139255"/>
                  </a:lnTo>
                  <a:lnTo>
                    <a:pt x="84976" y="139146"/>
                  </a:lnTo>
                  <a:lnTo>
                    <a:pt x="84854" y="139024"/>
                  </a:lnTo>
                  <a:lnTo>
                    <a:pt x="84745" y="138890"/>
                  </a:lnTo>
                  <a:lnTo>
                    <a:pt x="84635" y="138744"/>
                  </a:lnTo>
                  <a:lnTo>
                    <a:pt x="84538" y="138598"/>
                  </a:lnTo>
                  <a:lnTo>
                    <a:pt x="84441" y="138428"/>
                  </a:lnTo>
                  <a:lnTo>
                    <a:pt x="84343" y="138270"/>
                  </a:lnTo>
                  <a:lnTo>
                    <a:pt x="84258" y="138088"/>
                  </a:lnTo>
                  <a:lnTo>
                    <a:pt x="84088" y="137723"/>
                  </a:lnTo>
                  <a:lnTo>
                    <a:pt x="83954" y="137333"/>
                  </a:lnTo>
                  <a:lnTo>
                    <a:pt x="83833" y="136932"/>
                  </a:lnTo>
                  <a:lnTo>
                    <a:pt x="83796" y="136725"/>
                  </a:lnTo>
                  <a:lnTo>
                    <a:pt x="83760" y="136519"/>
                  </a:lnTo>
                  <a:lnTo>
                    <a:pt x="83735" y="136312"/>
                  </a:lnTo>
                  <a:lnTo>
                    <a:pt x="83735" y="136105"/>
                  </a:lnTo>
                  <a:lnTo>
                    <a:pt x="83723" y="135886"/>
                  </a:lnTo>
                  <a:lnTo>
                    <a:pt x="83735" y="135679"/>
                  </a:lnTo>
                  <a:lnTo>
                    <a:pt x="83772" y="135254"/>
                  </a:lnTo>
                  <a:lnTo>
                    <a:pt x="83821" y="134852"/>
                  </a:lnTo>
                  <a:lnTo>
                    <a:pt x="83869" y="134475"/>
                  </a:lnTo>
                  <a:lnTo>
                    <a:pt x="83930" y="134147"/>
                  </a:lnTo>
                  <a:lnTo>
                    <a:pt x="83966" y="133867"/>
                  </a:lnTo>
                  <a:lnTo>
                    <a:pt x="83979" y="133807"/>
                  </a:lnTo>
                  <a:lnTo>
                    <a:pt x="83979" y="133758"/>
                  </a:lnTo>
                  <a:lnTo>
                    <a:pt x="84015" y="133588"/>
                  </a:lnTo>
                  <a:lnTo>
                    <a:pt x="84052" y="133466"/>
                  </a:lnTo>
                  <a:lnTo>
                    <a:pt x="84112" y="133259"/>
                  </a:lnTo>
                  <a:lnTo>
                    <a:pt x="84137" y="133150"/>
                  </a:lnTo>
                  <a:lnTo>
                    <a:pt x="84161" y="132979"/>
                  </a:lnTo>
                  <a:lnTo>
                    <a:pt x="84173" y="132761"/>
                  </a:lnTo>
                  <a:lnTo>
                    <a:pt x="84173" y="132457"/>
                  </a:lnTo>
                  <a:lnTo>
                    <a:pt x="84161" y="132250"/>
                  </a:lnTo>
                  <a:lnTo>
                    <a:pt x="84137" y="132019"/>
                  </a:lnTo>
                  <a:lnTo>
                    <a:pt x="84100" y="131775"/>
                  </a:lnTo>
                  <a:lnTo>
                    <a:pt x="84052" y="131520"/>
                  </a:lnTo>
                  <a:lnTo>
                    <a:pt x="83930" y="130985"/>
                  </a:lnTo>
                  <a:lnTo>
                    <a:pt x="83796" y="130438"/>
                  </a:lnTo>
                  <a:lnTo>
                    <a:pt x="83638" y="129903"/>
                  </a:lnTo>
                  <a:lnTo>
                    <a:pt x="83492" y="129428"/>
                  </a:lnTo>
                  <a:lnTo>
                    <a:pt x="83371" y="129027"/>
                  </a:lnTo>
                  <a:lnTo>
                    <a:pt x="83261" y="128735"/>
                  </a:lnTo>
                  <a:lnTo>
                    <a:pt x="83225" y="128626"/>
                  </a:lnTo>
                  <a:lnTo>
                    <a:pt x="83200" y="128516"/>
                  </a:lnTo>
                  <a:lnTo>
                    <a:pt x="83176" y="128407"/>
                  </a:lnTo>
                  <a:lnTo>
                    <a:pt x="83176" y="128309"/>
                  </a:lnTo>
                  <a:lnTo>
                    <a:pt x="83164" y="128212"/>
                  </a:lnTo>
                  <a:lnTo>
                    <a:pt x="83176" y="128115"/>
                  </a:lnTo>
                  <a:lnTo>
                    <a:pt x="83188" y="128017"/>
                  </a:lnTo>
                  <a:lnTo>
                    <a:pt x="83212" y="127932"/>
                  </a:lnTo>
                  <a:lnTo>
                    <a:pt x="83249" y="127835"/>
                  </a:lnTo>
                  <a:lnTo>
                    <a:pt x="83285" y="127738"/>
                  </a:lnTo>
                  <a:lnTo>
                    <a:pt x="83334" y="127653"/>
                  </a:lnTo>
                  <a:lnTo>
                    <a:pt x="83395" y="127555"/>
                  </a:lnTo>
                  <a:lnTo>
                    <a:pt x="83541" y="127361"/>
                  </a:lnTo>
                  <a:lnTo>
                    <a:pt x="83723" y="127166"/>
                  </a:lnTo>
                  <a:lnTo>
                    <a:pt x="83821" y="127081"/>
                  </a:lnTo>
                  <a:lnTo>
                    <a:pt x="83930" y="126984"/>
                  </a:lnTo>
                  <a:lnTo>
                    <a:pt x="84149" y="126826"/>
                  </a:lnTo>
                  <a:lnTo>
                    <a:pt x="84611" y="126534"/>
                  </a:lnTo>
                  <a:lnTo>
                    <a:pt x="84830" y="126376"/>
                  </a:lnTo>
                  <a:lnTo>
                    <a:pt x="84927" y="126290"/>
                  </a:lnTo>
                  <a:lnTo>
                    <a:pt x="85012" y="126205"/>
                  </a:lnTo>
                  <a:lnTo>
                    <a:pt x="85098" y="126108"/>
                  </a:lnTo>
                  <a:lnTo>
                    <a:pt x="85170" y="125999"/>
                  </a:lnTo>
                  <a:lnTo>
                    <a:pt x="85243" y="125889"/>
                  </a:lnTo>
                  <a:lnTo>
                    <a:pt x="85292" y="125755"/>
                  </a:lnTo>
                  <a:lnTo>
                    <a:pt x="85365" y="125512"/>
                  </a:lnTo>
                  <a:lnTo>
                    <a:pt x="85438" y="125330"/>
                  </a:lnTo>
                  <a:lnTo>
                    <a:pt x="85499" y="125184"/>
                  </a:lnTo>
                  <a:lnTo>
                    <a:pt x="85560" y="125062"/>
                  </a:lnTo>
                  <a:lnTo>
                    <a:pt x="85645" y="124953"/>
                  </a:lnTo>
                  <a:lnTo>
                    <a:pt x="85742" y="124843"/>
                  </a:lnTo>
                  <a:lnTo>
                    <a:pt x="86010" y="124551"/>
                  </a:lnTo>
                  <a:lnTo>
                    <a:pt x="86143" y="124405"/>
                  </a:lnTo>
                  <a:lnTo>
                    <a:pt x="86314" y="124259"/>
                  </a:lnTo>
                  <a:lnTo>
                    <a:pt x="86484" y="124126"/>
                  </a:lnTo>
                  <a:lnTo>
                    <a:pt x="86654" y="124004"/>
                  </a:lnTo>
                  <a:lnTo>
                    <a:pt x="86958" y="123797"/>
                  </a:lnTo>
                  <a:lnTo>
                    <a:pt x="87177" y="123651"/>
                  </a:lnTo>
                  <a:lnTo>
                    <a:pt x="87007" y="123712"/>
                  </a:lnTo>
                  <a:lnTo>
                    <a:pt x="86752" y="123809"/>
                  </a:lnTo>
                  <a:lnTo>
                    <a:pt x="86460" y="123931"/>
                  </a:lnTo>
                  <a:lnTo>
                    <a:pt x="86156" y="124065"/>
                  </a:lnTo>
                  <a:lnTo>
                    <a:pt x="85864" y="124211"/>
                  </a:lnTo>
                  <a:lnTo>
                    <a:pt x="85730" y="124284"/>
                  </a:lnTo>
                  <a:lnTo>
                    <a:pt x="85608" y="124357"/>
                  </a:lnTo>
                  <a:lnTo>
                    <a:pt x="85511" y="124442"/>
                  </a:lnTo>
                  <a:lnTo>
                    <a:pt x="85426" y="124515"/>
                  </a:lnTo>
                  <a:lnTo>
                    <a:pt x="85377" y="124576"/>
                  </a:lnTo>
                  <a:lnTo>
                    <a:pt x="85341" y="124649"/>
                  </a:lnTo>
                  <a:lnTo>
                    <a:pt x="85268" y="125013"/>
                  </a:lnTo>
                  <a:lnTo>
                    <a:pt x="85231" y="125220"/>
                  </a:lnTo>
                  <a:lnTo>
                    <a:pt x="85170" y="125451"/>
                  </a:lnTo>
                  <a:lnTo>
                    <a:pt x="85085" y="125670"/>
                  </a:lnTo>
                  <a:lnTo>
                    <a:pt x="85049" y="125780"/>
                  </a:lnTo>
                  <a:lnTo>
                    <a:pt x="84988" y="125877"/>
                  </a:lnTo>
                  <a:lnTo>
                    <a:pt x="84927" y="125974"/>
                  </a:lnTo>
                  <a:lnTo>
                    <a:pt x="84866" y="126059"/>
                  </a:lnTo>
                  <a:lnTo>
                    <a:pt x="84781" y="126132"/>
                  </a:lnTo>
                  <a:lnTo>
                    <a:pt x="84696" y="126193"/>
                  </a:lnTo>
                  <a:lnTo>
                    <a:pt x="84258" y="126449"/>
                  </a:lnTo>
                  <a:lnTo>
                    <a:pt x="83748" y="126765"/>
                  </a:lnTo>
                  <a:lnTo>
                    <a:pt x="83516" y="126923"/>
                  </a:lnTo>
                  <a:lnTo>
                    <a:pt x="83298" y="127081"/>
                  </a:lnTo>
                  <a:lnTo>
                    <a:pt x="83212" y="127154"/>
                  </a:lnTo>
                  <a:lnTo>
                    <a:pt x="83127" y="127227"/>
                  </a:lnTo>
                  <a:lnTo>
                    <a:pt x="83066" y="127300"/>
                  </a:lnTo>
                  <a:lnTo>
                    <a:pt x="83030" y="127373"/>
                  </a:lnTo>
                  <a:lnTo>
                    <a:pt x="82860" y="127665"/>
                  </a:lnTo>
                  <a:lnTo>
                    <a:pt x="82775" y="127835"/>
                  </a:lnTo>
                  <a:lnTo>
                    <a:pt x="82702" y="128017"/>
                  </a:lnTo>
                  <a:lnTo>
                    <a:pt x="82653" y="128212"/>
                  </a:lnTo>
                  <a:lnTo>
                    <a:pt x="82629" y="128309"/>
                  </a:lnTo>
                  <a:lnTo>
                    <a:pt x="82616" y="128407"/>
                  </a:lnTo>
                  <a:lnTo>
                    <a:pt x="82616" y="128516"/>
                  </a:lnTo>
                  <a:lnTo>
                    <a:pt x="82629" y="128626"/>
                  </a:lnTo>
                  <a:lnTo>
                    <a:pt x="82653" y="128723"/>
                  </a:lnTo>
                  <a:lnTo>
                    <a:pt x="82702" y="128832"/>
                  </a:lnTo>
                  <a:lnTo>
                    <a:pt x="82750" y="128954"/>
                  </a:lnTo>
                  <a:lnTo>
                    <a:pt x="82799" y="129112"/>
                  </a:lnTo>
                  <a:lnTo>
                    <a:pt x="82921" y="129513"/>
                  </a:lnTo>
                  <a:lnTo>
                    <a:pt x="83030" y="130000"/>
                  </a:lnTo>
                  <a:lnTo>
                    <a:pt x="83152" y="130535"/>
                  </a:lnTo>
                  <a:lnTo>
                    <a:pt x="83261" y="131094"/>
                  </a:lnTo>
                  <a:lnTo>
                    <a:pt x="83346" y="131630"/>
                  </a:lnTo>
                  <a:lnTo>
                    <a:pt x="83407" y="132140"/>
                  </a:lnTo>
                  <a:lnTo>
                    <a:pt x="83456" y="132566"/>
                  </a:lnTo>
                  <a:lnTo>
                    <a:pt x="83480" y="132907"/>
                  </a:lnTo>
                  <a:lnTo>
                    <a:pt x="83492" y="133186"/>
                  </a:lnTo>
                  <a:lnTo>
                    <a:pt x="83492" y="133198"/>
                  </a:lnTo>
                  <a:lnTo>
                    <a:pt x="83480" y="133369"/>
                  </a:lnTo>
                  <a:lnTo>
                    <a:pt x="83468" y="133515"/>
                  </a:lnTo>
                  <a:lnTo>
                    <a:pt x="83431" y="133648"/>
                  </a:lnTo>
                  <a:lnTo>
                    <a:pt x="83383" y="133770"/>
                  </a:lnTo>
                  <a:lnTo>
                    <a:pt x="83322" y="133904"/>
                  </a:lnTo>
                  <a:lnTo>
                    <a:pt x="83237" y="134025"/>
                  </a:lnTo>
                  <a:lnTo>
                    <a:pt x="83139" y="134171"/>
                  </a:lnTo>
                  <a:lnTo>
                    <a:pt x="83006" y="134329"/>
                  </a:lnTo>
                  <a:lnTo>
                    <a:pt x="82641" y="134779"/>
                  </a:lnTo>
                  <a:lnTo>
                    <a:pt x="82458" y="135023"/>
                  </a:lnTo>
                  <a:lnTo>
                    <a:pt x="82288" y="135266"/>
                  </a:lnTo>
                  <a:lnTo>
                    <a:pt x="82142" y="135521"/>
                  </a:lnTo>
                  <a:lnTo>
                    <a:pt x="82008" y="135765"/>
                  </a:lnTo>
                  <a:lnTo>
                    <a:pt x="81887" y="136020"/>
                  </a:lnTo>
                  <a:lnTo>
                    <a:pt x="81850" y="136142"/>
                  </a:lnTo>
                  <a:lnTo>
                    <a:pt x="81814" y="136263"/>
                  </a:lnTo>
                  <a:lnTo>
                    <a:pt x="81777" y="136385"/>
                  </a:lnTo>
                  <a:lnTo>
                    <a:pt x="81729" y="136506"/>
                  </a:lnTo>
                  <a:lnTo>
                    <a:pt x="81668" y="136628"/>
                  </a:lnTo>
                  <a:lnTo>
                    <a:pt x="81607" y="136738"/>
                  </a:lnTo>
                  <a:lnTo>
                    <a:pt x="81522" y="136847"/>
                  </a:lnTo>
                  <a:lnTo>
                    <a:pt x="81449" y="136956"/>
                  </a:lnTo>
                  <a:lnTo>
                    <a:pt x="81352" y="137066"/>
                  </a:lnTo>
                  <a:lnTo>
                    <a:pt x="81267" y="137163"/>
                  </a:lnTo>
                  <a:lnTo>
                    <a:pt x="81060" y="137333"/>
                  </a:lnTo>
                  <a:lnTo>
                    <a:pt x="80962" y="137406"/>
                  </a:lnTo>
                  <a:lnTo>
                    <a:pt x="80853" y="137479"/>
                  </a:lnTo>
                  <a:lnTo>
                    <a:pt x="80744" y="137540"/>
                  </a:lnTo>
                  <a:lnTo>
                    <a:pt x="80634" y="137589"/>
                  </a:lnTo>
                  <a:lnTo>
                    <a:pt x="80537" y="137638"/>
                  </a:lnTo>
                  <a:lnTo>
                    <a:pt x="80440" y="137662"/>
                  </a:lnTo>
                  <a:lnTo>
                    <a:pt x="80172" y="137710"/>
                  </a:lnTo>
                  <a:lnTo>
                    <a:pt x="79771" y="137747"/>
                  </a:lnTo>
                  <a:lnTo>
                    <a:pt x="78737" y="137820"/>
                  </a:lnTo>
                  <a:lnTo>
                    <a:pt x="78177" y="137869"/>
                  </a:lnTo>
                  <a:lnTo>
                    <a:pt x="77618" y="137917"/>
                  </a:lnTo>
                  <a:lnTo>
                    <a:pt x="77095" y="137966"/>
                  </a:lnTo>
                  <a:lnTo>
                    <a:pt x="76669" y="138027"/>
                  </a:lnTo>
                  <a:lnTo>
                    <a:pt x="76560" y="138039"/>
                  </a:lnTo>
                  <a:lnTo>
                    <a:pt x="76450" y="138051"/>
                  </a:lnTo>
                  <a:lnTo>
                    <a:pt x="76329" y="138039"/>
                  </a:lnTo>
                  <a:lnTo>
                    <a:pt x="76195" y="138027"/>
                  </a:lnTo>
                  <a:lnTo>
                    <a:pt x="75915" y="137990"/>
                  </a:lnTo>
                  <a:lnTo>
                    <a:pt x="75611" y="137917"/>
                  </a:lnTo>
                  <a:lnTo>
                    <a:pt x="75283" y="137820"/>
                  </a:lnTo>
                  <a:lnTo>
                    <a:pt x="74942" y="137710"/>
                  </a:lnTo>
                  <a:lnTo>
                    <a:pt x="74602" y="137577"/>
                  </a:lnTo>
                  <a:lnTo>
                    <a:pt x="74249" y="137431"/>
                  </a:lnTo>
                  <a:lnTo>
                    <a:pt x="73909" y="137273"/>
                  </a:lnTo>
                  <a:lnTo>
                    <a:pt x="73568" y="137102"/>
                  </a:lnTo>
                  <a:lnTo>
                    <a:pt x="73252" y="136932"/>
                  </a:lnTo>
                  <a:lnTo>
                    <a:pt x="72948" y="136762"/>
                  </a:lnTo>
                  <a:lnTo>
                    <a:pt x="72680" y="136592"/>
                  </a:lnTo>
                  <a:lnTo>
                    <a:pt x="72437" y="136433"/>
                  </a:lnTo>
                  <a:lnTo>
                    <a:pt x="72230" y="136263"/>
                  </a:lnTo>
                  <a:lnTo>
                    <a:pt x="72072" y="136117"/>
                  </a:lnTo>
                  <a:lnTo>
                    <a:pt x="71817" y="135825"/>
                  </a:lnTo>
                  <a:lnTo>
                    <a:pt x="71598" y="135534"/>
                  </a:lnTo>
                  <a:lnTo>
                    <a:pt x="71501" y="135400"/>
                  </a:lnTo>
                  <a:lnTo>
                    <a:pt x="71415" y="135254"/>
                  </a:lnTo>
                  <a:lnTo>
                    <a:pt x="71342" y="135120"/>
                  </a:lnTo>
                  <a:lnTo>
                    <a:pt x="71282" y="134986"/>
                  </a:lnTo>
                  <a:lnTo>
                    <a:pt x="71233" y="134865"/>
                  </a:lnTo>
                  <a:lnTo>
                    <a:pt x="71197" y="134743"/>
                  </a:lnTo>
                  <a:lnTo>
                    <a:pt x="71172" y="134621"/>
                  </a:lnTo>
                  <a:lnTo>
                    <a:pt x="71172" y="134524"/>
                  </a:lnTo>
                  <a:lnTo>
                    <a:pt x="71172" y="134415"/>
                  </a:lnTo>
                  <a:lnTo>
                    <a:pt x="71197" y="134329"/>
                  </a:lnTo>
                  <a:lnTo>
                    <a:pt x="71233" y="134244"/>
                  </a:lnTo>
                  <a:lnTo>
                    <a:pt x="71294" y="134171"/>
                  </a:lnTo>
                  <a:lnTo>
                    <a:pt x="71415" y="134074"/>
                  </a:lnTo>
                  <a:lnTo>
                    <a:pt x="71525" y="133989"/>
                  </a:lnTo>
                  <a:lnTo>
                    <a:pt x="71634" y="133904"/>
                  </a:lnTo>
                  <a:lnTo>
                    <a:pt x="71744" y="133819"/>
                  </a:lnTo>
                  <a:lnTo>
                    <a:pt x="71865" y="133685"/>
                  </a:lnTo>
                  <a:lnTo>
                    <a:pt x="71999" y="133490"/>
                  </a:lnTo>
                  <a:lnTo>
                    <a:pt x="72145" y="133223"/>
                  </a:lnTo>
                  <a:lnTo>
                    <a:pt x="72328" y="132870"/>
                  </a:lnTo>
                  <a:lnTo>
                    <a:pt x="72328" y="132821"/>
                  </a:lnTo>
                  <a:lnTo>
                    <a:pt x="72291" y="132724"/>
                  </a:lnTo>
                  <a:lnTo>
                    <a:pt x="72194" y="132432"/>
                  </a:lnTo>
                  <a:lnTo>
                    <a:pt x="71841" y="131605"/>
                  </a:lnTo>
                  <a:lnTo>
                    <a:pt x="71488" y="130778"/>
                  </a:lnTo>
                  <a:lnTo>
                    <a:pt x="71391" y="130486"/>
                  </a:lnTo>
                  <a:lnTo>
                    <a:pt x="71355" y="130401"/>
                  </a:lnTo>
                  <a:lnTo>
                    <a:pt x="71355" y="130353"/>
                  </a:lnTo>
                  <a:lnTo>
                    <a:pt x="71391" y="130280"/>
                  </a:lnTo>
                  <a:lnTo>
                    <a:pt x="71440" y="130219"/>
                  </a:lnTo>
                  <a:lnTo>
                    <a:pt x="71488" y="130170"/>
                  </a:lnTo>
                  <a:lnTo>
                    <a:pt x="71537" y="130134"/>
                  </a:lnTo>
                  <a:lnTo>
                    <a:pt x="71598" y="130109"/>
                  </a:lnTo>
                  <a:lnTo>
                    <a:pt x="71659" y="130097"/>
                  </a:lnTo>
                  <a:lnTo>
                    <a:pt x="71732" y="130097"/>
                  </a:lnTo>
                  <a:lnTo>
                    <a:pt x="71792" y="130109"/>
                  </a:lnTo>
                  <a:lnTo>
                    <a:pt x="71938" y="130134"/>
                  </a:lnTo>
                  <a:lnTo>
                    <a:pt x="72084" y="130194"/>
                  </a:lnTo>
                  <a:lnTo>
                    <a:pt x="72242" y="130267"/>
                  </a:lnTo>
                  <a:lnTo>
                    <a:pt x="72413" y="130353"/>
                  </a:lnTo>
                  <a:lnTo>
                    <a:pt x="72729" y="130535"/>
                  </a:lnTo>
                  <a:lnTo>
                    <a:pt x="72887" y="130608"/>
                  </a:lnTo>
                  <a:lnTo>
                    <a:pt x="73033" y="130669"/>
                  </a:lnTo>
                  <a:lnTo>
                    <a:pt x="73167" y="130693"/>
                  </a:lnTo>
                  <a:lnTo>
                    <a:pt x="73240" y="130705"/>
                  </a:lnTo>
                  <a:lnTo>
                    <a:pt x="73301" y="130693"/>
                  </a:lnTo>
                  <a:lnTo>
                    <a:pt x="73361" y="130681"/>
                  </a:lnTo>
                  <a:lnTo>
                    <a:pt x="73410" y="130657"/>
                  </a:lnTo>
                  <a:lnTo>
                    <a:pt x="73459" y="130620"/>
                  </a:lnTo>
                  <a:lnTo>
                    <a:pt x="73507" y="130571"/>
                  </a:lnTo>
                  <a:lnTo>
                    <a:pt x="73592" y="130462"/>
                  </a:lnTo>
                  <a:lnTo>
                    <a:pt x="73665" y="130377"/>
                  </a:lnTo>
                  <a:lnTo>
                    <a:pt x="73751" y="130316"/>
                  </a:lnTo>
                  <a:lnTo>
                    <a:pt x="73823" y="130267"/>
                  </a:lnTo>
                  <a:lnTo>
                    <a:pt x="73896" y="130243"/>
                  </a:lnTo>
                  <a:lnTo>
                    <a:pt x="73957" y="130219"/>
                  </a:lnTo>
                  <a:lnTo>
                    <a:pt x="74091" y="130170"/>
                  </a:lnTo>
                  <a:lnTo>
                    <a:pt x="74140" y="130146"/>
                  </a:lnTo>
                  <a:lnTo>
                    <a:pt x="74200" y="130097"/>
                  </a:lnTo>
                  <a:lnTo>
                    <a:pt x="74261" y="130036"/>
                  </a:lnTo>
                  <a:lnTo>
                    <a:pt x="74310" y="129951"/>
                  </a:lnTo>
                  <a:lnTo>
                    <a:pt x="74371" y="129842"/>
                  </a:lnTo>
                  <a:lnTo>
                    <a:pt x="74419" y="129696"/>
                  </a:lnTo>
                  <a:lnTo>
                    <a:pt x="74480" y="129513"/>
                  </a:lnTo>
                  <a:lnTo>
                    <a:pt x="74529" y="129294"/>
                  </a:lnTo>
                  <a:lnTo>
                    <a:pt x="74723" y="128431"/>
                  </a:lnTo>
                  <a:lnTo>
                    <a:pt x="74821" y="128090"/>
                  </a:lnTo>
                  <a:lnTo>
                    <a:pt x="74918" y="127786"/>
                  </a:lnTo>
                  <a:lnTo>
                    <a:pt x="74967" y="127653"/>
                  </a:lnTo>
                  <a:lnTo>
                    <a:pt x="75027" y="127531"/>
                  </a:lnTo>
                  <a:lnTo>
                    <a:pt x="75088" y="127421"/>
                  </a:lnTo>
                  <a:lnTo>
                    <a:pt x="75161" y="127312"/>
                  </a:lnTo>
                  <a:lnTo>
                    <a:pt x="75234" y="127203"/>
                  </a:lnTo>
                  <a:lnTo>
                    <a:pt x="75319" y="127105"/>
                  </a:lnTo>
                  <a:lnTo>
                    <a:pt x="75417" y="127008"/>
                  </a:lnTo>
                  <a:lnTo>
                    <a:pt x="75526" y="126923"/>
                  </a:lnTo>
                  <a:lnTo>
                    <a:pt x="75915" y="126619"/>
                  </a:lnTo>
                  <a:lnTo>
                    <a:pt x="76073" y="126509"/>
                  </a:lnTo>
                  <a:lnTo>
                    <a:pt x="76232" y="126412"/>
                  </a:lnTo>
                  <a:lnTo>
                    <a:pt x="76402" y="126327"/>
                  </a:lnTo>
                  <a:lnTo>
                    <a:pt x="76572" y="126266"/>
                  </a:lnTo>
                  <a:lnTo>
                    <a:pt x="76779" y="126217"/>
                  </a:lnTo>
                  <a:lnTo>
                    <a:pt x="77010" y="126193"/>
                  </a:lnTo>
                  <a:lnTo>
                    <a:pt x="77509" y="126157"/>
                  </a:lnTo>
                  <a:lnTo>
                    <a:pt x="77764" y="126157"/>
                  </a:lnTo>
                  <a:lnTo>
                    <a:pt x="78031" y="126169"/>
                  </a:lnTo>
                  <a:lnTo>
                    <a:pt x="78311" y="126205"/>
                  </a:lnTo>
                  <a:lnTo>
                    <a:pt x="78591" y="126254"/>
                  </a:lnTo>
                  <a:lnTo>
                    <a:pt x="78907" y="126339"/>
                  </a:lnTo>
                  <a:lnTo>
                    <a:pt x="79235" y="126461"/>
                  </a:lnTo>
                  <a:lnTo>
                    <a:pt x="79406" y="126534"/>
                  </a:lnTo>
                  <a:lnTo>
                    <a:pt x="79564" y="126607"/>
                  </a:lnTo>
                  <a:lnTo>
                    <a:pt x="79831" y="126753"/>
                  </a:lnTo>
                  <a:lnTo>
                    <a:pt x="80063" y="126911"/>
                  </a:lnTo>
                  <a:lnTo>
                    <a:pt x="80245" y="127057"/>
                  </a:lnTo>
                  <a:lnTo>
                    <a:pt x="80391" y="127190"/>
                  </a:lnTo>
                  <a:lnTo>
                    <a:pt x="80488" y="127288"/>
                  </a:lnTo>
                  <a:lnTo>
                    <a:pt x="80561" y="127385"/>
                  </a:lnTo>
                  <a:lnTo>
                    <a:pt x="81534" y="127555"/>
                  </a:lnTo>
                  <a:lnTo>
                    <a:pt x="81449" y="127531"/>
                  </a:lnTo>
                  <a:lnTo>
                    <a:pt x="81340" y="127482"/>
                  </a:lnTo>
                  <a:lnTo>
                    <a:pt x="81206" y="127434"/>
                  </a:lnTo>
                  <a:lnTo>
                    <a:pt x="81060" y="127349"/>
                  </a:lnTo>
                  <a:lnTo>
                    <a:pt x="80902" y="127251"/>
                  </a:lnTo>
                  <a:lnTo>
                    <a:pt x="80731" y="127142"/>
                  </a:lnTo>
                  <a:lnTo>
                    <a:pt x="80549" y="126996"/>
                  </a:lnTo>
                  <a:lnTo>
                    <a:pt x="80367" y="126838"/>
                  </a:lnTo>
                  <a:lnTo>
                    <a:pt x="80233" y="126728"/>
                  </a:lnTo>
                  <a:lnTo>
                    <a:pt x="80111" y="126631"/>
                  </a:lnTo>
                  <a:lnTo>
                    <a:pt x="79856" y="126461"/>
                  </a:lnTo>
                  <a:lnTo>
                    <a:pt x="79588" y="126315"/>
                  </a:lnTo>
                  <a:lnTo>
                    <a:pt x="79321" y="126193"/>
                  </a:lnTo>
                  <a:lnTo>
                    <a:pt x="79041" y="126072"/>
                  </a:lnTo>
                  <a:lnTo>
                    <a:pt x="78749" y="125962"/>
                  </a:lnTo>
                  <a:lnTo>
                    <a:pt x="78117" y="125707"/>
                  </a:lnTo>
                  <a:lnTo>
                    <a:pt x="77959" y="125646"/>
                  </a:lnTo>
                  <a:lnTo>
                    <a:pt x="77825" y="125573"/>
                  </a:lnTo>
                  <a:lnTo>
                    <a:pt x="77691" y="125500"/>
                  </a:lnTo>
                  <a:lnTo>
                    <a:pt x="77581" y="125427"/>
                  </a:lnTo>
                  <a:lnTo>
                    <a:pt x="77484" y="125354"/>
                  </a:lnTo>
                  <a:lnTo>
                    <a:pt x="77399" y="125281"/>
                  </a:lnTo>
                  <a:lnTo>
                    <a:pt x="77326" y="125208"/>
                  </a:lnTo>
                  <a:lnTo>
                    <a:pt x="77265" y="125147"/>
                  </a:lnTo>
                  <a:lnTo>
                    <a:pt x="77229" y="125074"/>
                  </a:lnTo>
                  <a:lnTo>
                    <a:pt x="77180" y="125001"/>
                  </a:lnTo>
                  <a:lnTo>
                    <a:pt x="77156" y="124928"/>
                  </a:lnTo>
                  <a:lnTo>
                    <a:pt x="77144" y="124855"/>
                  </a:lnTo>
                  <a:lnTo>
                    <a:pt x="77131" y="124795"/>
                  </a:lnTo>
                  <a:lnTo>
                    <a:pt x="77131" y="124722"/>
                  </a:lnTo>
                  <a:lnTo>
                    <a:pt x="77144" y="124600"/>
                  </a:lnTo>
                  <a:lnTo>
                    <a:pt x="77156" y="124430"/>
                  </a:lnTo>
                  <a:lnTo>
                    <a:pt x="77156" y="124199"/>
                  </a:lnTo>
                  <a:lnTo>
                    <a:pt x="77168" y="123919"/>
                  </a:lnTo>
                  <a:lnTo>
                    <a:pt x="77180" y="123773"/>
                  </a:lnTo>
                  <a:lnTo>
                    <a:pt x="77192" y="123615"/>
                  </a:lnTo>
                  <a:lnTo>
                    <a:pt x="77217" y="123457"/>
                  </a:lnTo>
                  <a:lnTo>
                    <a:pt x="77253" y="123299"/>
                  </a:lnTo>
                  <a:lnTo>
                    <a:pt x="77314" y="123153"/>
                  </a:lnTo>
                  <a:lnTo>
                    <a:pt x="77375" y="122995"/>
                  </a:lnTo>
                  <a:lnTo>
                    <a:pt x="77460" y="122849"/>
                  </a:lnTo>
                  <a:lnTo>
                    <a:pt x="77557" y="122703"/>
                  </a:lnTo>
                  <a:lnTo>
                    <a:pt x="77679" y="122569"/>
                  </a:lnTo>
                  <a:lnTo>
                    <a:pt x="77825" y="122459"/>
                  </a:lnTo>
                  <a:lnTo>
                    <a:pt x="78433" y="122009"/>
                  </a:lnTo>
                  <a:lnTo>
                    <a:pt x="78992" y="121608"/>
                  </a:lnTo>
                  <a:lnTo>
                    <a:pt x="79260" y="121438"/>
                  </a:lnTo>
                  <a:lnTo>
                    <a:pt x="79503" y="121280"/>
                  </a:lnTo>
                  <a:lnTo>
                    <a:pt x="79746" y="121170"/>
                  </a:lnTo>
                  <a:lnTo>
                    <a:pt x="79868" y="121122"/>
                  </a:lnTo>
                  <a:lnTo>
                    <a:pt x="79977" y="121073"/>
                  </a:lnTo>
                  <a:lnTo>
                    <a:pt x="80111" y="121049"/>
                  </a:lnTo>
                  <a:lnTo>
                    <a:pt x="80318" y="121036"/>
                  </a:lnTo>
                  <a:lnTo>
                    <a:pt x="80561" y="121024"/>
                  </a:lnTo>
                  <a:lnTo>
                    <a:pt x="80841" y="121012"/>
                  </a:lnTo>
                  <a:lnTo>
                    <a:pt x="82252" y="121012"/>
                  </a:lnTo>
                  <a:lnTo>
                    <a:pt x="83006" y="121000"/>
                  </a:lnTo>
                  <a:lnTo>
                    <a:pt x="83358" y="120988"/>
                  </a:lnTo>
                  <a:lnTo>
                    <a:pt x="83699" y="120951"/>
                  </a:lnTo>
                  <a:lnTo>
                    <a:pt x="84015" y="120915"/>
                  </a:lnTo>
                  <a:lnTo>
                    <a:pt x="84295" y="120854"/>
                  </a:lnTo>
                  <a:lnTo>
                    <a:pt x="84416" y="120830"/>
                  </a:lnTo>
                  <a:lnTo>
                    <a:pt x="84538" y="120781"/>
                  </a:lnTo>
                  <a:lnTo>
                    <a:pt x="84635" y="120745"/>
                  </a:lnTo>
                  <a:lnTo>
                    <a:pt x="84720" y="120696"/>
                  </a:lnTo>
                  <a:lnTo>
                    <a:pt x="84879" y="120599"/>
                  </a:lnTo>
                  <a:lnTo>
                    <a:pt x="85037" y="120538"/>
                  </a:lnTo>
                  <a:lnTo>
                    <a:pt x="85183" y="120477"/>
                  </a:lnTo>
                  <a:lnTo>
                    <a:pt x="85329" y="120441"/>
                  </a:lnTo>
                  <a:lnTo>
                    <a:pt x="85462" y="120428"/>
                  </a:lnTo>
                  <a:lnTo>
                    <a:pt x="85730" y="120428"/>
                  </a:lnTo>
                  <a:lnTo>
                    <a:pt x="85852" y="120453"/>
                  </a:lnTo>
                  <a:lnTo>
                    <a:pt x="85973" y="120489"/>
                  </a:lnTo>
                  <a:lnTo>
                    <a:pt x="86083" y="120526"/>
                  </a:lnTo>
                  <a:lnTo>
                    <a:pt x="86192" y="120562"/>
                  </a:lnTo>
                  <a:lnTo>
                    <a:pt x="86302" y="120623"/>
                  </a:lnTo>
                  <a:lnTo>
                    <a:pt x="86496" y="120732"/>
                  </a:lnTo>
                  <a:lnTo>
                    <a:pt x="86666" y="120842"/>
                  </a:lnTo>
                  <a:lnTo>
                    <a:pt x="87323" y="121268"/>
                  </a:lnTo>
                  <a:lnTo>
                    <a:pt x="87639" y="121474"/>
                  </a:lnTo>
                  <a:lnTo>
                    <a:pt x="87700" y="121742"/>
                  </a:lnTo>
                  <a:lnTo>
                    <a:pt x="87749" y="122034"/>
                  </a:lnTo>
                  <a:lnTo>
                    <a:pt x="87810" y="122374"/>
                  </a:lnTo>
                  <a:lnTo>
                    <a:pt x="87858" y="122727"/>
                  </a:lnTo>
                  <a:lnTo>
                    <a:pt x="87895" y="123068"/>
                  </a:lnTo>
                  <a:lnTo>
                    <a:pt x="87895" y="123226"/>
                  </a:lnTo>
                  <a:lnTo>
                    <a:pt x="87895" y="123372"/>
                  </a:lnTo>
                  <a:lnTo>
                    <a:pt x="87883" y="123493"/>
                  </a:lnTo>
                  <a:lnTo>
                    <a:pt x="87858" y="123590"/>
                  </a:lnTo>
                  <a:lnTo>
                    <a:pt x="87846" y="123651"/>
                  </a:lnTo>
                  <a:lnTo>
                    <a:pt x="87834" y="123736"/>
                  </a:lnTo>
                  <a:lnTo>
                    <a:pt x="87810" y="123943"/>
                  </a:lnTo>
                  <a:lnTo>
                    <a:pt x="87810" y="124186"/>
                  </a:lnTo>
                  <a:lnTo>
                    <a:pt x="87822" y="124466"/>
                  </a:lnTo>
                  <a:lnTo>
                    <a:pt x="87846" y="124746"/>
                  </a:lnTo>
                  <a:lnTo>
                    <a:pt x="87870" y="125038"/>
                  </a:lnTo>
                  <a:lnTo>
                    <a:pt x="87931" y="125561"/>
                  </a:lnTo>
                  <a:lnTo>
                    <a:pt x="87968" y="125901"/>
                  </a:lnTo>
                  <a:lnTo>
                    <a:pt x="87992" y="126047"/>
                  </a:lnTo>
                  <a:lnTo>
                    <a:pt x="88004" y="126132"/>
                  </a:lnTo>
                  <a:lnTo>
                    <a:pt x="88041" y="126230"/>
                  </a:lnTo>
                  <a:lnTo>
                    <a:pt x="88077" y="126351"/>
                  </a:lnTo>
                  <a:lnTo>
                    <a:pt x="88150" y="126509"/>
                  </a:lnTo>
                  <a:lnTo>
                    <a:pt x="88235" y="126667"/>
                  </a:lnTo>
                  <a:lnTo>
                    <a:pt x="88369" y="126850"/>
                  </a:lnTo>
                  <a:lnTo>
                    <a:pt x="88527" y="127032"/>
                  </a:lnTo>
                  <a:lnTo>
                    <a:pt x="88685" y="127227"/>
                  </a:lnTo>
                  <a:lnTo>
                    <a:pt x="88819" y="127409"/>
                  </a:lnTo>
                  <a:lnTo>
                    <a:pt x="88916" y="127580"/>
                  </a:lnTo>
                  <a:lnTo>
                    <a:pt x="89001" y="127726"/>
                  </a:lnTo>
                  <a:lnTo>
                    <a:pt x="89111" y="127969"/>
                  </a:lnTo>
                  <a:lnTo>
                    <a:pt x="89135" y="128042"/>
                  </a:lnTo>
                  <a:lnTo>
                    <a:pt x="89172" y="128103"/>
                  </a:lnTo>
                  <a:lnTo>
                    <a:pt x="89196" y="128115"/>
                  </a:lnTo>
                  <a:lnTo>
                    <a:pt x="89208" y="128103"/>
                  </a:lnTo>
                  <a:lnTo>
                    <a:pt x="89233" y="128017"/>
                  </a:lnTo>
                  <a:lnTo>
                    <a:pt x="89269" y="127957"/>
                  </a:lnTo>
                  <a:lnTo>
                    <a:pt x="89330" y="127884"/>
                  </a:lnTo>
                  <a:lnTo>
                    <a:pt x="89427" y="127835"/>
                  </a:lnTo>
                  <a:lnTo>
                    <a:pt x="89488" y="127811"/>
                  </a:lnTo>
                  <a:lnTo>
                    <a:pt x="89561" y="127786"/>
                  </a:lnTo>
                  <a:lnTo>
                    <a:pt x="89634" y="127774"/>
                  </a:lnTo>
                  <a:lnTo>
                    <a:pt x="89841" y="127774"/>
                  </a:lnTo>
                  <a:lnTo>
                    <a:pt x="89950" y="127799"/>
                  </a:lnTo>
                  <a:lnTo>
                    <a:pt x="90193" y="127847"/>
                  </a:lnTo>
                  <a:lnTo>
                    <a:pt x="90449" y="127932"/>
                  </a:lnTo>
                  <a:lnTo>
                    <a:pt x="90728" y="128042"/>
                  </a:lnTo>
                  <a:lnTo>
                    <a:pt x="91008" y="128151"/>
                  </a:lnTo>
                  <a:lnTo>
                    <a:pt x="91555" y="128382"/>
                  </a:lnTo>
                  <a:lnTo>
                    <a:pt x="91969" y="128565"/>
                  </a:lnTo>
                  <a:lnTo>
                    <a:pt x="92127" y="128650"/>
                  </a:lnTo>
                  <a:lnTo>
                    <a:pt x="92261" y="128747"/>
                  </a:lnTo>
                  <a:lnTo>
                    <a:pt x="92407" y="128869"/>
                  </a:lnTo>
                  <a:lnTo>
                    <a:pt x="92577" y="129039"/>
                  </a:lnTo>
                  <a:lnTo>
                    <a:pt x="92796" y="129282"/>
                  </a:lnTo>
                  <a:lnTo>
                    <a:pt x="93064" y="129598"/>
                  </a:lnTo>
                  <a:lnTo>
                    <a:pt x="93368" y="129951"/>
                  </a:lnTo>
                  <a:lnTo>
                    <a:pt x="93647" y="130280"/>
                  </a:lnTo>
                  <a:lnTo>
                    <a:pt x="93927" y="130571"/>
                  </a:lnTo>
                  <a:lnTo>
                    <a:pt x="94061" y="130705"/>
                  </a:lnTo>
                  <a:lnTo>
                    <a:pt x="94182" y="130815"/>
                  </a:lnTo>
                  <a:lnTo>
                    <a:pt x="94316" y="130924"/>
                  </a:lnTo>
                  <a:lnTo>
                    <a:pt x="94438" y="131009"/>
                  </a:lnTo>
                  <a:lnTo>
                    <a:pt x="94559" y="131082"/>
                  </a:lnTo>
                  <a:lnTo>
                    <a:pt x="94681" y="131143"/>
                  </a:lnTo>
                  <a:lnTo>
                    <a:pt x="94791" y="131180"/>
                  </a:lnTo>
                  <a:lnTo>
                    <a:pt x="94912" y="131192"/>
                  </a:lnTo>
                  <a:lnTo>
                    <a:pt x="95022" y="131192"/>
                  </a:lnTo>
                  <a:lnTo>
                    <a:pt x="95131" y="131167"/>
                  </a:lnTo>
                  <a:lnTo>
                    <a:pt x="95496" y="131046"/>
                  </a:lnTo>
                  <a:lnTo>
                    <a:pt x="96007" y="130863"/>
                  </a:lnTo>
                  <a:lnTo>
                    <a:pt x="96590" y="130657"/>
                  </a:lnTo>
                  <a:lnTo>
                    <a:pt x="97223" y="130462"/>
                  </a:lnTo>
                  <a:lnTo>
                    <a:pt x="97867" y="130669"/>
                  </a:lnTo>
                  <a:lnTo>
                    <a:pt x="98196" y="130766"/>
                  </a:lnTo>
                  <a:lnTo>
                    <a:pt x="98512" y="130851"/>
                  </a:lnTo>
                  <a:lnTo>
                    <a:pt x="98731" y="130936"/>
                  </a:lnTo>
                  <a:lnTo>
                    <a:pt x="98926" y="131021"/>
                  </a:lnTo>
                  <a:lnTo>
                    <a:pt x="99096" y="131131"/>
                  </a:lnTo>
                  <a:lnTo>
                    <a:pt x="99254" y="131253"/>
                  </a:lnTo>
                  <a:lnTo>
                    <a:pt x="99376" y="131374"/>
                  </a:lnTo>
                  <a:lnTo>
                    <a:pt x="99473" y="131520"/>
                  </a:lnTo>
                  <a:lnTo>
                    <a:pt x="99558" y="131678"/>
                  </a:lnTo>
                  <a:lnTo>
                    <a:pt x="99619" y="131836"/>
                  </a:lnTo>
                  <a:lnTo>
                    <a:pt x="99680" y="131994"/>
                  </a:lnTo>
                  <a:lnTo>
                    <a:pt x="99753" y="132165"/>
                  </a:lnTo>
                  <a:lnTo>
                    <a:pt x="99935" y="132481"/>
                  </a:lnTo>
                  <a:lnTo>
                    <a:pt x="100032" y="132663"/>
                  </a:lnTo>
                  <a:lnTo>
                    <a:pt x="100105" y="132870"/>
                  </a:lnTo>
                  <a:lnTo>
                    <a:pt x="100142" y="132979"/>
                  </a:lnTo>
                  <a:lnTo>
                    <a:pt x="100166" y="133089"/>
                  </a:lnTo>
                  <a:lnTo>
                    <a:pt x="100178" y="133211"/>
                  </a:lnTo>
                  <a:lnTo>
                    <a:pt x="100190" y="133344"/>
                  </a:lnTo>
                  <a:lnTo>
                    <a:pt x="100190" y="133490"/>
                  </a:lnTo>
                  <a:lnTo>
                    <a:pt x="100215" y="133636"/>
                  </a:lnTo>
                  <a:lnTo>
                    <a:pt x="100251" y="133794"/>
                  </a:lnTo>
                  <a:lnTo>
                    <a:pt x="100300" y="133965"/>
                  </a:lnTo>
                  <a:lnTo>
                    <a:pt x="100409" y="134293"/>
                  </a:lnTo>
                  <a:lnTo>
                    <a:pt x="100555" y="134609"/>
                  </a:lnTo>
                  <a:lnTo>
                    <a:pt x="100701" y="134913"/>
                  </a:lnTo>
                  <a:lnTo>
                    <a:pt x="100847" y="135169"/>
                  </a:lnTo>
                  <a:lnTo>
                    <a:pt x="100981" y="135375"/>
                  </a:lnTo>
                  <a:lnTo>
                    <a:pt x="101090" y="135509"/>
                  </a:lnTo>
                  <a:lnTo>
                    <a:pt x="101200" y="135594"/>
                  </a:lnTo>
                  <a:lnTo>
                    <a:pt x="101358" y="135704"/>
                  </a:lnTo>
                  <a:lnTo>
                    <a:pt x="101553" y="135813"/>
                  </a:lnTo>
                  <a:lnTo>
                    <a:pt x="101771" y="135923"/>
                  </a:lnTo>
                  <a:lnTo>
                    <a:pt x="101978" y="136020"/>
                  </a:lnTo>
                  <a:lnTo>
                    <a:pt x="102185" y="136093"/>
                  </a:lnTo>
                  <a:lnTo>
                    <a:pt x="102367" y="136154"/>
                  </a:lnTo>
                  <a:lnTo>
                    <a:pt x="102501" y="136190"/>
                  </a:lnTo>
                  <a:lnTo>
                    <a:pt x="102574" y="136202"/>
                  </a:lnTo>
                  <a:lnTo>
                    <a:pt x="102659" y="136251"/>
                  </a:lnTo>
                  <a:lnTo>
                    <a:pt x="102890" y="136385"/>
                  </a:lnTo>
                  <a:lnTo>
                    <a:pt x="103170" y="136579"/>
                  </a:lnTo>
                  <a:lnTo>
                    <a:pt x="103486" y="136811"/>
                  </a:lnTo>
                  <a:lnTo>
                    <a:pt x="104046" y="137236"/>
                  </a:lnTo>
                  <a:lnTo>
                    <a:pt x="104252" y="137394"/>
                  </a:lnTo>
                  <a:lnTo>
                    <a:pt x="104374" y="137479"/>
                  </a:lnTo>
                  <a:lnTo>
                    <a:pt x="104398" y="137492"/>
                  </a:lnTo>
                  <a:lnTo>
                    <a:pt x="104398" y="137467"/>
                  </a:lnTo>
                  <a:lnTo>
                    <a:pt x="104313" y="137358"/>
                  </a:lnTo>
                  <a:lnTo>
                    <a:pt x="104155" y="137188"/>
                  </a:lnTo>
                  <a:lnTo>
                    <a:pt x="103936" y="136969"/>
                  </a:lnTo>
                  <a:lnTo>
                    <a:pt x="103693" y="136738"/>
                  </a:lnTo>
                  <a:lnTo>
                    <a:pt x="103438" y="136506"/>
                  </a:lnTo>
                  <a:lnTo>
                    <a:pt x="103194" y="136312"/>
                  </a:lnTo>
                  <a:lnTo>
                    <a:pt x="103085" y="136227"/>
                  </a:lnTo>
                  <a:lnTo>
                    <a:pt x="102975" y="136166"/>
                  </a:lnTo>
                  <a:lnTo>
                    <a:pt x="102781" y="136069"/>
                  </a:lnTo>
                  <a:lnTo>
                    <a:pt x="102562" y="135971"/>
                  </a:lnTo>
                  <a:lnTo>
                    <a:pt x="102088" y="135777"/>
                  </a:lnTo>
                  <a:lnTo>
                    <a:pt x="101857" y="135679"/>
                  </a:lnTo>
                  <a:lnTo>
                    <a:pt x="101650" y="135582"/>
                  </a:lnTo>
                  <a:lnTo>
                    <a:pt x="101455" y="135461"/>
                  </a:lnTo>
                  <a:lnTo>
                    <a:pt x="101382" y="135400"/>
                  </a:lnTo>
                  <a:lnTo>
                    <a:pt x="101309" y="135339"/>
                  </a:lnTo>
                  <a:lnTo>
                    <a:pt x="101236" y="135266"/>
                  </a:lnTo>
                  <a:lnTo>
                    <a:pt x="101175" y="135156"/>
                  </a:lnTo>
                  <a:lnTo>
                    <a:pt x="101103" y="135035"/>
                  </a:lnTo>
                  <a:lnTo>
                    <a:pt x="101030" y="134889"/>
                  </a:lnTo>
                  <a:lnTo>
                    <a:pt x="100896" y="134561"/>
                  </a:lnTo>
                  <a:lnTo>
                    <a:pt x="100762" y="134232"/>
                  </a:lnTo>
                  <a:lnTo>
                    <a:pt x="100653" y="133904"/>
                  </a:lnTo>
                  <a:lnTo>
                    <a:pt x="100555" y="133636"/>
                  </a:lnTo>
                  <a:lnTo>
                    <a:pt x="100482" y="133381"/>
                  </a:lnTo>
                  <a:lnTo>
                    <a:pt x="100409" y="133138"/>
                  </a:lnTo>
                  <a:lnTo>
                    <a:pt x="100324" y="132870"/>
                  </a:lnTo>
                  <a:lnTo>
                    <a:pt x="100227" y="132554"/>
                  </a:lnTo>
                  <a:lnTo>
                    <a:pt x="100105" y="132225"/>
                  </a:lnTo>
                  <a:lnTo>
                    <a:pt x="99971" y="131897"/>
                  </a:lnTo>
                  <a:lnTo>
                    <a:pt x="99898" y="131751"/>
                  </a:lnTo>
                  <a:lnTo>
                    <a:pt x="99826" y="131630"/>
                  </a:lnTo>
                  <a:lnTo>
                    <a:pt x="99753" y="131508"/>
                  </a:lnTo>
                  <a:lnTo>
                    <a:pt x="99692" y="131423"/>
                  </a:lnTo>
                  <a:lnTo>
                    <a:pt x="99558" y="131289"/>
                  </a:lnTo>
                  <a:lnTo>
                    <a:pt x="99376" y="131143"/>
                  </a:lnTo>
                  <a:lnTo>
                    <a:pt x="99169" y="130973"/>
                  </a:lnTo>
                  <a:lnTo>
                    <a:pt x="98938" y="130815"/>
                  </a:lnTo>
                  <a:lnTo>
                    <a:pt x="98463" y="130511"/>
                  </a:lnTo>
                  <a:lnTo>
                    <a:pt x="98074" y="130280"/>
                  </a:lnTo>
                  <a:lnTo>
                    <a:pt x="98123" y="130267"/>
                  </a:lnTo>
                  <a:lnTo>
                    <a:pt x="98159" y="130255"/>
                  </a:lnTo>
                  <a:lnTo>
                    <a:pt x="98524" y="130219"/>
                  </a:lnTo>
                  <a:lnTo>
                    <a:pt x="98974" y="130219"/>
                  </a:lnTo>
                  <a:lnTo>
                    <a:pt x="99096" y="130243"/>
                  </a:lnTo>
                  <a:lnTo>
                    <a:pt x="99217" y="130267"/>
                  </a:lnTo>
                  <a:lnTo>
                    <a:pt x="99339" y="130292"/>
                  </a:lnTo>
                  <a:lnTo>
                    <a:pt x="99546" y="130365"/>
                  </a:lnTo>
                  <a:lnTo>
                    <a:pt x="99753" y="130474"/>
                  </a:lnTo>
                  <a:lnTo>
                    <a:pt x="99959" y="130584"/>
                  </a:lnTo>
                  <a:lnTo>
                    <a:pt x="100166" y="130730"/>
                  </a:lnTo>
                  <a:lnTo>
                    <a:pt x="100300" y="130790"/>
                  </a:lnTo>
                  <a:lnTo>
                    <a:pt x="100470" y="130851"/>
                  </a:lnTo>
                  <a:lnTo>
                    <a:pt x="100665" y="130912"/>
                  </a:lnTo>
                  <a:lnTo>
                    <a:pt x="100884" y="130973"/>
                  </a:lnTo>
                  <a:lnTo>
                    <a:pt x="101358" y="131070"/>
                  </a:lnTo>
                  <a:lnTo>
                    <a:pt x="101857" y="131155"/>
                  </a:lnTo>
                  <a:lnTo>
                    <a:pt x="102331" y="131216"/>
                  </a:lnTo>
                  <a:lnTo>
                    <a:pt x="102744" y="131265"/>
                  </a:lnTo>
                  <a:lnTo>
                    <a:pt x="103036" y="131277"/>
                  </a:lnTo>
                  <a:lnTo>
                    <a:pt x="103158" y="131277"/>
                  </a:lnTo>
                  <a:lnTo>
                    <a:pt x="103134" y="131253"/>
                  </a:lnTo>
                  <a:lnTo>
                    <a:pt x="103073" y="131228"/>
                  </a:lnTo>
                  <a:lnTo>
                    <a:pt x="102805" y="131167"/>
                  </a:lnTo>
                  <a:lnTo>
                    <a:pt x="101954" y="130973"/>
                  </a:lnTo>
                  <a:lnTo>
                    <a:pt x="101455" y="130851"/>
                  </a:lnTo>
                  <a:lnTo>
                    <a:pt x="101212" y="130778"/>
                  </a:lnTo>
                  <a:lnTo>
                    <a:pt x="100969" y="130705"/>
                  </a:lnTo>
                  <a:lnTo>
                    <a:pt x="100738" y="130620"/>
                  </a:lnTo>
                  <a:lnTo>
                    <a:pt x="100531" y="130535"/>
                  </a:lnTo>
                  <a:lnTo>
                    <a:pt x="100336" y="130438"/>
                  </a:lnTo>
                  <a:lnTo>
                    <a:pt x="100190" y="130340"/>
                  </a:lnTo>
                  <a:lnTo>
                    <a:pt x="99911" y="130170"/>
                  </a:lnTo>
                  <a:lnTo>
                    <a:pt x="99777" y="130097"/>
                  </a:lnTo>
                  <a:lnTo>
                    <a:pt x="99655" y="130024"/>
                  </a:lnTo>
                  <a:lnTo>
                    <a:pt x="99521" y="129976"/>
                  </a:lnTo>
                  <a:lnTo>
                    <a:pt x="99400" y="129939"/>
                  </a:lnTo>
                  <a:lnTo>
                    <a:pt x="99266" y="129903"/>
                  </a:lnTo>
                  <a:lnTo>
                    <a:pt x="99144" y="129878"/>
                  </a:lnTo>
                  <a:lnTo>
                    <a:pt x="99011" y="129854"/>
                  </a:lnTo>
                  <a:lnTo>
                    <a:pt x="98877" y="129842"/>
                  </a:lnTo>
                  <a:lnTo>
                    <a:pt x="98573" y="129842"/>
                  </a:lnTo>
                  <a:lnTo>
                    <a:pt x="98244" y="129878"/>
                  </a:lnTo>
                  <a:lnTo>
                    <a:pt x="97867" y="129927"/>
                  </a:lnTo>
                  <a:lnTo>
                    <a:pt x="97661" y="129963"/>
                  </a:lnTo>
                  <a:lnTo>
                    <a:pt x="97430" y="130000"/>
                  </a:lnTo>
                  <a:lnTo>
                    <a:pt x="96967" y="130109"/>
                  </a:lnTo>
                  <a:lnTo>
                    <a:pt x="96019" y="130365"/>
                  </a:lnTo>
                  <a:lnTo>
                    <a:pt x="95581" y="130462"/>
                  </a:lnTo>
                  <a:lnTo>
                    <a:pt x="95386" y="130486"/>
                  </a:lnTo>
                  <a:lnTo>
                    <a:pt x="95204" y="130511"/>
                  </a:lnTo>
                  <a:lnTo>
                    <a:pt x="95046" y="130523"/>
                  </a:lnTo>
                  <a:lnTo>
                    <a:pt x="94900" y="130511"/>
                  </a:lnTo>
                  <a:lnTo>
                    <a:pt x="94791" y="130486"/>
                  </a:lnTo>
                  <a:lnTo>
                    <a:pt x="94742" y="130474"/>
                  </a:lnTo>
                  <a:lnTo>
                    <a:pt x="94705" y="130438"/>
                  </a:lnTo>
                  <a:lnTo>
                    <a:pt x="94632" y="130377"/>
                  </a:lnTo>
                  <a:lnTo>
                    <a:pt x="94547" y="130280"/>
                  </a:lnTo>
                  <a:lnTo>
                    <a:pt x="94365" y="130061"/>
                  </a:lnTo>
                  <a:lnTo>
                    <a:pt x="94170" y="129805"/>
                  </a:lnTo>
                  <a:lnTo>
                    <a:pt x="93988" y="129526"/>
                  </a:lnTo>
                  <a:lnTo>
                    <a:pt x="93818" y="129258"/>
                  </a:lnTo>
                  <a:lnTo>
                    <a:pt x="93659" y="129015"/>
                  </a:lnTo>
                  <a:lnTo>
                    <a:pt x="93550" y="128808"/>
                  </a:lnTo>
                  <a:lnTo>
                    <a:pt x="93489" y="128686"/>
                  </a:lnTo>
                  <a:lnTo>
                    <a:pt x="93392" y="128480"/>
                  </a:lnTo>
                  <a:lnTo>
                    <a:pt x="93319" y="128370"/>
                  </a:lnTo>
                  <a:lnTo>
                    <a:pt x="93209" y="128249"/>
                  </a:lnTo>
                  <a:lnTo>
                    <a:pt x="93137" y="128188"/>
                  </a:lnTo>
                  <a:lnTo>
                    <a:pt x="93064" y="128127"/>
                  </a:lnTo>
                  <a:lnTo>
                    <a:pt x="92978" y="128066"/>
                  </a:lnTo>
                  <a:lnTo>
                    <a:pt x="92881" y="128017"/>
                  </a:lnTo>
                  <a:lnTo>
                    <a:pt x="92759" y="127957"/>
                  </a:lnTo>
                  <a:lnTo>
                    <a:pt x="92638" y="127920"/>
                  </a:lnTo>
                  <a:lnTo>
                    <a:pt x="92492" y="127871"/>
                  </a:lnTo>
                  <a:lnTo>
                    <a:pt x="92334" y="127835"/>
                  </a:lnTo>
                  <a:lnTo>
                    <a:pt x="92164" y="127799"/>
                  </a:lnTo>
                  <a:lnTo>
                    <a:pt x="91993" y="127750"/>
                  </a:lnTo>
                  <a:lnTo>
                    <a:pt x="91665" y="127640"/>
                  </a:lnTo>
                  <a:lnTo>
                    <a:pt x="91361" y="127519"/>
                  </a:lnTo>
                  <a:lnTo>
                    <a:pt x="91069" y="127373"/>
                  </a:lnTo>
                  <a:lnTo>
                    <a:pt x="90801" y="127227"/>
                  </a:lnTo>
                  <a:lnTo>
                    <a:pt x="90570" y="127069"/>
                  </a:lnTo>
                  <a:lnTo>
                    <a:pt x="90376" y="126911"/>
                  </a:lnTo>
                  <a:lnTo>
                    <a:pt x="90230" y="126777"/>
                  </a:lnTo>
                  <a:lnTo>
                    <a:pt x="90181" y="126704"/>
                  </a:lnTo>
                  <a:lnTo>
                    <a:pt x="90133" y="126631"/>
                  </a:lnTo>
                  <a:lnTo>
                    <a:pt x="90047" y="126461"/>
                  </a:lnTo>
                  <a:lnTo>
                    <a:pt x="89962" y="126254"/>
                  </a:lnTo>
                  <a:lnTo>
                    <a:pt x="89901" y="126011"/>
                  </a:lnTo>
                  <a:lnTo>
                    <a:pt x="89865" y="125731"/>
                  </a:lnTo>
                  <a:lnTo>
                    <a:pt x="89828" y="125415"/>
                  </a:lnTo>
                  <a:lnTo>
                    <a:pt x="89816" y="125038"/>
                  </a:lnTo>
                  <a:lnTo>
                    <a:pt x="89816" y="124636"/>
                  </a:lnTo>
                  <a:lnTo>
                    <a:pt x="89828" y="124490"/>
                  </a:lnTo>
                  <a:lnTo>
                    <a:pt x="89828" y="124345"/>
                  </a:lnTo>
                  <a:lnTo>
                    <a:pt x="89853" y="123712"/>
                  </a:lnTo>
                  <a:lnTo>
                    <a:pt x="89901" y="122873"/>
                  </a:lnTo>
                  <a:lnTo>
                    <a:pt x="89962" y="121912"/>
                  </a:lnTo>
                  <a:lnTo>
                    <a:pt x="90011" y="121401"/>
                  </a:lnTo>
                  <a:lnTo>
                    <a:pt x="90060" y="120903"/>
                  </a:lnTo>
                  <a:lnTo>
                    <a:pt x="90108" y="120404"/>
                  </a:lnTo>
                  <a:lnTo>
                    <a:pt x="90169" y="119930"/>
                  </a:lnTo>
                  <a:lnTo>
                    <a:pt x="90242" y="119492"/>
                  </a:lnTo>
                  <a:lnTo>
                    <a:pt x="90327" y="119103"/>
                  </a:lnTo>
                  <a:lnTo>
                    <a:pt x="90424" y="118750"/>
                  </a:lnTo>
                  <a:lnTo>
                    <a:pt x="90473" y="118604"/>
                  </a:lnTo>
                  <a:lnTo>
                    <a:pt x="90522" y="118470"/>
                  </a:lnTo>
                  <a:lnTo>
                    <a:pt x="90583" y="118361"/>
                  </a:lnTo>
                  <a:lnTo>
                    <a:pt x="90631" y="118264"/>
                  </a:lnTo>
                  <a:lnTo>
                    <a:pt x="90692" y="118191"/>
                  </a:lnTo>
                  <a:lnTo>
                    <a:pt x="90765" y="118142"/>
                  </a:lnTo>
                  <a:lnTo>
                    <a:pt x="90826" y="118118"/>
                  </a:lnTo>
                  <a:lnTo>
                    <a:pt x="90899" y="118118"/>
                  </a:lnTo>
                  <a:lnTo>
                    <a:pt x="90972" y="118130"/>
                  </a:lnTo>
                  <a:lnTo>
                    <a:pt x="91045" y="118166"/>
                  </a:lnTo>
                  <a:lnTo>
                    <a:pt x="91118" y="118227"/>
                  </a:lnTo>
                  <a:lnTo>
                    <a:pt x="91203" y="118288"/>
                  </a:lnTo>
                  <a:lnTo>
                    <a:pt x="91288" y="118373"/>
                  </a:lnTo>
                  <a:lnTo>
                    <a:pt x="91373" y="118470"/>
                  </a:lnTo>
                  <a:lnTo>
                    <a:pt x="91543" y="118689"/>
                  </a:lnTo>
                  <a:lnTo>
                    <a:pt x="91726" y="118957"/>
                  </a:lnTo>
                  <a:lnTo>
                    <a:pt x="92115" y="119553"/>
                  </a:lnTo>
                  <a:lnTo>
                    <a:pt x="92309" y="119857"/>
                  </a:lnTo>
                  <a:lnTo>
                    <a:pt x="92516" y="120161"/>
                  </a:lnTo>
                  <a:lnTo>
                    <a:pt x="92723" y="120441"/>
                  </a:lnTo>
                  <a:lnTo>
                    <a:pt x="92930" y="120696"/>
                  </a:lnTo>
                  <a:lnTo>
                    <a:pt x="93039" y="120818"/>
                  </a:lnTo>
                  <a:lnTo>
                    <a:pt x="93137" y="120915"/>
                  </a:lnTo>
                  <a:lnTo>
                    <a:pt x="93246" y="121012"/>
                  </a:lnTo>
                  <a:lnTo>
                    <a:pt x="93355" y="121085"/>
                  </a:lnTo>
                  <a:lnTo>
                    <a:pt x="93453" y="121146"/>
                  </a:lnTo>
                  <a:lnTo>
                    <a:pt x="93562" y="121195"/>
                  </a:lnTo>
                  <a:lnTo>
                    <a:pt x="93659" y="121219"/>
                  </a:lnTo>
                  <a:lnTo>
                    <a:pt x="93769" y="121231"/>
                  </a:lnTo>
                  <a:lnTo>
                    <a:pt x="94158" y="121231"/>
                  </a:lnTo>
                  <a:lnTo>
                    <a:pt x="94511" y="121268"/>
                  </a:lnTo>
                  <a:lnTo>
                    <a:pt x="94669" y="121280"/>
                  </a:lnTo>
                  <a:lnTo>
                    <a:pt x="94839" y="121316"/>
                  </a:lnTo>
                  <a:lnTo>
                    <a:pt x="95009" y="121353"/>
                  </a:lnTo>
                  <a:lnTo>
                    <a:pt x="95180" y="121401"/>
                  </a:lnTo>
                  <a:lnTo>
                    <a:pt x="95350" y="121450"/>
                  </a:lnTo>
                  <a:lnTo>
                    <a:pt x="95532" y="121523"/>
                  </a:lnTo>
                  <a:lnTo>
                    <a:pt x="95909" y="121681"/>
                  </a:lnTo>
                  <a:lnTo>
                    <a:pt x="96347" y="121888"/>
                  </a:lnTo>
                  <a:lnTo>
                    <a:pt x="96834" y="122155"/>
                  </a:lnTo>
                  <a:lnTo>
                    <a:pt x="97673" y="122630"/>
                  </a:lnTo>
                  <a:lnTo>
                    <a:pt x="98013" y="122800"/>
                  </a:lnTo>
                  <a:lnTo>
                    <a:pt x="98330" y="122958"/>
                  </a:lnTo>
                  <a:lnTo>
                    <a:pt x="98694" y="123116"/>
                  </a:lnTo>
                  <a:lnTo>
                    <a:pt x="99071" y="123250"/>
                  </a:lnTo>
                  <a:lnTo>
                    <a:pt x="99473" y="123372"/>
                  </a:lnTo>
                  <a:lnTo>
                    <a:pt x="99947" y="123481"/>
                  </a:lnTo>
                  <a:lnTo>
                    <a:pt x="100190" y="123542"/>
                  </a:lnTo>
                  <a:lnTo>
                    <a:pt x="100446" y="123615"/>
                  </a:lnTo>
                  <a:lnTo>
                    <a:pt x="100981" y="123785"/>
                  </a:lnTo>
                  <a:lnTo>
                    <a:pt x="101540" y="123992"/>
                  </a:lnTo>
                  <a:lnTo>
                    <a:pt x="102075" y="124211"/>
                  </a:lnTo>
                  <a:lnTo>
                    <a:pt x="102586" y="124454"/>
                  </a:lnTo>
                  <a:lnTo>
                    <a:pt x="102817" y="124576"/>
                  </a:lnTo>
                  <a:lnTo>
                    <a:pt x="103036" y="124697"/>
                  </a:lnTo>
                  <a:lnTo>
                    <a:pt x="103243" y="124819"/>
                  </a:lnTo>
                  <a:lnTo>
                    <a:pt x="103413" y="124940"/>
                  </a:lnTo>
                  <a:lnTo>
                    <a:pt x="103571" y="125062"/>
                  </a:lnTo>
                  <a:lnTo>
                    <a:pt x="103693" y="125184"/>
                  </a:lnTo>
                  <a:lnTo>
                    <a:pt x="103802" y="125293"/>
                  </a:lnTo>
                  <a:lnTo>
                    <a:pt x="103875" y="125415"/>
                  </a:lnTo>
                  <a:lnTo>
                    <a:pt x="103948" y="125549"/>
                  </a:lnTo>
                  <a:lnTo>
                    <a:pt x="103997" y="125682"/>
                  </a:lnTo>
                  <a:lnTo>
                    <a:pt x="104034" y="125840"/>
                  </a:lnTo>
                  <a:lnTo>
                    <a:pt x="104058" y="125986"/>
                  </a:lnTo>
                  <a:lnTo>
                    <a:pt x="104094" y="126315"/>
                  </a:lnTo>
                  <a:lnTo>
                    <a:pt x="104119" y="126667"/>
                  </a:lnTo>
                  <a:lnTo>
                    <a:pt x="104143" y="127044"/>
                  </a:lnTo>
                  <a:lnTo>
                    <a:pt x="104167" y="127239"/>
                  </a:lnTo>
                  <a:lnTo>
                    <a:pt x="104192" y="127434"/>
                  </a:lnTo>
                  <a:lnTo>
                    <a:pt x="104228" y="127628"/>
                  </a:lnTo>
                  <a:lnTo>
                    <a:pt x="104289" y="127835"/>
                  </a:lnTo>
                  <a:lnTo>
                    <a:pt x="104338" y="128042"/>
                  </a:lnTo>
                  <a:lnTo>
                    <a:pt x="104386" y="128261"/>
                  </a:lnTo>
                  <a:lnTo>
                    <a:pt x="104423" y="128492"/>
                  </a:lnTo>
                  <a:lnTo>
                    <a:pt x="104447" y="128723"/>
                  </a:lnTo>
                  <a:lnTo>
                    <a:pt x="104471" y="128966"/>
                  </a:lnTo>
                  <a:lnTo>
                    <a:pt x="104471" y="129209"/>
                  </a:lnTo>
                  <a:lnTo>
                    <a:pt x="104484" y="129708"/>
                  </a:lnTo>
                  <a:lnTo>
                    <a:pt x="104471" y="130207"/>
                  </a:lnTo>
                  <a:lnTo>
                    <a:pt x="104447" y="130705"/>
                  </a:lnTo>
                  <a:lnTo>
                    <a:pt x="104423" y="131180"/>
                  </a:lnTo>
                  <a:lnTo>
                    <a:pt x="104411" y="131617"/>
                  </a:lnTo>
                  <a:lnTo>
                    <a:pt x="104398" y="132019"/>
                  </a:lnTo>
                  <a:lnTo>
                    <a:pt x="104374" y="132359"/>
                  </a:lnTo>
                  <a:lnTo>
                    <a:pt x="104301" y="132907"/>
                  </a:lnTo>
                  <a:lnTo>
                    <a:pt x="104277" y="133113"/>
                  </a:lnTo>
                  <a:lnTo>
                    <a:pt x="104277" y="133308"/>
                  </a:lnTo>
                  <a:lnTo>
                    <a:pt x="104277" y="133393"/>
                  </a:lnTo>
                  <a:lnTo>
                    <a:pt x="104289" y="133478"/>
                  </a:lnTo>
                  <a:lnTo>
                    <a:pt x="104313" y="133563"/>
                  </a:lnTo>
                  <a:lnTo>
                    <a:pt x="104338" y="133648"/>
                  </a:lnTo>
                  <a:lnTo>
                    <a:pt x="104386" y="133734"/>
                  </a:lnTo>
                  <a:lnTo>
                    <a:pt x="104435" y="133819"/>
                  </a:lnTo>
                  <a:lnTo>
                    <a:pt x="104520" y="133916"/>
                  </a:lnTo>
                  <a:lnTo>
                    <a:pt x="104605" y="134013"/>
                  </a:lnTo>
                  <a:lnTo>
                    <a:pt x="104824" y="134220"/>
                  </a:lnTo>
                  <a:lnTo>
                    <a:pt x="105067" y="134415"/>
                  </a:lnTo>
                  <a:lnTo>
                    <a:pt x="105347" y="134621"/>
                  </a:lnTo>
                  <a:lnTo>
                    <a:pt x="105627" y="134804"/>
                  </a:lnTo>
                  <a:lnTo>
                    <a:pt x="105894" y="134974"/>
                  </a:lnTo>
                  <a:lnTo>
                    <a:pt x="106138" y="135108"/>
                  </a:lnTo>
                  <a:lnTo>
                    <a:pt x="106369" y="135242"/>
                  </a:lnTo>
                  <a:lnTo>
                    <a:pt x="106588" y="135400"/>
                  </a:lnTo>
                  <a:lnTo>
                    <a:pt x="106794" y="135570"/>
                  </a:lnTo>
                  <a:lnTo>
                    <a:pt x="106977" y="135728"/>
                  </a:lnTo>
                  <a:lnTo>
                    <a:pt x="107244" y="135996"/>
                  </a:lnTo>
                  <a:lnTo>
                    <a:pt x="107342" y="136105"/>
                  </a:lnTo>
                  <a:lnTo>
                    <a:pt x="107354" y="136129"/>
                  </a:lnTo>
                  <a:lnTo>
                    <a:pt x="107427" y="136215"/>
                  </a:lnTo>
                  <a:lnTo>
                    <a:pt x="107536" y="136324"/>
                  </a:lnTo>
                  <a:lnTo>
                    <a:pt x="107694" y="136470"/>
                  </a:lnTo>
                  <a:lnTo>
                    <a:pt x="107804" y="136531"/>
                  </a:lnTo>
                  <a:lnTo>
                    <a:pt x="107925" y="136604"/>
                  </a:lnTo>
                  <a:lnTo>
                    <a:pt x="108059" y="136677"/>
                  </a:lnTo>
                  <a:lnTo>
                    <a:pt x="108205" y="136738"/>
                  </a:lnTo>
                  <a:lnTo>
                    <a:pt x="108375" y="136786"/>
                  </a:lnTo>
                  <a:lnTo>
                    <a:pt x="108558" y="136835"/>
                  </a:lnTo>
                  <a:lnTo>
                    <a:pt x="108764" y="136871"/>
                  </a:lnTo>
                  <a:lnTo>
                    <a:pt x="108996" y="136896"/>
                  </a:lnTo>
                  <a:lnTo>
                    <a:pt x="109227" y="136920"/>
                  </a:lnTo>
                  <a:lnTo>
                    <a:pt x="109458" y="136956"/>
                  </a:lnTo>
                  <a:lnTo>
                    <a:pt x="109677" y="137005"/>
                  </a:lnTo>
                  <a:lnTo>
                    <a:pt x="109908" y="137066"/>
                  </a:lnTo>
                  <a:lnTo>
                    <a:pt x="110127" y="137127"/>
                  </a:lnTo>
                  <a:lnTo>
                    <a:pt x="110333" y="137200"/>
                  </a:lnTo>
                  <a:lnTo>
                    <a:pt x="110759" y="137358"/>
                  </a:lnTo>
                  <a:lnTo>
                    <a:pt x="111148" y="137540"/>
                  </a:lnTo>
                  <a:lnTo>
                    <a:pt x="111525" y="137723"/>
                  </a:lnTo>
                  <a:lnTo>
                    <a:pt x="112206" y="138063"/>
                  </a:lnTo>
                  <a:lnTo>
                    <a:pt x="112523" y="138233"/>
                  </a:lnTo>
                  <a:lnTo>
                    <a:pt x="112814" y="138404"/>
                  </a:lnTo>
                  <a:lnTo>
                    <a:pt x="113082" y="138598"/>
                  </a:lnTo>
                  <a:lnTo>
                    <a:pt x="113325" y="138793"/>
                  </a:lnTo>
                  <a:lnTo>
                    <a:pt x="113544" y="138975"/>
                  </a:lnTo>
                  <a:lnTo>
                    <a:pt x="113727" y="139146"/>
                  </a:lnTo>
                  <a:lnTo>
                    <a:pt x="114018" y="139437"/>
                  </a:lnTo>
                  <a:lnTo>
                    <a:pt x="114201" y="139669"/>
                  </a:lnTo>
                  <a:lnTo>
                    <a:pt x="114395" y="139936"/>
                  </a:lnTo>
                  <a:lnTo>
                    <a:pt x="114712" y="140398"/>
                  </a:lnTo>
                  <a:lnTo>
                    <a:pt x="114590" y="140192"/>
                  </a:lnTo>
                  <a:lnTo>
                    <a:pt x="114420" y="139900"/>
                  </a:lnTo>
                  <a:lnTo>
                    <a:pt x="114189" y="139559"/>
                  </a:lnTo>
                  <a:lnTo>
                    <a:pt x="113921" y="139170"/>
                  </a:lnTo>
                  <a:lnTo>
                    <a:pt x="113763" y="138975"/>
                  </a:lnTo>
                  <a:lnTo>
                    <a:pt x="113605" y="138781"/>
                  </a:lnTo>
                  <a:lnTo>
                    <a:pt x="113435" y="138586"/>
                  </a:lnTo>
                  <a:lnTo>
                    <a:pt x="113252" y="138404"/>
                  </a:lnTo>
                  <a:lnTo>
                    <a:pt x="113058" y="138221"/>
                  </a:lnTo>
                  <a:lnTo>
                    <a:pt x="112863" y="138051"/>
                  </a:lnTo>
                  <a:lnTo>
                    <a:pt x="112656" y="137893"/>
                  </a:lnTo>
                  <a:lnTo>
                    <a:pt x="112450" y="137747"/>
                  </a:lnTo>
                  <a:lnTo>
                    <a:pt x="112194" y="137601"/>
                  </a:lnTo>
                  <a:lnTo>
                    <a:pt x="111927" y="137455"/>
                  </a:lnTo>
                  <a:lnTo>
                    <a:pt x="111647" y="137333"/>
                  </a:lnTo>
                  <a:lnTo>
                    <a:pt x="111355" y="137212"/>
                  </a:lnTo>
                  <a:lnTo>
                    <a:pt x="111075" y="137102"/>
                  </a:lnTo>
                  <a:lnTo>
                    <a:pt x="110783" y="137005"/>
                  </a:lnTo>
                  <a:lnTo>
                    <a:pt x="110212" y="136835"/>
                  </a:lnTo>
                  <a:lnTo>
                    <a:pt x="109178" y="136543"/>
                  </a:lnTo>
                  <a:lnTo>
                    <a:pt x="108764" y="136409"/>
                  </a:lnTo>
                  <a:lnTo>
                    <a:pt x="108594" y="136336"/>
                  </a:lnTo>
                  <a:lnTo>
                    <a:pt x="108436" y="136263"/>
                  </a:lnTo>
                  <a:lnTo>
                    <a:pt x="108315" y="136202"/>
                  </a:lnTo>
                  <a:lnTo>
                    <a:pt x="108217" y="136129"/>
                  </a:lnTo>
                  <a:lnTo>
                    <a:pt x="108132" y="136069"/>
                  </a:lnTo>
                  <a:lnTo>
                    <a:pt x="108059" y="135996"/>
                  </a:lnTo>
                  <a:lnTo>
                    <a:pt x="107937" y="135850"/>
                  </a:lnTo>
                  <a:lnTo>
                    <a:pt x="107828" y="135704"/>
                  </a:lnTo>
                  <a:lnTo>
                    <a:pt x="107719" y="135558"/>
                  </a:lnTo>
                  <a:lnTo>
                    <a:pt x="107658" y="135473"/>
                  </a:lnTo>
                  <a:lnTo>
                    <a:pt x="107585" y="135400"/>
                  </a:lnTo>
                  <a:lnTo>
                    <a:pt x="107487" y="135315"/>
                  </a:lnTo>
                  <a:lnTo>
                    <a:pt x="107378" y="135229"/>
                  </a:lnTo>
                  <a:lnTo>
                    <a:pt x="107256" y="135144"/>
                  </a:lnTo>
                  <a:lnTo>
                    <a:pt x="107098" y="135059"/>
                  </a:lnTo>
                  <a:lnTo>
                    <a:pt x="106490" y="134731"/>
                  </a:lnTo>
                  <a:lnTo>
                    <a:pt x="106235" y="134585"/>
                  </a:lnTo>
                  <a:lnTo>
                    <a:pt x="106004" y="134439"/>
                  </a:lnTo>
                  <a:lnTo>
                    <a:pt x="105809" y="134305"/>
                  </a:lnTo>
                  <a:lnTo>
                    <a:pt x="105724" y="134244"/>
                  </a:lnTo>
                  <a:lnTo>
                    <a:pt x="105663" y="134171"/>
                  </a:lnTo>
                  <a:lnTo>
                    <a:pt x="105602" y="134098"/>
                  </a:lnTo>
                  <a:lnTo>
                    <a:pt x="105554" y="134025"/>
                  </a:lnTo>
                  <a:lnTo>
                    <a:pt x="105517" y="133952"/>
                  </a:lnTo>
                  <a:lnTo>
                    <a:pt x="105505" y="133879"/>
                  </a:lnTo>
                  <a:lnTo>
                    <a:pt x="105481" y="133794"/>
                  </a:lnTo>
                  <a:lnTo>
                    <a:pt x="105481" y="133685"/>
                  </a:lnTo>
                  <a:lnTo>
                    <a:pt x="105481" y="133417"/>
                  </a:lnTo>
                  <a:lnTo>
                    <a:pt x="105505" y="132688"/>
                  </a:lnTo>
                  <a:lnTo>
                    <a:pt x="105529" y="132274"/>
                  </a:lnTo>
                  <a:lnTo>
                    <a:pt x="105529" y="131812"/>
                  </a:lnTo>
                  <a:lnTo>
                    <a:pt x="105517" y="131350"/>
                  </a:lnTo>
                  <a:lnTo>
                    <a:pt x="105505" y="131107"/>
                  </a:lnTo>
                  <a:lnTo>
                    <a:pt x="105481" y="130875"/>
                  </a:lnTo>
                  <a:lnTo>
                    <a:pt x="105456" y="130632"/>
                  </a:lnTo>
                  <a:lnTo>
                    <a:pt x="105444" y="130365"/>
                  </a:lnTo>
                  <a:lnTo>
                    <a:pt x="105432" y="129781"/>
                  </a:lnTo>
                  <a:lnTo>
                    <a:pt x="105444" y="129173"/>
                  </a:lnTo>
                  <a:lnTo>
                    <a:pt x="105469" y="128540"/>
                  </a:lnTo>
                  <a:lnTo>
                    <a:pt x="105505" y="127932"/>
                  </a:lnTo>
                  <a:lnTo>
                    <a:pt x="105554" y="127361"/>
                  </a:lnTo>
                  <a:lnTo>
                    <a:pt x="105627" y="126485"/>
                  </a:lnTo>
                  <a:lnTo>
                    <a:pt x="105651" y="126327"/>
                  </a:lnTo>
                  <a:lnTo>
                    <a:pt x="105700" y="126169"/>
                  </a:lnTo>
                  <a:lnTo>
                    <a:pt x="105748" y="126011"/>
                  </a:lnTo>
                  <a:lnTo>
                    <a:pt x="105809" y="125853"/>
                  </a:lnTo>
                  <a:lnTo>
                    <a:pt x="105882" y="125707"/>
                  </a:lnTo>
                  <a:lnTo>
                    <a:pt x="105955" y="125561"/>
                  </a:lnTo>
                  <a:lnTo>
                    <a:pt x="106040" y="125427"/>
                  </a:lnTo>
                  <a:lnTo>
                    <a:pt x="106125" y="125293"/>
                  </a:lnTo>
                  <a:lnTo>
                    <a:pt x="106223" y="125159"/>
                  </a:lnTo>
                  <a:lnTo>
                    <a:pt x="106332" y="125050"/>
                  </a:lnTo>
                  <a:lnTo>
                    <a:pt x="106429" y="124940"/>
                  </a:lnTo>
                  <a:lnTo>
                    <a:pt x="106539" y="124843"/>
                  </a:lnTo>
                  <a:lnTo>
                    <a:pt x="106636" y="124758"/>
                  </a:lnTo>
                  <a:lnTo>
                    <a:pt x="106746" y="124673"/>
                  </a:lnTo>
                  <a:lnTo>
                    <a:pt x="106855" y="124612"/>
                  </a:lnTo>
                  <a:lnTo>
                    <a:pt x="106952" y="124563"/>
                  </a:lnTo>
                  <a:lnTo>
                    <a:pt x="107147" y="124478"/>
                  </a:lnTo>
                  <a:lnTo>
                    <a:pt x="107342" y="124405"/>
                  </a:lnTo>
                  <a:lnTo>
                    <a:pt x="107536" y="124332"/>
                  </a:lnTo>
                  <a:lnTo>
                    <a:pt x="107731" y="124272"/>
                  </a:lnTo>
                  <a:lnTo>
                    <a:pt x="108169" y="124150"/>
                  </a:lnTo>
                  <a:lnTo>
                    <a:pt x="108704" y="124016"/>
                  </a:lnTo>
                  <a:lnTo>
                    <a:pt x="108850" y="123968"/>
                  </a:lnTo>
                  <a:lnTo>
                    <a:pt x="109020" y="123919"/>
                  </a:lnTo>
                  <a:lnTo>
                    <a:pt x="109397" y="123761"/>
                  </a:lnTo>
                  <a:lnTo>
                    <a:pt x="110309" y="123323"/>
                  </a:lnTo>
                  <a:lnTo>
                    <a:pt x="110856" y="123092"/>
                  </a:lnTo>
                  <a:lnTo>
                    <a:pt x="111160" y="122970"/>
                  </a:lnTo>
                  <a:lnTo>
                    <a:pt x="111477" y="122849"/>
                  </a:lnTo>
                  <a:lnTo>
                    <a:pt x="111817" y="122739"/>
                  </a:lnTo>
                  <a:lnTo>
                    <a:pt x="112170" y="122630"/>
                  </a:lnTo>
                  <a:lnTo>
                    <a:pt x="112535" y="122532"/>
                  </a:lnTo>
                  <a:lnTo>
                    <a:pt x="112924" y="122435"/>
                  </a:lnTo>
                  <a:lnTo>
                    <a:pt x="114201" y="122168"/>
                  </a:lnTo>
                  <a:lnTo>
                    <a:pt x="114627" y="122070"/>
                  </a:lnTo>
                  <a:lnTo>
                    <a:pt x="114979" y="121973"/>
                  </a:lnTo>
                  <a:lnTo>
                    <a:pt x="115259" y="121876"/>
                  </a:lnTo>
                  <a:lnTo>
                    <a:pt x="115526" y="121754"/>
                  </a:lnTo>
                  <a:lnTo>
                    <a:pt x="115794" y="121608"/>
                  </a:lnTo>
                  <a:lnTo>
                    <a:pt x="116110" y="121414"/>
                  </a:lnTo>
                  <a:lnTo>
                    <a:pt x="116803" y="120976"/>
                  </a:lnTo>
                  <a:lnTo>
                    <a:pt x="117156" y="120769"/>
                  </a:lnTo>
                  <a:lnTo>
                    <a:pt x="117485" y="120586"/>
                  </a:lnTo>
                  <a:lnTo>
                    <a:pt x="117813" y="120416"/>
                  </a:lnTo>
                  <a:lnTo>
                    <a:pt x="118105" y="120270"/>
                  </a:lnTo>
                  <a:lnTo>
                    <a:pt x="118385" y="120149"/>
                  </a:lnTo>
                  <a:lnTo>
                    <a:pt x="118628" y="120064"/>
                  </a:lnTo>
                  <a:lnTo>
                    <a:pt x="118749" y="120015"/>
                  </a:lnTo>
                  <a:lnTo>
                    <a:pt x="118907" y="119954"/>
                  </a:lnTo>
                  <a:lnTo>
                    <a:pt x="119297" y="119772"/>
                  </a:lnTo>
                  <a:lnTo>
                    <a:pt x="119747" y="119528"/>
                  </a:lnTo>
                  <a:lnTo>
                    <a:pt x="120233" y="119249"/>
                  </a:lnTo>
                  <a:lnTo>
                    <a:pt x="120476" y="119103"/>
                  </a:lnTo>
                  <a:lnTo>
                    <a:pt x="120720" y="118945"/>
                  </a:lnTo>
                  <a:lnTo>
                    <a:pt x="120939" y="118787"/>
                  </a:lnTo>
                  <a:lnTo>
                    <a:pt x="121157" y="118628"/>
                  </a:lnTo>
                  <a:lnTo>
                    <a:pt x="121340" y="118470"/>
                  </a:lnTo>
                  <a:lnTo>
                    <a:pt x="121510" y="118312"/>
                  </a:lnTo>
                  <a:lnTo>
                    <a:pt x="121644" y="118166"/>
                  </a:lnTo>
                  <a:lnTo>
                    <a:pt x="121741" y="118020"/>
                  </a:lnTo>
                  <a:lnTo>
                    <a:pt x="121741" y="118045"/>
                  </a:lnTo>
                  <a:lnTo>
                    <a:pt x="121753" y="118057"/>
                  </a:lnTo>
                  <a:lnTo>
                    <a:pt x="122143" y="117874"/>
                  </a:lnTo>
                  <a:lnTo>
                    <a:pt x="122629" y="117619"/>
                  </a:lnTo>
                  <a:lnTo>
                    <a:pt x="123334" y="117254"/>
                  </a:lnTo>
                  <a:lnTo>
                    <a:pt x="123736" y="117072"/>
                  </a:lnTo>
                  <a:lnTo>
                    <a:pt x="124113" y="116914"/>
                  </a:lnTo>
                  <a:lnTo>
                    <a:pt x="124465" y="116780"/>
                  </a:lnTo>
                  <a:lnTo>
                    <a:pt x="124806" y="116683"/>
                  </a:lnTo>
                  <a:lnTo>
                    <a:pt x="125122" y="116622"/>
                  </a:lnTo>
                  <a:lnTo>
                    <a:pt x="125268" y="116610"/>
                  </a:lnTo>
                  <a:lnTo>
                    <a:pt x="125414" y="116597"/>
                  </a:lnTo>
                  <a:lnTo>
                    <a:pt x="125560" y="116585"/>
                  </a:lnTo>
                  <a:lnTo>
                    <a:pt x="125694" y="116597"/>
                  </a:lnTo>
                  <a:lnTo>
                    <a:pt x="125828" y="116610"/>
                  </a:lnTo>
                  <a:lnTo>
                    <a:pt x="125949" y="116634"/>
                  </a:lnTo>
                  <a:lnTo>
                    <a:pt x="126071" y="116646"/>
                  </a:lnTo>
                  <a:lnTo>
                    <a:pt x="126205" y="116670"/>
                  </a:lnTo>
                  <a:lnTo>
                    <a:pt x="126496" y="116683"/>
                  </a:lnTo>
                  <a:lnTo>
                    <a:pt x="126801" y="116695"/>
                  </a:lnTo>
                  <a:lnTo>
                    <a:pt x="127105" y="116707"/>
                  </a:lnTo>
                  <a:lnTo>
                    <a:pt x="127396" y="116743"/>
                  </a:lnTo>
                  <a:lnTo>
                    <a:pt x="127542" y="116768"/>
                  </a:lnTo>
                  <a:lnTo>
                    <a:pt x="127664" y="116792"/>
                  </a:lnTo>
                  <a:lnTo>
                    <a:pt x="127786" y="116841"/>
                  </a:lnTo>
                  <a:lnTo>
                    <a:pt x="127895" y="116889"/>
                  </a:lnTo>
                  <a:lnTo>
                    <a:pt x="127992" y="116950"/>
                  </a:lnTo>
                  <a:lnTo>
                    <a:pt x="128078" y="117023"/>
                  </a:lnTo>
                  <a:lnTo>
                    <a:pt x="128272" y="117205"/>
                  </a:lnTo>
                  <a:lnTo>
                    <a:pt x="128528" y="117424"/>
                  </a:lnTo>
                  <a:lnTo>
                    <a:pt x="128819" y="117655"/>
                  </a:lnTo>
                  <a:lnTo>
                    <a:pt x="129111" y="117874"/>
                  </a:lnTo>
                  <a:lnTo>
                    <a:pt x="129634" y="118251"/>
                  </a:lnTo>
                  <a:lnTo>
                    <a:pt x="129817" y="118385"/>
                  </a:lnTo>
                  <a:lnTo>
                    <a:pt x="129926" y="118434"/>
                  </a:lnTo>
                  <a:lnTo>
                    <a:pt x="129963" y="118434"/>
                  </a:lnTo>
                  <a:lnTo>
                    <a:pt x="130011" y="118422"/>
                  </a:lnTo>
                  <a:lnTo>
                    <a:pt x="130169" y="118337"/>
                  </a:lnTo>
                  <a:lnTo>
                    <a:pt x="130388" y="118191"/>
                  </a:lnTo>
                  <a:lnTo>
                    <a:pt x="130656" y="117972"/>
                  </a:lnTo>
                  <a:lnTo>
                    <a:pt x="130960" y="117704"/>
                  </a:lnTo>
                  <a:lnTo>
                    <a:pt x="131288" y="117376"/>
                  </a:lnTo>
                  <a:lnTo>
                    <a:pt x="131459" y="117193"/>
                  </a:lnTo>
                  <a:lnTo>
                    <a:pt x="131641" y="116987"/>
                  </a:lnTo>
                  <a:lnTo>
                    <a:pt x="131823" y="116780"/>
                  </a:lnTo>
                  <a:lnTo>
                    <a:pt x="131994" y="116549"/>
                  </a:lnTo>
                  <a:lnTo>
                    <a:pt x="132346" y="116087"/>
                  </a:lnTo>
                  <a:lnTo>
                    <a:pt x="132663" y="115649"/>
                  </a:lnTo>
                  <a:lnTo>
                    <a:pt x="132967" y="115235"/>
                  </a:lnTo>
                  <a:lnTo>
                    <a:pt x="133271" y="114858"/>
                  </a:lnTo>
                  <a:lnTo>
                    <a:pt x="133429" y="114676"/>
                  </a:lnTo>
                  <a:lnTo>
                    <a:pt x="133599" y="114506"/>
                  </a:lnTo>
                  <a:lnTo>
                    <a:pt x="133769" y="114347"/>
                  </a:lnTo>
                  <a:lnTo>
                    <a:pt x="133952" y="114189"/>
                  </a:lnTo>
                  <a:lnTo>
                    <a:pt x="134146" y="114043"/>
                  </a:lnTo>
                  <a:lnTo>
                    <a:pt x="134353" y="113910"/>
                  </a:lnTo>
                  <a:lnTo>
                    <a:pt x="134572" y="113776"/>
                  </a:lnTo>
                  <a:lnTo>
                    <a:pt x="134815" y="113654"/>
                  </a:lnTo>
                  <a:lnTo>
                    <a:pt x="135034" y="113557"/>
                  </a:lnTo>
                  <a:lnTo>
                    <a:pt x="135302" y="113472"/>
                  </a:lnTo>
                  <a:lnTo>
                    <a:pt x="135594" y="113374"/>
                  </a:lnTo>
                  <a:lnTo>
                    <a:pt x="135910" y="113277"/>
                  </a:lnTo>
                  <a:lnTo>
                    <a:pt x="136615" y="113095"/>
                  </a:lnTo>
                  <a:lnTo>
                    <a:pt x="137357" y="112912"/>
                  </a:lnTo>
                  <a:lnTo>
                    <a:pt x="138099" y="112742"/>
                  </a:lnTo>
                  <a:lnTo>
                    <a:pt x="138792" y="112596"/>
                  </a:lnTo>
                  <a:lnTo>
                    <a:pt x="139911" y="112365"/>
                  </a:lnTo>
                  <a:lnTo>
                    <a:pt x="138245" y="112584"/>
                  </a:lnTo>
                  <a:lnTo>
                    <a:pt x="137418" y="112706"/>
                  </a:lnTo>
                  <a:lnTo>
                    <a:pt x="136871" y="112791"/>
                  </a:lnTo>
                  <a:lnTo>
                    <a:pt x="136579" y="112827"/>
                  </a:lnTo>
                  <a:lnTo>
                    <a:pt x="136202" y="112888"/>
                  </a:lnTo>
                  <a:lnTo>
                    <a:pt x="135752" y="112973"/>
                  </a:lnTo>
                  <a:lnTo>
                    <a:pt x="135290" y="113083"/>
                  </a:lnTo>
                  <a:lnTo>
                    <a:pt x="134840" y="113192"/>
                  </a:lnTo>
                  <a:lnTo>
                    <a:pt x="134621" y="113265"/>
                  </a:lnTo>
                  <a:lnTo>
                    <a:pt x="134426" y="113326"/>
                  </a:lnTo>
                  <a:lnTo>
                    <a:pt x="134244" y="113399"/>
                  </a:lnTo>
                  <a:lnTo>
                    <a:pt x="134098" y="113472"/>
                  </a:lnTo>
                  <a:lnTo>
                    <a:pt x="133964" y="113545"/>
                  </a:lnTo>
                  <a:lnTo>
                    <a:pt x="133879" y="113618"/>
                  </a:lnTo>
                  <a:lnTo>
                    <a:pt x="133392" y="114129"/>
                  </a:lnTo>
                  <a:lnTo>
                    <a:pt x="132663" y="114883"/>
                  </a:lnTo>
                  <a:lnTo>
                    <a:pt x="132286" y="115272"/>
                  </a:lnTo>
                  <a:lnTo>
                    <a:pt x="131933" y="115649"/>
                  </a:lnTo>
                  <a:lnTo>
                    <a:pt x="131641" y="115989"/>
                  </a:lnTo>
                  <a:lnTo>
                    <a:pt x="131434" y="116245"/>
                  </a:lnTo>
                  <a:lnTo>
                    <a:pt x="131264" y="116464"/>
                  </a:lnTo>
                  <a:lnTo>
                    <a:pt x="131118" y="116683"/>
                  </a:lnTo>
                  <a:lnTo>
                    <a:pt x="130863" y="117060"/>
                  </a:lnTo>
                  <a:lnTo>
                    <a:pt x="130741" y="117218"/>
                  </a:lnTo>
                  <a:lnTo>
                    <a:pt x="130619" y="117339"/>
                  </a:lnTo>
                  <a:lnTo>
                    <a:pt x="130571" y="117376"/>
                  </a:lnTo>
                  <a:lnTo>
                    <a:pt x="130510" y="117412"/>
                  </a:lnTo>
                  <a:lnTo>
                    <a:pt x="130449" y="117437"/>
                  </a:lnTo>
                  <a:lnTo>
                    <a:pt x="130279" y="117437"/>
                  </a:lnTo>
                  <a:lnTo>
                    <a:pt x="130145" y="117400"/>
                  </a:lnTo>
                  <a:lnTo>
                    <a:pt x="129999" y="117351"/>
                  </a:lnTo>
                  <a:lnTo>
                    <a:pt x="129841" y="117278"/>
                  </a:lnTo>
                  <a:lnTo>
                    <a:pt x="129671" y="117193"/>
                  </a:lnTo>
                  <a:lnTo>
                    <a:pt x="129525" y="117096"/>
                  </a:lnTo>
                  <a:lnTo>
                    <a:pt x="129379" y="116974"/>
                  </a:lnTo>
                  <a:lnTo>
                    <a:pt x="129257" y="116841"/>
                  </a:lnTo>
                  <a:lnTo>
                    <a:pt x="129111" y="116695"/>
                  </a:lnTo>
                  <a:lnTo>
                    <a:pt x="128929" y="116549"/>
                  </a:lnTo>
                  <a:lnTo>
                    <a:pt x="128722" y="116391"/>
                  </a:lnTo>
                  <a:lnTo>
                    <a:pt x="128503" y="116245"/>
                  </a:lnTo>
                  <a:lnTo>
                    <a:pt x="128138" y="116014"/>
                  </a:lnTo>
                  <a:lnTo>
                    <a:pt x="127992" y="115916"/>
                  </a:lnTo>
                  <a:lnTo>
                    <a:pt x="126898" y="115856"/>
                  </a:lnTo>
                  <a:lnTo>
                    <a:pt x="126010" y="115807"/>
                  </a:lnTo>
                  <a:lnTo>
                    <a:pt x="125621" y="115795"/>
                  </a:lnTo>
                  <a:lnTo>
                    <a:pt x="125329" y="115795"/>
                  </a:lnTo>
                  <a:lnTo>
                    <a:pt x="125195" y="115807"/>
                  </a:lnTo>
                  <a:lnTo>
                    <a:pt x="125061" y="115819"/>
                  </a:lnTo>
                  <a:lnTo>
                    <a:pt x="124757" y="115868"/>
                  </a:lnTo>
                  <a:lnTo>
                    <a:pt x="124429" y="115928"/>
                  </a:lnTo>
                  <a:lnTo>
                    <a:pt x="124088" y="116026"/>
                  </a:lnTo>
                  <a:lnTo>
                    <a:pt x="123760" y="116123"/>
                  </a:lnTo>
                  <a:lnTo>
                    <a:pt x="123468" y="116220"/>
                  </a:lnTo>
                  <a:lnTo>
                    <a:pt x="123201" y="116330"/>
                  </a:lnTo>
                  <a:lnTo>
                    <a:pt x="123006" y="116427"/>
                  </a:lnTo>
                  <a:lnTo>
                    <a:pt x="122921" y="116476"/>
                  </a:lnTo>
                  <a:lnTo>
                    <a:pt x="122836" y="116512"/>
                  </a:lnTo>
                  <a:lnTo>
                    <a:pt x="122653" y="116573"/>
                  </a:lnTo>
                  <a:lnTo>
                    <a:pt x="122288" y="116658"/>
                  </a:lnTo>
                  <a:lnTo>
                    <a:pt x="122349" y="116585"/>
                  </a:lnTo>
                  <a:lnTo>
                    <a:pt x="122410" y="116512"/>
                  </a:lnTo>
                  <a:lnTo>
                    <a:pt x="122495" y="116439"/>
                  </a:lnTo>
                  <a:lnTo>
                    <a:pt x="122580" y="116378"/>
                  </a:lnTo>
                  <a:lnTo>
                    <a:pt x="122678" y="116305"/>
                  </a:lnTo>
                  <a:lnTo>
                    <a:pt x="122763" y="116220"/>
                  </a:lnTo>
                  <a:lnTo>
                    <a:pt x="122848" y="116123"/>
                  </a:lnTo>
                  <a:lnTo>
                    <a:pt x="122909" y="116014"/>
                  </a:lnTo>
                  <a:lnTo>
                    <a:pt x="122957" y="115892"/>
                  </a:lnTo>
                  <a:lnTo>
                    <a:pt x="123006" y="115770"/>
                  </a:lnTo>
                  <a:lnTo>
                    <a:pt x="123043" y="115637"/>
                  </a:lnTo>
                  <a:lnTo>
                    <a:pt x="123067" y="115503"/>
                  </a:lnTo>
                  <a:lnTo>
                    <a:pt x="123079" y="115369"/>
                  </a:lnTo>
                  <a:lnTo>
                    <a:pt x="123091" y="115235"/>
                  </a:lnTo>
                  <a:lnTo>
                    <a:pt x="123091" y="115114"/>
                  </a:lnTo>
                  <a:lnTo>
                    <a:pt x="123079" y="114980"/>
                  </a:lnTo>
                  <a:lnTo>
                    <a:pt x="123067" y="114870"/>
                  </a:lnTo>
                  <a:lnTo>
                    <a:pt x="123043" y="114761"/>
                  </a:lnTo>
                  <a:lnTo>
                    <a:pt x="123006" y="114651"/>
                  </a:lnTo>
                  <a:lnTo>
                    <a:pt x="122970" y="114566"/>
                  </a:lnTo>
                  <a:lnTo>
                    <a:pt x="122933" y="114469"/>
                  </a:lnTo>
                  <a:lnTo>
                    <a:pt x="122897" y="114311"/>
                  </a:lnTo>
                  <a:lnTo>
                    <a:pt x="122824" y="113897"/>
                  </a:lnTo>
                  <a:lnTo>
                    <a:pt x="122763" y="113374"/>
                  </a:lnTo>
                  <a:lnTo>
                    <a:pt x="122702" y="112815"/>
                  </a:lnTo>
                  <a:lnTo>
                    <a:pt x="122617" y="111806"/>
                  </a:lnTo>
                  <a:lnTo>
                    <a:pt x="122580" y="111368"/>
                  </a:lnTo>
                  <a:lnTo>
                    <a:pt x="122726" y="110893"/>
                  </a:lnTo>
                  <a:lnTo>
                    <a:pt x="123091" y="109775"/>
                  </a:lnTo>
                  <a:lnTo>
                    <a:pt x="123310" y="109106"/>
                  </a:lnTo>
                  <a:lnTo>
                    <a:pt x="123541" y="108425"/>
                  </a:lnTo>
                  <a:lnTo>
                    <a:pt x="123772" y="107792"/>
                  </a:lnTo>
                  <a:lnTo>
                    <a:pt x="123979" y="107269"/>
                  </a:lnTo>
                  <a:lnTo>
                    <a:pt x="124186" y="106783"/>
                  </a:lnTo>
                  <a:lnTo>
                    <a:pt x="124380" y="106260"/>
                  </a:lnTo>
                  <a:lnTo>
                    <a:pt x="124733" y="105250"/>
                  </a:lnTo>
                  <a:lnTo>
                    <a:pt x="125001" y="104460"/>
                  </a:lnTo>
                  <a:lnTo>
                    <a:pt x="125098" y="104229"/>
                  </a:lnTo>
                  <a:lnTo>
                    <a:pt x="125134" y="104156"/>
                  </a:lnTo>
                  <a:lnTo>
                    <a:pt x="125159" y="104131"/>
                  </a:lnTo>
                  <a:lnTo>
                    <a:pt x="125171" y="104107"/>
                  </a:lnTo>
                  <a:lnTo>
                    <a:pt x="125183" y="104058"/>
                  </a:lnTo>
                  <a:lnTo>
                    <a:pt x="125195" y="103912"/>
                  </a:lnTo>
                  <a:lnTo>
                    <a:pt x="125195" y="103718"/>
                  </a:lnTo>
                  <a:lnTo>
                    <a:pt x="125195" y="103499"/>
                  </a:lnTo>
                  <a:lnTo>
                    <a:pt x="125171" y="103098"/>
                  </a:lnTo>
                  <a:lnTo>
                    <a:pt x="125159" y="102915"/>
                  </a:lnTo>
                  <a:lnTo>
                    <a:pt x="124745" y="102429"/>
                  </a:lnTo>
                  <a:lnTo>
                    <a:pt x="124271" y="101906"/>
                  </a:lnTo>
                  <a:lnTo>
                    <a:pt x="123687" y="101249"/>
                  </a:lnTo>
                  <a:lnTo>
                    <a:pt x="123602" y="101188"/>
                  </a:lnTo>
                  <a:lnTo>
                    <a:pt x="123493" y="101115"/>
                  </a:lnTo>
                  <a:lnTo>
                    <a:pt x="123359" y="101042"/>
                  </a:lnTo>
                  <a:lnTo>
                    <a:pt x="123188" y="100969"/>
                  </a:lnTo>
                  <a:lnTo>
                    <a:pt x="122994" y="100896"/>
                  </a:lnTo>
                  <a:lnTo>
                    <a:pt x="122775" y="100823"/>
                  </a:lnTo>
                  <a:lnTo>
                    <a:pt x="122288" y="100665"/>
                  </a:lnTo>
                  <a:lnTo>
                    <a:pt x="121729" y="100507"/>
                  </a:lnTo>
                  <a:lnTo>
                    <a:pt x="121121" y="100361"/>
                  </a:lnTo>
                  <a:lnTo>
                    <a:pt x="119820" y="100045"/>
                  </a:lnTo>
                  <a:lnTo>
                    <a:pt x="118530" y="99753"/>
                  </a:lnTo>
                  <a:lnTo>
                    <a:pt x="117399" y="99486"/>
                  </a:lnTo>
                  <a:lnTo>
                    <a:pt x="116937" y="99364"/>
                  </a:lnTo>
                  <a:lnTo>
                    <a:pt x="116560" y="99242"/>
                  </a:lnTo>
                  <a:lnTo>
                    <a:pt x="116414" y="99194"/>
                  </a:lnTo>
                  <a:lnTo>
                    <a:pt x="116293" y="99145"/>
                  </a:lnTo>
                  <a:lnTo>
                    <a:pt x="116208" y="99096"/>
                  </a:lnTo>
                  <a:lnTo>
                    <a:pt x="116147" y="99048"/>
                  </a:lnTo>
                  <a:lnTo>
                    <a:pt x="116208" y="99121"/>
                  </a:lnTo>
                  <a:lnTo>
                    <a:pt x="116317" y="99206"/>
                  </a:lnTo>
                  <a:lnTo>
                    <a:pt x="116451" y="99291"/>
                  </a:lnTo>
                  <a:lnTo>
                    <a:pt x="116609" y="99388"/>
                  </a:lnTo>
                  <a:lnTo>
                    <a:pt x="116803" y="99498"/>
                  </a:lnTo>
                  <a:lnTo>
                    <a:pt x="117022" y="99607"/>
                  </a:lnTo>
                  <a:lnTo>
                    <a:pt x="117533" y="99826"/>
                  </a:lnTo>
                  <a:lnTo>
                    <a:pt x="118117" y="100069"/>
                  </a:lnTo>
                  <a:lnTo>
                    <a:pt x="118749" y="100325"/>
                  </a:lnTo>
                  <a:lnTo>
                    <a:pt x="119430" y="100580"/>
                  </a:lnTo>
                  <a:lnTo>
                    <a:pt x="120124" y="100836"/>
                  </a:lnTo>
                  <a:lnTo>
                    <a:pt x="122702" y="101760"/>
                  </a:lnTo>
                  <a:lnTo>
                    <a:pt x="123201" y="101942"/>
                  </a:lnTo>
                  <a:lnTo>
                    <a:pt x="123602" y="102100"/>
                  </a:lnTo>
                  <a:lnTo>
                    <a:pt x="123882" y="102222"/>
                  </a:lnTo>
                  <a:lnTo>
                    <a:pt x="123979" y="102258"/>
                  </a:lnTo>
                  <a:lnTo>
                    <a:pt x="124040" y="102295"/>
                  </a:lnTo>
                  <a:lnTo>
                    <a:pt x="124125" y="102380"/>
                  </a:lnTo>
                  <a:lnTo>
                    <a:pt x="124210" y="102465"/>
                  </a:lnTo>
                  <a:lnTo>
                    <a:pt x="124295" y="102550"/>
                  </a:lnTo>
                  <a:lnTo>
                    <a:pt x="124356" y="102635"/>
                  </a:lnTo>
                  <a:lnTo>
                    <a:pt x="124465" y="102818"/>
                  </a:lnTo>
                  <a:lnTo>
                    <a:pt x="124538" y="102988"/>
                  </a:lnTo>
                  <a:lnTo>
                    <a:pt x="124587" y="103146"/>
                  </a:lnTo>
                  <a:lnTo>
                    <a:pt x="124611" y="103280"/>
                  </a:lnTo>
                  <a:lnTo>
                    <a:pt x="124624" y="103402"/>
                  </a:lnTo>
                  <a:lnTo>
                    <a:pt x="124611" y="103499"/>
                  </a:lnTo>
                  <a:lnTo>
                    <a:pt x="123541" y="106394"/>
                  </a:lnTo>
                  <a:lnTo>
                    <a:pt x="122775" y="108437"/>
                  </a:lnTo>
                  <a:lnTo>
                    <a:pt x="122483" y="109191"/>
                  </a:lnTo>
                  <a:lnTo>
                    <a:pt x="122313" y="109641"/>
                  </a:lnTo>
                  <a:lnTo>
                    <a:pt x="122252" y="109775"/>
                  </a:lnTo>
                  <a:lnTo>
                    <a:pt x="122203" y="109920"/>
                  </a:lnTo>
                  <a:lnTo>
                    <a:pt x="122118" y="110261"/>
                  </a:lnTo>
                  <a:lnTo>
                    <a:pt x="122045" y="110626"/>
                  </a:lnTo>
                  <a:lnTo>
                    <a:pt x="121997" y="110979"/>
                  </a:lnTo>
                  <a:lnTo>
                    <a:pt x="121948" y="111307"/>
                  </a:lnTo>
                  <a:lnTo>
                    <a:pt x="121924" y="111587"/>
                  </a:lnTo>
                  <a:lnTo>
                    <a:pt x="121899" y="111830"/>
                  </a:lnTo>
                  <a:lnTo>
                    <a:pt x="121972" y="112341"/>
                  </a:lnTo>
                  <a:lnTo>
                    <a:pt x="122118" y="113460"/>
                  </a:lnTo>
                  <a:lnTo>
                    <a:pt x="122252" y="114627"/>
                  </a:lnTo>
                  <a:lnTo>
                    <a:pt x="122288" y="115041"/>
                  </a:lnTo>
                  <a:lnTo>
                    <a:pt x="122288" y="115174"/>
                  </a:lnTo>
                  <a:lnTo>
                    <a:pt x="122288" y="115247"/>
                  </a:lnTo>
                  <a:lnTo>
                    <a:pt x="122264" y="115308"/>
                  </a:lnTo>
                  <a:lnTo>
                    <a:pt x="122203" y="115418"/>
                  </a:lnTo>
                  <a:lnTo>
                    <a:pt x="121984" y="115734"/>
                  </a:lnTo>
                  <a:lnTo>
                    <a:pt x="121693" y="116160"/>
                  </a:lnTo>
                  <a:lnTo>
                    <a:pt x="121352" y="116634"/>
                  </a:lnTo>
                  <a:lnTo>
                    <a:pt x="120975" y="117120"/>
                  </a:lnTo>
                  <a:lnTo>
                    <a:pt x="120634" y="117583"/>
                  </a:lnTo>
                  <a:lnTo>
                    <a:pt x="120330" y="117960"/>
                  </a:lnTo>
                  <a:lnTo>
                    <a:pt x="120197" y="118105"/>
                  </a:lnTo>
                  <a:lnTo>
                    <a:pt x="120099" y="118203"/>
                  </a:lnTo>
                  <a:lnTo>
                    <a:pt x="119978" y="118300"/>
                  </a:lnTo>
                  <a:lnTo>
                    <a:pt x="119783" y="118434"/>
                  </a:lnTo>
                  <a:lnTo>
                    <a:pt x="119528" y="118592"/>
                  </a:lnTo>
                  <a:lnTo>
                    <a:pt x="119224" y="118762"/>
                  </a:lnTo>
                  <a:lnTo>
                    <a:pt x="118494" y="119164"/>
                  </a:lnTo>
                  <a:lnTo>
                    <a:pt x="118093" y="119370"/>
                  </a:lnTo>
                  <a:lnTo>
                    <a:pt x="117655" y="119589"/>
                  </a:lnTo>
                  <a:lnTo>
                    <a:pt x="117205" y="119808"/>
                  </a:lnTo>
                  <a:lnTo>
                    <a:pt x="116755" y="120003"/>
                  </a:lnTo>
                  <a:lnTo>
                    <a:pt x="116305" y="120209"/>
                  </a:lnTo>
                  <a:lnTo>
                    <a:pt x="115855" y="120380"/>
                  </a:lnTo>
                  <a:lnTo>
                    <a:pt x="115429" y="120550"/>
                  </a:lnTo>
                  <a:lnTo>
                    <a:pt x="115028" y="120684"/>
                  </a:lnTo>
                  <a:lnTo>
                    <a:pt x="114663" y="120793"/>
                  </a:lnTo>
                  <a:lnTo>
                    <a:pt x="114322" y="120866"/>
                  </a:lnTo>
                  <a:lnTo>
                    <a:pt x="112985" y="121085"/>
                  </a:lnTo>
                  <a:lnTo>
                    <a:pt x="112279" y="121207"/>
                  </a:lnTo>
                  <a:lnTo>
                    <a:pt x="111586" y="121341"/>
                  </a:lnTo>
                  <a:lnTo>
                    <a:pt x="110941" y="121474"/>
                  </a:lnTo>
                  <a:lnTo>
                    <a:pt x="110358" y="121608"/>
                  </a:lnTo>
                  <a:lnTo>
                    <a:pt x="110090" y="121681"/>
                  </a:lnTo>
                  <a:lnTo>
                    <a:pt x="109859" y="121754"/>
                  </a:lnTo>
                  <a:lnTo>
                    <a:pt x="109664" y="121815"/>
                  </a:lnTo>
                  <a:lnTo>
                    <a:pt x="109494" y="121888"/>
                  </a:lnTo>
                  <a:lnTo>
                    <a:pt x="109312" y="121961"/>
                  </a:lnTo>
                  <a:lnTo>
                    <a:pt x="109105" y="122046"/>
                  </a:lnTo>
                  <a:lnTo>
                    <a:pt x="108594" y="122228"/>
                  </a:lnTo>
                  <a:lnTo>
                    <a:pt x="107986" y="122411"/>
                  </a:lnTo>
                  <a:lnTo>
                    <a:pt x="107305" y="122581"/>
                  </a:lnTo>
                  <a:lnTo>
                    <a:pt x="106952" y="122666"/>
                  </a:lnTo>
                  <a:lnTo>
                    <a:pt x="106600" y="122739"/>
                  </a:lnTo>
                  <a:lnTo>
                    <a:pt x="106247" y="122812"/>
                  </a:lnTo>
                  <a:lnTo>
                    <a:pt x="105894" y="122873"/>
                  </a:lnTo>
                  <a:lnTo>
                    <a:pt x="105554" y="122922"/>
                  </a:lnTo>
                  <a:lnTo>
                    <a:pt x="105225" y="122946"/>
                  </a:lnTo>
                  <a:lnTo>
                    <a:pt x="104909" y="122970"/>
                  </a:lnTo>
                  <a:lnTo>
                    <a:pt x="104617" y="122970"/>
                  </a:lnTo>
                  <a:lnTo>
                    <a:pt x="104350" y="122958"/>
                  </a:lnTo>
                  <a:lnTo>
                    <a:pt x="104131" y="122946"/>
                  </a:lnTo>
                  <a:lnTo>
                    <a:pt x="103936" y="122922"/>
                  </a:lnTo>
                  <a:lnTo>
                    <a:pt x="103766" y="122897"/>
                  </a:lnTo>
                  <a:lnTo>
                    <a:pt x="103620" y="122861"/>
                  </a:lnTo>
                  <a:lnTo>
                    <a:pt x="103486" y="122824"/>
                  </a:lnTo>
                  <a:lnTo>
                    <a:pt x="103267" y="122739"/>
                  </a:lnTo>
                  <a:lnTo>
                    <a:pt x="103048" y="122642"/>
                  </a:lnTo>
                  <a:lnTo>
                    <a:pt x="102793" y="122532"/>
                  </a:lnTo>
                  <a:lnTo>
                    <a:pt x="102465" y="122411"/>
                  </a:lnTo>
                  <a:lnTo>
                    <a:pt x="102258" y="122350"/>
                  </a:lnTo>
                  <a:lnTo>
                    <a:pt x="102027" y="122289"/>
                  </a:lnTo>
                  <a:lnTo>
                    <a:pt x="100774" y="121973"/>
                  </a:lnTo>
                  <a:lnTo>
                    <a:pt x="99838" y="121730"/>
                  </a:lnTo>
                  <a:lnTo>
                    <a:pt x="99534" y="121645"/>
                  </a:lnTo>
                  <a:lnTo>
                    <a:pt x="99436" y="121608"/>
                  </a:lnTo>
                  <a:lnTo>
                    <a:pt x="99278" y="121608"/>
                  </a:lnTo>
                  <a:lnTo>
                    <a:pt x="99108" y="121596"/>
                  </a:lnTo>
                  <a:lnTo>
                    <a:pt x="98889" y="121547"/>
                  </a:lnTo>
                  <a:lnTo>
                    <a:pt x="98755" y="121523"/>
                  </a:lnTo>
                  <a:lnTo>
                    <a:pt x="98622" y="121474"/>
                  </a:lnTo>
                  <a:lnTo>
                    <a:pt x="98476" y="121426"/>
                  </a:lnTo>
                  <a:lnTo>
                    <a:pt x="98330" y="121365"/>
                  </a:lnTo>
                  <a:lnTo>
                    <a:pt x="98172" y="121292"/>
                  </a:lnTo>
                  <a:lnTo>
                    <a:pt x="98013" y="121195"/>
                  </a:lnTo>
                  <a:lnTo>
                    <a:pt x="97855" y="121085"/>
                  </a:lnTo>
                  <a:lnTo>
                    <a:pt x="97697" y="120964"/>
                  </a:lnTo>
                  <a:lnTo>
                    <a:pt x="97186" y="120550"/>
                  </a:lnTo>
                  <a:lnTo>
                    <a:pt x="96858" y="120295"/>
                  </a:lnTo>
                  <a:lnTo>
                    <a:pt x="96724" y="120209"/>
                  </a:lnTo>
                  <a:lnTo>
                    <a:pt x="96578" y="120124"/>
                  </a:lnTo>
                  <a:lnTo>
                    <a:pt x="96213" y="119930"/>
                  </a:lnTo>
                  <a:lnTo>
                    <a:pt x="96104" y="119881"/>
                  </a:lnTo>
                  <a:lnTo>
                    <a:pt x="95995" y="119808"/>
                  </a:lnTo>
                  <a:lnTo>
                    <a:pt x="95800" y="119674"/>
                  </a:lnTo>
                  <a:lnTo>
                    <a:pt x="95630" y="119528"/>
                  </a:lnTo>
                  <a:lnTo>
                    <a:pt x="95484" y="119382"/>
                  </a:lnTo>
                  <a:lnTo>
                    <a:pt x="95374" y="119261"/>
                  </a:lnTo>
                  <a:lnTo>
                    <a:pt x="95289" y="119151"/>
                  </a:lnTo>
                  <a:lnTo>
                    <a:pt x="95216" y="119054"/>
                  </a:lnTo>
                  <a:lnTo>
                    <a:pt x="95180" y="118957"/>
                  </a:lnTo>
                  <a:lnTo>
                    <a:pt x="95131" y="118860"/>
                  </a:lnTo>
                  <a:lnTo>
                    <a:pt x="95058" y="118750"/>
                  </a:lnTo>
                  <a:lnTo>
                    <a:pt x="94973" y="118628"/>
                  </a:lnTo>
                  <a:lnTo>
                    <a:pt x="94912" y="118568"/>
                  </a:lnTo>
                  <a:lnTo>
                    <a:pt x="94851" y="118519"/>
                  </a:lnTo>
                  <a:lnTo>
                    <a:pt x="94778" y="118470"/>
                  </a:lnTo>
                  <a:lnTo>
                    <a:pt x="94693" y="118434"/>
                  </a:lnTo>
                  <a:lnTo>
                    <a:pt x="94608" y="118397"/>
                  </a:lnTo>
                  <a:lnTo>
                    <a:pt x="94523" y="118373"/>
                  </a:lnTo>
                  <a:lnTo>
                    <a:pt x="94353" y="118324"/>
                  </a:lnTo>
                  <a:lnTo>
                    <a:pt x="94219" y="118276"/>
                  </a:lnTo>
                  <a:lnTo>
                    <a:pt x="94170" y="118239"/>
                  </a:lnTo>
                  <a:lnTo>
                    <a:pt x="94134" y="118215"/>
                  </a:lnTo>
                  <a:lnTo>
                    <a:pt x="94097" y="118178"/>
                  </a:lnTo>
                  <a:lnTo>
                    <a:pt x="94073" y="118130"/>
                  </a:lnTo>
                  <a:lnTo>
                    <a:pt x="94061" y="118081"/>
                  </a:lnTo>
                  <a:lnTo>
                    <a:pt x="94061" y="118032"/>
                  </a:lnTo>
                  <a:lnTo>
                    <a:pt x="94073" y="117984"/>
                  </a:lnTo>
                  <a:lnTo>
                    <a:pt x="94085" y="117923"/>
                  </a:lnTo>
                  <a:lnTo>
                    <a:pt x="94134" y="117789"/>
                  </a:lnTo>
                  <a:lnTo>
                    <a:pt x="94231" y="117643"/>
                  </a:lnTo>
                  <a:lnTo>
                    <a:pt x="94389" y="117388"/>
                  </a:lnTo>
                  <a:lnTo>
                    <a:pt x="94438" y="117291"/>
                  </a:lnTo>
                  <a:lnTo>
                    <a:pt x="94450" y="117254"/>
                  </a:lnTo>
                  <a:lnTo>
                    <a:pt x="94462" y="117205"/>
                  </a:lnTo>
                  <a:lnTo>
                    <a:pt x="94450" y="117169"/>
                  </a:lnTo>
                  <a:lnTo>
                    <a:pt x="94438" y="117120"/>
                  </a:lnTo>
                  <a:lnTo>
                    <a:pt x="94389" y="117011"/>
                  </a:lnTo>
                  <a:lnTo>
                    <a:pt x="94292" y="116877"/>
                  </a:lnTo>
                  <a:lnTo>
                    <a:pt x="94158" y="116707"/>
                  </a:lnTo>
                  <a:lnTo>
                    <a:pt x="94000" y="116512"/>
                  </a:lnTo>
                  <a:lnTo>
                    <a:pt x="93939" y="116415"/>
                  </a:lnTo>
                  <a:lnTo>
                    <a:pt x="93878" y="116318"/>
                  </a:lnTo>
                  <a:lnTo>
                    <a:pt x="93830" y="116208"/>
                  </a:lnTo>
                  <a:lnTo>
                    <a:pt x="93793" y="116099"/>
                  </a:lnTo>
                  <a:lnTo>
                    <a:pt x="93757" y="115989"/>
                  </a:lnTo>
                  <a:lnTo>
                    <a:pt x="93720" y="115868"/>
                  </a:lnTo>
                  <a:lnTo>
                    <a:pt x="93684" y="115624"/>
                  </a:lnTo>
                  <a:lnTo>
                    <a:pt x="93672" y="115345"/>
                  </a:lnTo>
                  <a:lnTo>
                    <a:pt x="93684" y="115028"/>
                  </a:lnTo>
                  <a:lnTo>
                    <a:pt x="93708" y="114688"/>
                  </a:lnTo>
                  <a:lnTo>
                    <a:pt x="93732" y="114518"/>
                  </a:lnTo>
                  <a:lnTo>
                    <a:pt x="93757" y="114372"/>
                  </a:lnTo>
                  <a:lnTo>
                    <a:pt x="93793" y="114262"/>
                  </a:lnTo>
                  <a:lnTo>
                    <a:pt x="93830" y="114165"/>
                  </a:lnTo>
                  <a:lnTo>
                    <a:pt x="93866" y="114080"/>
                  </a:lnTo>
                  <a:lnTo>
                    <a:pt x="93903" y="114007"/>
                  </a:lnTo>
                  <a:lnTo>
                    <a:pt x="93988" y="113897"/>
                  </a:lnTo>
                  <a:lnTo>
                    <a:pt x="94073" y="113812"/>
                  </a:lnTo>
                  <a:lnTo>
                    <a:pt x="94146" y="113691"/>
                  </a:lnTo>
                  <a:lnTo>
                    <a:pt x="94182" y="113618"/>
                  </a:lnTo>
                  <a:lnTo>
                    <a:pt x="94207" y="113533"/>
                  </a:lnTo>
                  <a:lnTo>
                    <a:pt x="94243" y="113435"/>
                  </a:lnTo>
                  <a:lnTo>
                    <a:pt x="94268" y="113314"/>
                  </a:lnTo>
                  <a:lnTo>
                    <a:pt x="94292" y="113058"/>
                  </a:lnTo>
                  <a:lnTo>
                    <a:pt x="94304" y="112827"/>
                  </a:lnTo>
                  <a:lnTo>
                    <a:pt x="94341" y="112608"/>
                  </a:lnTo>
                  <a:lnTo>
                    <a:pt x="94353" y="112499"/>
                  </a:lnTo>
                  <a:lnTo>
                    <a:pt x="94389" y="112389"/>
                  </a:lnTo>
                  <a:lnTo>
                    <a:pt x="94438" y="112268"/>
                  </a:lnTo>
                  <a:lnTo>
                    <a:pt x="94486" y="112146"/>
                  </a:lnTo>
                  <a:lnTo>
                    <a:pt x="94559" y="112012"/>
                  </a:lnTo>
                  <a:lnTo>
                    <a:pt x="94657" y="111866"/>
                  </a:lnTo>
                  <a:lnTo>
                    <a:pt x="94778" y="111720"/>
                  </a:lnTo>
                  <a:lnTo>
                    <a:pt x="94912" y="111550"/>
                  </a:lnTo>
                  <a:lnTo>
                    <a:pt x="95082" y="111368"/>
                  </a:lnTo>
                  <a:lnTo>
                    <a:pt x="95277" y="111161"/>
                  </a:lnTo>
                  <a:lnTo>
                    <a:pt x="95472" y="110966"/>
                  </a:lnTo>
                  <a:lnTo>
                    <a:pt x="95630" y="110784"/>
                  </a:lnTo>
                  <a:lnTo>
                    <a:pt x="95763" y="110614"/>
                  </a:lnTo>
                  <a:lnTo>
                    <a:pt x="95873" y="110456"/>
                  </a:lnTo>
                  <a:lnTo>
                    <a:pt x="95958" y="110310"/>
                  </a:lnTo>
                  <a:lnTo>
                    <a:pt x="96031" y="110176"/>
                  </a:lnTo>
                  <a:lnTo>
                    <a:pt x="96153" y="109908"/>
                  </a:lnTo>
                  <a:lnTo>
                    <a:pt x="96262" y="109641"/>
                  </a:lnTo>
                  <a:lnTo>
                    <a:pt x="96323" y="109507"/>
                  </a:lnTo>
                  <a:lnTo>
                    <a:pt x="96384" y="109361"/>
                  </a:lnTo>
                  <a:lnTo>
                    <a:pt x="96481" y="109203"/>
                  </a:lnTo>
                  <a:lnTo>
                    <a:pt x="96578" y="109033"/>
                  </a:lnTo>
                  <a:lnTo>
                    <a:pt x="96712" y="108850"/>
                  </a:lnTo>
                  <a:lnTo>
                    <a:pt x="96870" y="108643"/>
                  </a:lnTo>
                  <a:lnTo>
                    <a:pt x="97247" y="108206"/>
                  </a:lnTo>
                  <a:lnTo>
                    <a:pt x="97649" y="107780"/>
                  </a:lnTo>
                  <a:lnTo>
                    <a:pt x="98476" y="106892"/>
                  </a:lnTo>
                  <a:lnTo>
                    <a:pt x="98877" y="106442"/>
                  </a:lnTo>
                  <a:lnTo>
                    <a:pt x="99266" y="105992"/>
                  </a:lnTo>
                  <a:lnTo>
                    <a:pt x="99449" y="105749"/>
                  </a:lnTo>
                  <a:lnTo>
                    <a:pt x="99631" y="105518"/>
                  </a:lnTo>
                  <a:lnTo>
                    <a:pt x="99789" y="105287"/>
                  </a:lnTo>
                  <a:lnTo>
                    <a:pt x="99947" y="105044"/>
                  </a:lnTo>
                  <a:lnTo>
                    <a:pt x="100093" y="104812"/>
                  </a:lnTo>
                  <a:lnTo>
                    <a:pt x="100227" y="104606"/>
                  </a:lnTo>
                  <a:lnTo>
                    <a:pt x="100361" y="104411"/>
                  </a:lnTo>
                  <a:lnTo>
                    <a:pt x="100494" y="104253"/>
                  </a:lnTo>
                  <a:lnTo>
                    <a:pt x="100628" y="104095"/>
                  </a:lnTo>
                  <a:lnTo>
                    <a:pt x="100750" y="103961"/>
                  </a:lnTo>
                  <a:lnTo>
                    <a:pt x="100884" y="103840"/>
                  </a:lnTo>
                  <a:lnTo>
                    <a:pt x="101005" y="103730"/>
                  </a:lnTo>
                  <a:lnTo>
                    <a:pt x="101248" y="103548"/>
                  </a:lnTo>
                  <a:lnTo>
                    <a:pt x="101480" y="103390"/>
                  </a:lnTo>
                  <a:lnTo>
                    <a:pt x="101711" y="103256"/>
                  </a:lnTo>
                  <a:lnTo>
                    <a:pt x="101954" y="103134"/>
                  </a:lnTo>
                  <a:lnTo>
                    <a:pt x="102185" y="103025"/>
                  </a:lnTo>
                  <a:lnTo>
                    <a:pt x="102404" y="102940"/>
                  </a:lnTo>
                  <a:lnTo>
                    <a:pt x="102623" y="102879"/>
                  </a:lnTo>
                  <a:lnTo>
                    <a:pt x="102842" y="102830"/>
                  </a:lnTo>
                  <a:lnTo>
                    <a:pt x="103073" y="102781"/>
                  </a:lnTo>
                  <a:lnTo>
                    <a:pt x="103304" y="102721"/>
                  </a:lnTo>
                  <a:lnTo>
                    <a:pt x="103559" y="102648"/>
                  </a:lnTo>
                  <a:lnTo>
                    <a:pt x="103839" y="102550"/>
                  </a:lnTo>
                  <a:lnTo>
                    <a:pt x="104119" y="102453"/>
                  </a:lnTo>
                  <a:lnTo>
                    <a:pt x="104350" y="102404"/>
                  </a:lnTo>
                  <a:lnTo>
                    <a:pt x="104447" y="102392"/>
                  </a:lnTo>
                  <a:lnTo>
                    <a:pt x="104544" y="102380"/>
                  </a:lnTo>
                  <a:lnTo>
                    <a:pt x="104629" y="102380"/>
                  </a:lnTo>
                  <a:lnTo>
                    <a:pt x="104702" y="102392"/>
                  </a:lnTo>
                  <a:lnTo>
                    <a:pt x="104763" y="102417"/>
                  </a:lnTo>
                  <a:lnTo>
                    <a:pt x="104824" y="102441"/>
                  </a:lnTo>
                  <a:lnTo>
                    <a:pt x="104873" y="102477"/>
                  </a:lnTo>
                  <a:lnTo>
                    <a:pt x="104934" y="102526"/>
                  </a:lnTo>
                  <a:lnTo>
                    <a:pt x="105019" y="102623"/>
                  </a:lnTo>
                  <a:lnTo>
                    <a:pt x="105092" y="102769"/>
                  </a:lnTo>
                  <a:lnTo>
                    <a:pt x="105165" y="102927"/>
                  </a:lnTo>
                  <a:lnTo>
                    <a:pt x="105238" y="103134"/>
                  </a:lnTo>
                  <a:lnTo>
                    <a:pt x="105311" y="103353"/>
                  </a:lnTo>
                  <a:lnTo>
                    <a:pt x="105359" y="103572"/>
                  </a:lnTo>
                  <a:lnTo>
                    <a:pt x="105444" y="103937"/>
                  </a:lnTo>
                  <a:lnTo>
                    <a:pt x="105481" y="104095"/>
                  </a:lnTo>
                  <a:lnTo>
                    <a:pt x="106527" y="105275"/>
                  </a:lnTo>
                  <a:lnTo>
                    <a:pt x="111817" y="106308"/>
                  </a:lnTo>
                  <a:lnTo>
                    <a:pt x="110941" y="106077"/>
                  </a:lnTo>
                  <a:lnTo>
                    <a:pt x="109251" y="105615"/>
                  </a:lnTo>
                  <a:lnTo>
                    <a:pt x="108339" y="105372"/>
                  </a:lnTo>
                  <a:lnTo>
                    <a:pt x="107536" y="105141"/>
                  </a:lnTo>
                  <a:lnTo>
                    <a:pt x="106916" y="104958"/>
                  </a:lnTo>
                  <a:lnTo>
                    <a:pt x="106721" y="104885"/>
                  </a:lnTo>
                  <a:lnTo>
                    <a:pt x="106600" y="104837"/>
                  </a:lnTo>
                  <a:lnTo>
                    <a:pt x="106527" y="104788"/>
                  </a:lnTo>
                  <a:lnTo>
                    <a:pt x="106466" y="104727"/>
                  </a:lnTo>
                  <a:lnTo>
                    <a:pt x="106393" y="104654"/>
                  </a:lnTo>
                  <a:lnTo>
                    <a:pt x="106320" y="104557"/>
                  </a:lnTo>
                  <a:lnTo>
                    <a:pt x="106198" y="104375"/>
                  </a:lnTo>
                  <a:lnTo>
                    <a:pt x="106077" y="104156"/>
                  </a:lnTo>
                  <a:lnTo>
                    <a:pt x="105979" y="103949"/>
                  </a:lnTo>
                  <a:lnTo>
                    <a:pt x="105894" y="103754"/>
                  </a:lnTo>
                  <a:lnTo>
                    <a:pt x="105797" y="103475"/>
                  </a:lnTo>
                  <a:lnTo>
                    <a:pt x="105700" y="103219"/>
                  </a:lnTo>
                  <a:lnTo>
                    <a:pt x="105566" y="102854"/>
                  </a:lnTo>
                  <a:lnTo>
                    <a:pt x="105493" y="102672"/>
                  </a:lnTo>
                  <a:lnTo>
                    <a:pt x="105444" y="102502"/>
                  </a:lnTo>
                  <a:lnTo>
                    <a:pt x="105420" y="102356"/>
                  </a:lnTo>
                  <a:lnTo>
                    <a:pt x="105420" y="102295"/>
                  </a:lnTo>
                  <a:lnTo>
                    <a:pt x="105420" y="102246"/>
                  </a:lnTo>
                  <a:lnTo>
                    <a:pt x="105432" y="102161"/>
                  </a:lnTo>
                  <a:lnTo>
                    <a:pt x="105420" y="102052"/>
                  </a:lnTo>
                  <a:lnTo>
                    <a:pt x="105371" y="101954"/>
                  </a:lnTo>
                  <a:lnTo>
                    <a:pt x="105311" y="101845"/>
                  </a:lnTo>
                  <a:lnTo>
                    <a:pt x="105225" y="101736"/>
                  </a:lnTo>
                  <a:lnTo>
                    <a:pt x="105128" y="101626"/>
                  </a:lnTo>
                  <a:lnTo>
                    <a:pt x="105019" y="101517"/>
                  </a:lnTo>
                  <a:lnTo>
                    <a:pt x="104897" y="101419"/>
                  </a:lnTo>
                  <a:lnTo>
                    <a:pt x="104763" y="101346"/>
                  </a:lnTo>
                  <a:lnTo>
                    <a:pt x="104642" y="101298"/>
                  </a:lnTo>
                  <a:lnTo>
                    <a:pt x="104532" y="101249"/>
                  </a:lnTo>
                  <a:lnTo>
                    <a:pt x="104411" y="101188"/>
                  </a:lnTo>
                  <a:lnTo>
                    <a:pt x="104301" y="101103"/>
                  </a:lnTo>
                  <a:lnTo>
                    <a:pt x="104240" y="101054"/>
                  </a:lnTo>
                  <a:lnTo>
                    <a:pt x="104179" y="100981"/>
                  </a:lnTo>
                  <a:lnTo>
                    <a:pt x="104119" y="100896"/>
                  </a:lnTo>
                  <a:lnTo>
                    <a:pt x="104058" y="100799"/>
                  </a:lnTo>
                  <a:lnTo>
                    <a:pt x="103997" y="100690"/>
                  </a:lnTo>
                  <a:lnTo>
                    <a:pt x="103936" y="100556"/>
                  </a:lnTo>
                  <a:lnTo>
                    <a:pt x="103827" y="100288"/>
                  </a:lnTo>
                  <a:lnTo>
                    <a:pt x="103766" y="100069"/>
                  </a:lnTo>
                  <a:lnTo>
                    <a:pt x="103729" y="99875"/>
                  </a:lnTo>
                  <a:lnTo>
                    <a:pt x="103729" y="99704"/>
                  </a:lnTo>
                  <a:lnTo>
                    <a:pt x="103754" y="99546"/>
                  </a:lnTo>
                  <a:lnTo>
                    <a:pt x="103790" y="99388"/>
                  </a:lnTo>
                  <a:lnTo>
                    <a:pt x="103900" y="99060"/>
                  </a:lnTo>
                  <a:lnTo>
                    <a:pt x="103936" y="98902"/>
                  </a:lnTo>
                  <a:lnTo>
                    <a:pt x="103961" y="98756"/>
                  </a:lnTo>
                  <a:lnTo>
                    <a:pt x="103961" y="98610"/>
                  </a:lnTo>
                  <a:lnTo>
                    <a:pt x="103948" y="98476"/>
                  </a:lnTo>
                  <a:lnTo>
                    <a:pt x="103936" y="98318"/>
                  </a:lnTo>
                  <a:lnTo>
                    <a:pt x="103936" y="98148"/>
                  </a:lnTo>
                  <a:lnTo>
                    <a:pt x="103948" y="97941"/>
                  </a:lnTo>
                  <a:lnTo>
                    <a:pt x="103973" y="97698"/>
                  </a:lnTo>
                  <a:lnTo>
                    <a:pt x="104021" y="97442"/>
                  </a:lnTo>
                  <a:lnTo>
                    <a:pt x="104070" y="97199"/>
                  </a:lnTo>
                  <a:lnTo>
                    <a:pt x="104131" y="96968"/>
                  </a:lnTo>
                  <a:lnTo>
                    <a:pt x="104228" y="96749"/>
                  </a:lnTo>
                  <a:lnTo>
                    <a:pt x="104289" y="96640"/>
                  </a:lnTo>
                  <a:lnTo>
                    <a:pt x="104350" y="96530"/>
                  </a:lnTo>
                  <a:lnTo>
                    <a:pt x="104435" y="96421"/>
                  </a:lnTo>
                  <a:lnTo>
                    <a:pt x="104520" y="96299"/>
                  </a:lnTo>
                  <a:lnTo>
                    <a:pt x="104739" y="96056"/>
                  </a:lnTo>
                  <a:lnTo>
                    <a:pt x="105019" y="95788"/>
                  </a:lnTo>
                  <a:lnTo>
                    <a:pt x="105177" y="95655"/>
                  </a:lnTo>
                  <a:lnTo>
                    <a:pt x="105335" y="95545"/>
                  </a:lnTo>
                  <a:lnTo>
                    <a:pt x="105493" y="95436"/>
                  </a:lnTo>
                  <a:lnTo>
                    <a:pt x="105663" y="95350"/>
                  </a:lnTo>
                  <a:lnTo>
                    <a:pt x="105992" y="95180"/>
                  </a:lnTo>
                  <a:lnTo>
                    <a:pt x="106332" y="95034"/>
                  </a:lnTo>
                  <a:lnTo>
                    <a:pt x="106685" y="94876"/>
                  </a:lnTo>
                  <a:lnTo>
                    <a:pt x="107038" y="94718"/>
                  </a:lnTo>
                  <a:lnTo>
                    <a:pt x="107220" y="94621"/>
                  </a:lnTo>
                  <a:lnTo>
                    <a:pt x="107402" y="94511"/>
                  </a:lnTo>
                  <a:lnTo>
                    <a:pt x="107585" y="94390"/>
                  </a:lnTo>
                  <a:lnTo>
                    <a:pt x="107767" y="94244"/>
                  </a:lnTo>
                  <a:lnTo>
                    <a:pt x="108132" y="93964"/>
                  </a:lnTo>
                  <a:lnTo>
                    <a:pt x="108509" y="93684"/>
                  </a:lnTo>
                  <a:lnTo>
                    <a:pt x="108886" y="93441"/>
                  </a:lnTo>
                  <a:lnTo>
                    <a:pt x="109275" y="93210"/>
                  </a:lnTo>
                  <a:lnTo>
                    <a:pt x="109664" y="93003"/>
                  </a:lnTo>
                  <a:lnTo>
                    <a:pt x="110066" y="92821"/>
                  </a:lnTo>
                  <a:lnTo>
                    <a:pt x="110479" y="92663"/>
                  </a:lnTo>
                  <a:lnTo>
                    <a:pt x="110905" y="92517"/>
                  </a:lnTo>
                  <a:lnTo>
                    <a:pt x="112133" y="92188"/>
                  </a:lnTo>
                  <a:lnTo>
                    <a:pt x="112948" y="91982"/>
                  </a:lnTo>
                  <a:lnTo>
                    <a:pt x="113800" y="91738"/>
                  </a:lnTo>
                  <a:lnTo>
                    <a:pt x="114639" y="91483"/>
                  </a:lnTo>
                  <a:lnTo>
                    <a:pt x="115040" y="91361"/>
                  </a:lnTo>
                  <a:lnTo>
                    <a:pt x="115417" y="91228"/>
                  </a:lnTo>
                  <a:lnTo>
                    <a:pt x="115758" y="91106"/>
                  </a:lnTo>
                  <a:lnTo>
                    <a:pt x="116062" y="90984"/>
                  </a:lnTo>
                  <a:lnTo>
                    <a:pt x="116329" y="90863"/>
                  </a:lnTo>
                  <a:lnTo>
                    <a:pt x="116536" y="90741"/>
                  </a:lnTo>
                  <a:lnTo>
                    <a:pt x="116731" y="90644"/>
                  </a:lnTo>
                  <a:lnTo>
                    <a:pt x="116949" y="90547"/>
                  </a:lnTo>
                  <a:lnTo>
                    <a:pt x="117180" y="90474"/>
                  </a:lnTo>
                  <a:lnTo>
                    <a:pt x="117436" y="90401"/>
                  </a:lnTo>
                  <a:lnTo>
                    <a:pt x="117716" y="90352"/>
                  </a:lnTo>
                  <a:lnTo>
                    <a:pt x="118008" y="90303"/>
                  </a:lnTo>
                  <a:lnTo>
                    <a:pt x="118603" y="90218"/>
                  </a:lnTo>
                  <a:lnTo>
                    <a:pt x="119212" y="90157"/>
                  </a:lnTo>
                  <a:lnTo>
                    <a:pt x="119807" y="90097"/>
                  </a:lnTo>
                  <a:lnTo>
                    <a:pt x="120367" y="90036"/>
                  </a:lnTo>
                  <a:lnTo>
                    <a:pt x="120634" y="89999"/>
                  </a:lnTo>
                  <a:lnTo>
                    <a:pt x="120878" y="89951"/>
                  </a:lnTo>
                  <a:lnTo>
                    <a:pt x="121230" y="89878"/>
                  </a:lnTo>
                  <a:lnTo>
                    <a:pt x="121583" y="89829"/>
                  </a:lnTo>
                  <a:lnTo>
                    <a:pt x="121924" y="89792"/>
                  </a:lnTo>
                  <a:lnTo>
                    <a:pt x="122240" y="89768"/>
                  </a:lnTo>
                  <a:lnTo>
                    <a:pt x="122447" y="89756"/>
                  </a:lnTo>
                  <a:lnTo>
                    <a:pt x="122653" y="89744"/>
                  </a:lnTo>
                  <a:lnTo>
                    <a:pt x="122860" y="89756"/>
                  </a:lnTo>
                  <a:lnTo>
                    <a:pt x="123043" y="89780"/>
                  </a:lnTo>
                  <a:lnTo>
                    <a:pt x="123225" y="89805"/>
                  </a:lnTo>
                  <a:lnTo>
                    <a:pt x="123395" y="89841"/>
                  </a:lnTo>
                  <a:lnTo>
                    <a:pt x="123553" y="89890"/>
                  </a:lnTo>
                  <a:lnTo>
                    <a:pt x="123699" y="89951"/>
                  </a:lnTo>
                  <a:lnTo>
                    <a:pt x="124076" y="90121"/>
                  </a:lnTo>
                  <a:lnTo>
                    <a:pt x="124210" y="90182"/>
                  </a:lnTo>
                  <a:lnTo>
                    <a:pt x="124344" y="90230"/>
                  </a:lnTo>
                  <a:lnTo>
                    <a:pt x="124465" y="90279"/>
                  </a:lnTo>
                  <a:lnTo>
                    <a:pt x="124624" y="90315"/>
                  </a:lnTo>
                  <a:lnTo>
                    <a:pt x="124830" y="90340"/>
                  </a:lnTo>
                  <a:lnTo>
                    <a:pt x="125086" y="90376"/>
                  </a:lnTo>
                  <a:lnTo>
                    <a:pt x="125353" y="90413"/>
                  </a:lnTo>
                  <a:lnTo>
                    <a:pt x="125572" y="90461"/>
                  </a:lnTo>
                  <a:lnTo>
                    <a:pt x="125755" y="90510"/>
                  </a:lnTo>
                  <a:lnTo>
                    <a:pt x="125925" y="90583"/>
                  </a:lnTo>
                  <a:lnTo>
                    <a:pt x="126290" y="90741"/>
                  </a:lnTo>
                  <a:lnTo>
                    <a:pt x="126521" y="90851"/>
                  </a:lnTo>
                  <a:lnTo>
                    <a:pt x="126813" y="90972"/>
                  </a:lnTo>
                  <a:lnTo>
                    <a:pt x="127360" y="91215"/>
                  </a:lnTo>
                  <a:lnTo>
                    <a:pt x="127579" y="91301"/>
                  </a:lnTo>
                  <a:lnTo>
                    <a:pt x="127761" y="91361"/>
                  </a:lnTo>
                  <a:lnTo>
                    <a:pt x="127956" y="91410"/>
                  </a:lnTo>
                  <a:lnTo>
                    <a:pt x="128150" y="91434"/>
                  </a:lnTo>
                  <a:lnTo>
                    <a:pt x="128382" y="91434"/>
                  </a:lnTo>
                  <a:lnTo>
                    <a:pt x="128649" y="91410"/>
                  </a:lnTo>
                  <a:lnTo>
                    <a:pt x="128807" y="91398"/>
                  </a:lnTo>
                  <a:lnTo>
                    <a:pt x="128990" y="91422"/>
                  </a:lnTo>
                  <a:lnTo>
                    <a:pt x="129196" y="91447"/>
                  </a:lnTo>
                  <a:lnTo>
                    <a:pt x="129403" y="91495"/>
                  </a:lnTo>
                  <a:lnTo>
                    <a:pt x="129634" y="91556"/>
                  </a:lnTo>
                  <a:lnTo>
                    <a:pt x="129865" y="91617"/>
                  </a:lnTo>
                  <a:lnTo>
                    <a:pt x="130352" y="91775"/>
                  </a:lnTo>
                  <a:lnTo>
                    <a:pt x="130814" y="91945"/>
                  </a:lnTo>
                  <a:lnTo>
                    <a:pt x="131227" y="92103"/>
                  </a:lnTo>
                  <a:lnTo>
                    <a:pt x="131799" y="92322"/>
                  </a:lnTo>
                  <a:lnTo>
                    <a:pt x="131872" y="92359"/>
                  </a:lnTo>
                  <a:lnTo>
                    <a:pt x="131957" y="92407"/>
                  </a:lnTo>
                  <a:lnTo>
                    <a:pt x="132018" y="92456"/>
                  </a:lnTo>
                  <a:lnTo>
                    <a:pt x="132091" y="92529"/>
                  </a:lnTo>
                  <a:lnTo>
                    <a:pt x="132152" y="92602"/>
                  </a:lnTo>
                  <a:lnTo>
                    <a:pt x="132200" y="92687"/>
                  </a:lnTo>
                  <a:lnTo>
                    <a:pt x="132310" y="92869"/>
                  </a:lnTo>
                  <a:lnTo>
                    <a:pt x="132395" y="93076"/>
                  </a:lnTo>
                  <a:lnTo>
                    <a:pt x="132480" y="93307"/>
                  </a:lnTo>
                  <a:lnTo>
                    <a:pt x="132626" y="93769"/>
                  </a:lnTo>
                  <a:lnTo>
                    <a:pt x="132675" y="93903"/>
                  </a:lnTo>
                  <a:lnTo>
                    <a:pt x="132748" y="94098"/>
                  </a:lnTo>
                  <a:lnTo>
                    <a:pt x="132979" y="94584"/>
                  </a:lnTo>
                  <a:lnTo>
                    <a:pt x="133623" y="95861"/>
                  </a:lnTo>
                  <a:lnTo>
                    <a:pt x="133964" y="96567"/>
                  </a:lnTo>
                  <a:lnTo>
                    <a:pt x="134280" y="97248"/>
                  </a:lnTo>
                  <a:lnTo>
                    <a:pt x="134426" y="97576"/>
                  </a:lnTo>
                  <a:lnTo>
                    <a:pt x="134548" y="97880"/>
                  </a:lnTo>
                  <a:lnTo>
                    <a:pt x="134645" y="98148"/>
                  </a:lnTo>
                  <a:lnTo>
                    <a:pt x="134718" y="98391"/>
                  </a:lnTo>
                  <a:lnTo>
                    <a:pt x="134779" y="98634"/>
                  </a:lnTo>
                  <a:lnTo>
                    <a:pt x="134815" y="98902"/>
                  </a:lnTo>
                  <a:lnTo>
                    <a:pt x="134840" y="99182"/>
                  </a:lnTo>
                  <a:lnTo>
                    <a:pt x="134864" y="99473"/>
                  </a:lnTo>
                  <a:lnTo>
                    <a:pt x="134888" y="100094"/>
                  </a:lnTo>
                  <a:lnTo>
                    <a:pt x="134900" y="100714"/>
                  </a:lnTo>
                  <a:lnTo>
                    <a:pt x="134925" y="101322"/>
                  </a:lnTo>
                  <a:lnTo>
                    <a:pt x="134937" y="101602"/>
                  </a:lnTo>
                  <a:lnTo>
                    <a:pt x="134961" y="101869"/>
                  </a:lnTo>
                  <a:lnTo>
                    <a:pt x="134985" y="102113"/>
                  </a:lnTo>
                  <a:lnTo>
                    <a:pt x="135022" y="102331"/>
                  </a:lnTo>
                  <a:lnTo>
                    <a:pt x="135083" y="102514"/>
                  </a:lnTo>
                  <a:lnTo>
                    <a:pt x="135144" y="102660"/>
                  </a:lnTo>
                  <a:lnTo>
                    <a:pt x="135204" y="102794"/>
                  </a:lnTo>
                  <a:lnTo>
                    <a:pt x="135253" y="102927"/>
                  </a:lnTo>
                  <a:lnTo>
                    <a:pt x="135290" y="103061"/>
                  </a:lnTo>
                  <a:lnTo>
                    <a:pt x="135314" y="103183"/>
                  </a:lnTo>
                  <a:lnTo>
                    <a:pt x="135338" y="103304"/>
                  </a:lnTo>
                  <a:lnTo>
                    <a:pt x="135350" y="103426"/>
                  </a:lnTo>
                  <a:lnTo>
                    <a:pt x="135338" y="103669"/>
                  </a:lnTo>
                  <a:lnTo>
                    <a:pt x="135314" y="103900"/>
                  </a:lnTo>
                  <a:lnTo>
                    <a:pt x="135277" y="104119"/>
                  </a:lnTo>
                  <a:lnTo>
                    <a:pt x="135180" y="104557"/>
                  </a:lnTo>
                  <a:lnTo>
                    <a:pt x="135131" y="104764"/>
                  </a:lnTo>
                  <a:lnTo>
                    <a:pt x="135071" y="104946"/>
                  </a:lnTo>
                  <a:lnTo>
                    <a:pt x="134998" y="105104"/>
                  </a:lnTo>
                  <a:lnTo>
                    <a:pt x="134900" y="105250"/>
                  </a:lnTo>
                  <a:lnTo>
                    <a:pt x="134779" y="105384"/>
                  </a:lnTo>
                  <a:lnTo>
                    <a:pt x="134633" y="105506"/>
                  </a:lnTo>
                  <a:lnTo>
                    <a:pt x="134475" y="105615"/>
                  </a:lnTo>
                  <a:lnTo>
                    <a:pt x="134280" y="105737"/>
                  </a:lnTo>
                  <a:lnTo>
                    <a:pt x="134013" y="105871"/>
                  </a:lnTo>
                  <a:lnTo>
                    <a:pt x="133635" y="106029"/>
                  </a:lnTo>
                  <a:lnTo>
                    <a:pt x="133186" y="106211"/>
                  </a:lnTo>
                  <a:lnTo>
                    <a:pt x="132699" y="106394"/>
                  </a:lnTo>
                  <a:lnTo>
                    <a:pt x="132213" y="106564"/>
                  </a:lnTo>
                  <a:lnTo>
                    <a:pt x="131763" y="106722"/>
                  </a:lnTo>
                  <a:lnTo>
                    <a:pt x="131361" y="106844"/>
                  </a:lnTo>
                  <a:lnTo>
                    <a:pt x="131057" y="106929"/>
                  </a:lnTo>
                  <a:lnTo>
                    <a:pt x="130814" y="106989"/>
                  </a:lnTo>
                  <a:lnTo>
                    <a:pt x="130546" y="107062"/>
                  </a:lnTo>
                  <a:lnTo>
                    <a:pt x="130279" y="107148"/>
                  </a:lnTo>
                  <a:lnTo>
                    <a:pt x="130011" y="107245"/>
                  </a:lnTo>
                  <a:lnTo>
                    <a:pt x="129744" y="107354"/>
                  </a:lnTo>
                  <a:lnTo>
                    <a:pt x="129500" y="107476"/>
                  </a:lnTo>
                  <a:lnTo>
                    <a:pt x="129391" y="107549"/>
                  </a:lnTo>
                  <a:lnTo>
                    <a:pt x="129282" y="107622"/>
                  </a:lnTo>
                  <a:lnTo>
                    <a:pt x="129184" y="107695"/>
                  </a:lnTo>
                  <a:lnTo>
                    <a:pt x="129099" y="107780"/>
                  </a:lnTo>
                  <a:lnTo>
                    <a:pt x="128783" y="108048"/>
                  </a:lnTo>
                  <a:lnTo>
                    <a:pt x="128649" y="108157"/>
                  </a:lnTo>
                  <a:lnTo>
                    <a:pt x="128552" y="108242"/>
                  </a:lnTo>
                  <a:lnTo>
                    <a:pt x="128467" y="108339"/>
                  </a:lnTo>
                  <a:lnTo>
                    <a:pt x="128418" y="108425"/>
                  </a:lnTo>
                  <a:lnTo>
                    <a:pt x="128382" y="108522"/>
                  </a:lnTo>
                  <a:lnTo>
                    <a:pt x="128382" y="108643"/>
                  </a:lnTo>
                  <a:lnTo>
                    <a:pt x="128394" y="108899"/>
                  </a:lnTo>
                  <a:lnTo>
                    <a:pt x="128394" y="109154"/>
                  </a:lnTo>
                  <a:lnTo>
                    <a:pt x="128382" y="109276"/>
                  </a:lnTo>
                  <a:lnTo>
                    <a:pt x="128357" y="109385"/>
                  </a:lnTo>
                  <a:lnTo>
                    <a:pt x="128333" y="109470"/>
                  </a:lnTo>
                  <a:lnTo>
                    <a:pt x="128284" y="109543"/>
                  </a:lnTo>
                  <a:lnTo>
                    <a:pt x="128199" y="109604"/>
                  </a:lnTo>
                  <a:lnTo>
                    <a:pt x="128078" y="109689"/>
                  </a:lnTo>
                  <a:lnTo>
                    <a:pt x="127761" y="109908"/>
                  </a:lnTo>
                  <a:lnTo>
                    <a:pt x="127421" y="110115"/>
                  </a:lnTo>
                  <a:lnTo>
                    <a:pt x="127202" y="110273"/>
                  </a:lnTo>
                  <a:lnTo>
                    <a:pt x="127457" y="110188"/>
                  </a:lnTo>
                  <a:lnTo>
                    <a:pt x="127834" y="110042"/>
                  </a:lnTo>
                  <a:lnTo>
                    <a:pt x="128029" y="109957"/>
                  </a:lnTo>
                  <a:lnTo>
                    <a:pt x="128211" y="109872"/>
                  </a:lnTo>
                  <a:lnTo>
                    <a:pt x="128369" y="109775"/>
                  </a:lnTo>
                  <a:lnTo>
                    <a:pt x="128430" y="109726"/>
                  </a:lnTo>
                  <a:lnTo>
                    <a:pt x="128491" y="109677"/>
                  </a:lnTo>
                  <a:lnTo>
                    <a:pt x="128540" y="109616"/>
                  </a:lnTo>
                  <a:lnTo>
                    <a:pt x="128576" y="109556"/>
                  </a:lnTo>
                  <a:lnTo>
                    <a:pt x="128613" y="109483"/>
                  </a:lnTo>
                  <a:lnTo>
                    <a:pt x="128637" y="109410"/>
                  </a:lnTo>
                  <a:lnTo>
                    <a:pt x="128673" y="109264"/>
                  </a:lnTo>
                  <a:lnTo>
                    <a:pt x="128698" y="109093"/>
                  </a:lnTo>
                  <a:lnTo>
                    <a:pt x="128734" y="108802"/>
                  </a:lnTo>
                  <a:lnTo>
                    <a:pt x="128759" y="108668"/>
                  </a:lnTo>
                  <a:lnTo>
                    <a:pt x="128783" y="108619"/>
                  </a:lnTo>
                  <a:lnTo>
                    <a:pt x="128795" y="108571"/>
                  </a:lnTo>
                  <a:lnTo>
                    <a:pt x="128880" y="108485"/>
                  </a:lnTo>
                  <a:lnTo>
                    <a:pt x="128990" y="108376"/>
                  </a:lnTo>
                  <a:lnTo>
                    <a:pt x="129148" y="108254"/>
                  </a:lnTo>
                  <a:lnTo>
                    <a:pt x="129330" y="108121"/>
                  </a:lnTo>
                  <a:lnTo>
                    <a:pt x="129549" y="107975"/>
                  </a:lnTo>
                  <a:lnTo>
                    <a:pt x="129805" y="107829"/>
                  </a:lnTo>
                  <a:lnTo>
                    <a:pt x="130084" y="107671"/>
                  </a:lnTo>
                  <a:lnTo>
                    <a:pt x="130400" y="107525"/>
                  </a:lnTo>
                  <a:lnTo>
                    <a:pt x="130571" y="107452"/>
                  </a:lnTo>
                  <a:lnTo>
                    <a:pt x="130741" y="107391"/>
                  </a:lnTo>
                  <a:lnTo>
                    <a:pt x="131142" y="107257"/>
                  </a:lnTo>
                  <a:lnTo>
                    <a:pt x="131568" y="107135"/>
                  </a:lnTo>
                  <a:lnTo>
                    <a:pt x="131994" y="107026"/>
                  </a:lnTo>
                  <a:lnTo>
                    <a:pt x="132431" y="106953"/>
                  </a:lnTo>
                  <a:lnTo>
                    <a:pt x="132845" y="106880"/>
                  </a:lnTo>
                  <a:lnTo>
                    <a:pt x="133222" y="106844"/>
                  </a:lnTo>
                  <a:lnTo>
                    <a:pt x="133538" y="106831"/>
                  </a:lnTo>
                  <a:lnTo>
                    <a:pt x="133830" y="106819"/>
                  </a:lnTo>
                  <a:lnTo>
                    <a:pt x="134098" y="106795"/>
                  </a:lnTo>
                  <a:lnTo>
                    <a:pt x="134353" y="106746"/>
                  </a:lnTo>
                  <a:lnTo>
                    <a:pt x="134584" y="106673"/>
                  </a:lnTo>
                  <a:lnTo>
                    <a:pt x="134815" y="106588"/>
                  </a:lnTo>
                  <a:lnTo>
                    <a:pt x="135022" y="106466"/>
                  </a:lnTo>
                  <a:lnTo>
                    <a:pt x="135204" y="106333"/>
                  </a:lnTo>
                  <a:lnTo>
                    <a:pt x="135302" y="106248"/>
                  </a:lnTo>
                  <a:lnTo>
                    <a:pt x="135387" y="106175"/>
                  </a:lnTo>
                  <a:lnTo>
                    <a:pt x="135460" y="106089"/>
                  </a:lnTo>
                  <a:lnTo>
                    <a:pt x="135545" y="106017"/>
                  </a:lnTo>
                  <a:lnTo>
                    <a:pt x="135630" y="105956"/>
                  </a:lnTo>
                  <a:lnTo>
                    <a:pt x="135715" y="105907"/>
                  </a:lnTo>
                  <a:lnTo>
                    <a:pt x="135873" y="105834"/>
                  </a:lnTo>
                  <a:lnTo>
                    <a:pt x="136044" y="105785"/>
                  </a:lnTo>
                  <a:lnTo>
                    <a:pt x="136214" y="105725"/>
                  </a:lnTo>
                  <a:lnTo>
                    <a:pt x="136360" y="105664"/>
                  </a:lnTo>
                  <a:lnTo>
                    <a:pt x="136445" y="105615"/>
                  </a:lnTo>
                  <a:lnTo>
                    <a:pt x="136518" y="105567"/>
                  </a:lnTo>
                  <a:lnTo>
                    <a:pt x="136579" y="105494"/>
                  </a:lnTo>
                  <a:lnTo>
                    <a:pt x="136652" y="105421"/>
                  </a:lnTo>
                  <a:lnTo>
                    <a:pt x="136773" y="105238"/>
                  </a:lnTo>
                  <a:lnTo>
                    <a:pt x="136883" y="105068"/>
                  </a:lnTo>
                  <a:lnTo>
                    <a:pt x="136980" y="104885"/>
                  </a:lnTo>
                  <a:lnTo>
                    <a:pt x="137077" y="104727"/>
                  </a:lnTo>
                  <a:lnTo>
                    <a:pt x="137187" y="104581"/>
                  </a:lnTo>
                  <a:lnTo>
                    <a:pt x="137260" y="104521"/>
                  </a:lnTo>
                  <a:lnTo>
                    <a:pt x="137321" y="104472"/>
                  </a:lnTo>
                  <a:lnTo>
                    <a:pt x="137394" y="104435"/>
                  </a:lnTo>
                  <a:lnTo>
                    <a:pt x="137479" y="104399"/>
                  </a:lnTo>
                  <a:lnTo>
                    <a:pt x="137564" y="104375"/>
                  </a:lnTo>
                  <a:lnTo>
                    <a:pt x="137661" y="104362"/>
                  </a:lnTo>
                  <a:lnTo>
                    <a:pt x="137868" y="104362"/>
                  </a:lnTo>
                  <a:lnTo>
                    <a:pt x="138062" y="104375"/>
                  </a:lnTo>
                  <a:lnTo>
                    <a:pt x="138427" y="104448"/>
                  </a:lnTo>
                  <a:lnTo>
                    <a:pt x="138622" y="104472"/>
                  </a:lnTo>
                  <a:lnTo>
                    <a:pt x="138829" y="104496"/>
                  </a:lnTo>
                  <a:lnTo>
                    <a:pt x="139060" y="104496"/>
                  </a:lnTo>
                  <a:lnTo>
                    <a:pt x="139315" y="104472"/>
                  </a:lnTo>
                  <a:lnTo>
                    <a:pt x="139607" y="104411"/>
                  </a:lnTo>
                  <a:lnTo>
                    <a:pt x="139923" y="104326"/>
                  </a:lnTo>
                  <a:lnTo>
                    <a:pt x="140264" y="104217"/>
                  </a:lnTo>
                  <a:lnTo>
                    <a:pt x="140592" y="104083"/>
                  </a:lnTo>
                  <a:lnTo>
                    <a:pt x="141249" y="103827"/>
                  </a:lnTo>
                  <a:lnTo>
                    <a:pt x="141820" y="103596"/>
                  </a:lnTo>
                  <a:lnTo>
                    <a:pt x="142064" y="103523"/>
                  </a:lnTo>
                  <a:lnTo>
                    <a:pt x="142283" y="103462"/>
                  </a:lnTo>
                  <a:lnTo>
                    <a:pt x="142501" y="103426"/>
                  </a:lnTo>
                  <a:lnTo>
                    <a:pt x="142733" y="103390"/>
                  </a:lnTo>
                  <a:lnTo>
                    <a:pt x="143243" y="103304"/>
                  </a:lnTo>
                  <a:lnTo>
                    <a:pt x="143535" y="103256"/>
                  </a:lnTo>
                  <a:lnTo>
                    <a:pt x="143876" y="103183"/>
                  </a:lnTo>
                  <a:lnTo>
                    <a:pt x="144228" y="103098"/>
                  </a:lnTo>
                  <a:lnTo>
                    <a:pt x="144545" y="103061"/>
                  </a:lnTo>
                  <a:lnTo>
                    <a:pt x="144812" y="103037"/>
                  </a:lnTo>
                  <a:lnTo>
                    <a:pt x="145055" y="103037"/>
                  </a:lnTo>
                  <a:lnTo>
                    <a:pt x="145274" y="103049"/>
                  </a:lnTo>
                  <a:lnTo>
                    <a:pt x="145469" y="103061"/>
                  </a:lnTo>
                  <a:lnTo>
                    <a:pt x="145810" y="103098"/>
                  </a:lnTo>
                  <a:lnTo>
                    <a:pt x="145968" y="103110"/>
                  </a:lnTo>
                  <a:lnTo>
                    <a:pt x="146126" y="103122"/>
                  </a:lnTo>
                  <a:lnTo>
                    <a:pt x="146272" y="103110"/>
                  </a:lnTo>
                  <a:lnTo>
                    <a:pt x="146430" y="103098"/>
                  </a:lnTo>
                  <a:lnTo>
                    <a:pt x="146588" y="103073"/>
                  </a:lnTo>
                  <a:lnTo>
                    <a:pt x="146746" y="103025"/>
                  </a:lnTo>
                  <a:lnTo>
                    <a:pt x="146904" y="102952"/>
                  </a:lnTo>
                  <a:lnTo>
                    <a:pt x="147074" y="102867"/>
                  </a:lnTo>
                  <a:lnTo>
                    <a:pt x="147184" y="102818"/>
                  </a:lnTo>
                  <a:lnTo>
                    <a:pt x="147318" y="102794"/>
                  </a:lnTo>
                  <a:lnTo>
                    <a:pt x="147488" y="102769"/>
                  </a:lnTo>
                  <a:lnTo>
                    <a:pt x="147670" y="102757"/>
                  </a:lnTo>
                  <a:lnTo>
                    <a:pt x="147889" y="102757"/>
                  </a:lnTo>
                  <a:lnTo>
                    <a:pt x="148120" y="102769"/>
                  </a:lnTo>
                  <a:lnTo>
                    <a:pt x="148607" y="102794"/>
                  </a:lnTo>
                  <a:lnTo>
                    <a:pt x="149105" y="102842"/>
                  </a:lnTo>
                  <a:lnTo>
                    <a:pt x="149580" y="102903"/>
                  </a:lnTo>
                  <a:lnTo>
                    <a:pt x="149993" y="102964"/>
                  </a:lnTo>
                  <a:lnTo>
                    <a:pt x="150309" y="103025"/>
                  </a:lnTo>
                  <a:lnTo>
                    <a:pt x="150565" y="103085"/>
                  </a:lnTo>
                  <a:lnTo>
                    <a:pt x="150784" y="103158"/>
                  </a:lnTo>
                  <a:lnTo>
                    <a:pt x="150978" y="103244"/>
                  </a:lnTo>
                  <a:lnTo>
                    <a:pt x="151161" y="103341"/>
                  </a:lnTo>
                  <a:lnTo>
                    <a:pt x="151331" y="103450"/>
                  </a:lnTo>
                  <a:lnTo>
                    <a:pt x="151501" y="103572"/>
                  </a:lnTo>
                  <a:lnTo>
                    <a:pt x="151659" y="103706"/>
                  </a:lnTo>
                  <a:lnTo>
                    <a:pt x="151817" y="103864"/>
                  </a:lnTo>
                  <a:lnTo>
                    <a:pt x="152146" y="104192"/>
                  </a:lnTo>
                  <a:lnTo>
                    <a:pt x="152304" y="104350"/>
                  </a:lnTo>
                  <a:lnTo>
                    <a:pt x="152474" y="104508"/>
                  </a:lnTo>
                  <a:lnTo>
                    <a:pt x="152644" y="104667"/>
                  </a:lnTo>
                  <a:lnTo>
                    <a:pt x="152851" y="104825"/>
                  </a:lnTo>
                  <a:lnTo>
                    <a:pt x="153082" y="104983"/>
                  </a:lnTo>
                  <a:lnTo>
                    <a:pt x="153350" y="105141"/>
                  </a:lnTo>
                  <a:lnTo>
                    <a:pt x="154797" y="105956"/>
                  </a:lnTo>
                  <a:lnTo>
                    <a:pt x="155393" y="106004"/>
                  </a:lnTo>
                  <a:lnTo>
                    <a:pt x="156062" y="106041"/>
                  </a:lnTo>
                  <a:lnTo>
                    <a:pt x="156901" y="106065"/>
                  </a:lnTo>
                  <a:lnTo>
                    <a:pt x="157363" y="106089"/>
                  </a:lnTo>
                  <a:lnTo>
                    <a:pt x="157825" y="106114"/>
                  </a:lnTo>
                  <a:lnTo>
                    <a:pt x="158652" y="106175"/>
                  </a:lnTo>
                  <a:lnTo>
                    <a:pt x="159248" y="106223"/>
                  </a:lnTo>
                  <a:lnTo>
                    <a:pt x="159467" y="106248"/>
                  </a:lnTo>
                  <a:lnTo>
                    <a:pt x="159589" y="106272"/>
                  </a:lnTo>
                  <a:lnTo>
                    <a:pt x="159723" y="106296"/>
                  </a:lnTo>
                  <a:lnTo>
                    <a:pt x="160100" y="106296"/>
                  </a:lnTo>
                  <a:lnTo>
                    <a:pt x="160319" y="106260"/>
                  </a:lnTo>
                  <a:lnTo>
                    <a:pt x="160428" y="106235"/>
                  </a:lnTo>
                  <a:lnTo>
                    <a:pt x="160550" y="106199"/>
                  </a:lnTo>
                  <a:lnTo>
                    <a:pt x="160659" y="106162"/>
                  </a:lnTo>
                  <a:lnTo>
                    <a:pt x="160781" y="106102"/>
                  </a:lnTo>
                  <a:lnTo>
                    <a:pt x="161073" y="105931"/>
                  </a:lnTo>
                  <a:lnTo>
                    <a:pt x="161352" y="105737"/>
                  </a:lnTo>
                  <a:lnTo>
                    <a:pt x="161851" y="105408"/>
                  </a:lnTo>
                  <a:lnTo>
                    <a:pt x="161450" y="105615"/>
                  </a:lnTo>
                  <a:lnTo>
                    <a:pt x="161219" y="105725"/>
                  </a:lnTo>
                  <a:lnTo>
                    <a:pt x="160975" y="105834"/>
                  </a:lnTo>
                  <a:lnTo>
                    <a:pt x="160732" y="105931"/>
                  </a:lnTo>
                  <a:lnTo>
                    <a:pt x="160513" y="106017"/>
                  </a:lnTo>
                  <a:lnTo>
                    <a:pt x="160319" y="106065"/>
                  </a:lnTo>
                  <a:lnTo>
                    <a:pt x="160233" y="106077"/>
                  </a:lnTo>
                  <a:lnTo>
                    <a:pt x="160148" y="106089"/>
                  </a:lnTo>
                  <a:lnTo>
                    <a:pt x="159893" y="106065"/>
                  </a:lnTo>
                  <a:lnTo>
                    <a:pt x="159528" y="106041"/>
                  </a:lnTo>
                  <a:lnTo>
                    <a:pt x="158628" y="105956"/>
                  </a:lnTo>
                  <a:lnTo>
                    <a:pt x="157740" y="105846"/>
                  </a:lnTo>
                  <a:lnTo>
                    <a:pt x="157388" y="105798"/>
                  </a:lnTo>
                  <a:lnTo>
                    <a:pt x="157132" y="105749"/>
                  </a:lnTo>
                  <a:lnTo>
                    <a:pt x="156938" y="105725"/>
                  </a:lnTo>
                  <a:lnTo>
                    <a:pt x="156719" y="105700"/>
                  </a:lnTo>
                  <a:lnTo>
                    <a:pt x="156208" y="105664"/>
                  </a:lnTo>
                  <a:lnTo>
                    <a:pt x="155928" y="105639"/>
                  </a:lnTo>
                  <a:lnTo>
                    <a:pt x="155636" y="105615"/>
                  </a:lnTo>
                  <a:lnTo>
                    <a:pt x="155344" y="105567"/>
                  </a:lnTo>
                  <a:lnTo>
                    <a:pt x="155040" y="105506"/>
                  </a:lnTo>
                  <a:lnTo>
                    <a:pt x="154882" y="105457"/>
                  </a:lnTo>
                  <a:lnTo>
                    <a:pt x="154724" y="105396"/>
                  </a:lnTo>
                  <a:lnTo>
                    <a:pt x="154384" y="105250"/>
                  </a:lnTo>
                  <a:lnTo>
                    <a:pt x="154043" y="105068"/>
                  </a:lnTo>
                  <a:lnTo>
                    <a:pt x="153703" y="104873"/>
                  </a:lnTo>
                  <a:lnTo>
                    <a:pt x="153386" y="104654"/>
                  </a:lnTo>
                  <a:lnTo>
                    <a:pt x="153094" y="104448"/>
                  </a:lnTo>
                  <a:lnTo>
                    <a:pt x="152863" y="104265"/>
                  </a:lnTo>
                  <a:lnTo>
                    <a:pt x="152778" y="104168"/>
                  </a:lnTo>
                  <a:lnTo>
                    <a:pt x="152705" y="104095"/>
                  </a:lnTo>
                  <a:lnTo>
                    <a:pt x="152584" y="103925"/>
                  </a:lnTo>
                  <a:lnTo>
                    <a:pt x="152450" y="103742"/>
                  </a:lnTo>
                  <a:lnTo>
                    <a:pt x="152170" y="103329"/>
                  </a:lnTo>
                  <a:lnTo>
                    <a:pt x="152012" y="103146"/>
                  </a:lnTo>
                  <a:lnTo>
                    <a:pt x="151866" y="102976"/>
                  </a:lnTo>
                  <a:lnTo>
                    <a:pt x="151720" y="102842"/>
                  </a:lnTo>
                  <a:lnTo>
                    <a:pt x="151659" y="102781"/>
                  </a:lnTo>
                  <a:lnTo>
                    <a:pt x="151586" y="102745"/>
                  </a:lnTo>
                  <a:lnTo>
                    <a:pt x="151428" y="102696"/>
                  </a:lnTo>
                  <a:lnTo>
                    <a:pt x="151246" y="102635"/>
                  </a:lnTo>
                  <a:lnTo>
                    <a:pt x="150857" y="102550"/>
                  </a:lnTo>
                  <a:lnTo>
                    <a:pt x="150468" y="102465"/>
                  </a:lnTo>
                  <a:lnTo>
                    <a:pt x="150127" y="102417"/>
                  </a:lnTo>
                  <a:lnTo>
                    <a:pt x="149884" y="102392"/>
                  </a:lnTo>
                  <a:lnTo>
                    <a:pt x="149446" y="102368"/>
                  </a:lnTo>
                  <a:lnTo>
                    <a:pt x="148874" y="102331"/>
                  </a:lnTo>
                  <a:lnTo>
                    <a:pt x="148218" y="102307"/>
                  </a:lnTo>
                  <a:lnTo>
                    <a:pt x="147524" y="102295"/>
                  </a:lnTo>
                  <a:lnTo>
                    <a:pt x="146843" y="102307"/>
                  </a:lnTo>
                  <a:lnTo>
                    <a:pt x="146527" y="102319"/>
                  </a:lnTo>
                  <a:lnTo>
                    <a:pt x="146223" y="102331"/>
                  </a:lnTo>
                  <a:lnTo>
                    <a:pt x="145955" y="102368"/>
                  </a:lnTo>
                  <a:lnTo>
                    <a:pt x="145712" y="102404"/>
                  </a:lnTo>
                  <a:lnTo>
                    <a:pt x="145262" y="102490"/>
                  </a:lnTo>
                  <a:lnTo>
                    <a:pt x="144764" y="102599"/>
                  </a:lnTo>
                  <a:lnTo>
                    <a:pt x="144253" y="102721"/>
                  </a:lnTo>
                  <a:lnTo>
                    <a:pt x="143742" y="102830"/>
                  </a:lnTo>
                  <a:lnTo>
                    <a:pt x="143243" y="102927"/>
                  </a:lnTo>
                  <a:lnTo>
                    <a:pt x="143000" y="102964"/>
                  </a:lnTo>
                  <a:lnTo>
                    <a:pt x="142781" y="102976"/>
                  </a:lnTo>
                  <a:lnTo>
                    <a:pt x="142562" y="102988"/>
                  </a:lnTo>
                  <a:lnTo>
                    <a:pt x="142368" y="102988"/>
                  </a:lnTo>
                  <a:lnTo>
                    <a:pt x="142185" y="102964"/>
                  </a:lnTo>
                  <a:lnTo>
                    <a:pt x="142027" y="102927"/>
                  </a:lnTo>
                  <a:lnTo>
                    <a:pt x="141869" y="102891"/>
                  </a:lnTo>
                  <a:lnTo>
                    <a:pt x="141723" y="102854"/>
                  </a:lnTo>
                  <a:lnTo>
                    <a:pt x="141407" y="102806"/>
                  </a:lnTo>
                  <a:lnTo>
                    <a:pt x="141079" y="102781"/>
                  </a:lnTo>
                  <a:lnTo>
                    <a:pt x="140750" y="102769"/>
                  </a:lnTo>
                  <a:lnTo>
                    <a:pt x="140422" y="102745"/>
                  </a:lnTo>
                  <a:lnTo>
                    <a:pt x="140093" y="102721"/>
                  </a:lnTo>
                  <a:lnTo>
                    <a:pt x="139765" y="102672"/>
                  </a:lnTo>
                  <a:lnTo>
                    <a:pt x="139607" y="102635"/>
                  </a:lnTo>
                  <a:lnTo>
                    <a:pt x="139449" y="102599"/>
                  </a:lnTo>
                  <a:lnTo>
                    <a:pt x="139291" y="102550"/>
                  </a:lnTo>
                  <a:lnTo>
                    <a:pt x="139120" y="102465"/>
                  </a:lnTo>
                  <a:lnTo>
                    <a:pt x="138962" y="102380"/>
                  </a:lnTo>
                  <a:lnTo>
                    <a:pt x="138792" y="102271"/>
                  </a:lnTo>
                  <a:lnTo>
                    <a:pt x="138622" y="102149"/>
                  </a:lnTo>
                  <a:lnTo>
                    <a:pt x="138452" y="102015"/>
                  </a:lnTo>
                  <a:lnTo>
                    <a:pt x="138281" y="101881"/>
                  </a:lnTo>
                  <a:lnTo>
                    <a:pt x="138111" y="101723"/>
                  </a:lnTo>
                  <a:lnTo>
                    <a:pt x="137807" y="101419"/>
                  </a:lnTo>
                  <a:lnTo>
                    <a:pt x="137527" y="101115"/>
                  </a:lnTo>
                  <a:lnTo>
                    <a:pt x="137284" y="100823"/>
                  </a:lnTo>
                  <a:lnTo>
                    <a:pt x="137114" y="100568"/>
                  </a:lnTo>
                  <a:lnTo>
                    <a:pt x="137041" y="100459"/>
                  </a:lnTo>
                  <a:lnTo>
                    <a:pt x="136980" y="100337"/>
                  </a:lnTo>
                  <a:lnTo>
                    <a:pt x="136883" y="100094"/>
                  </a:lnTo>
                  <a:lnTo>
                    <a:pt x="136798" y="99826"/>
                  </a:lnTo>
                  <a:lnTo>
                    <a:pt x="136725" y="99571"/>
                  </a:lnTo>
                  <a:lnTo>
                    <a:pt x="136639" y="99303"/>
                  </a:lnTo>
                  <a:lnTo>
                    <a:pt x="136542" y="99060"/>
                  </a:lnTo>
                  <a:lnTo>
                    <a:pt x="136481" y="98938"/>
                  </a:lnTo>
                  <a:lnTo>
                    <a:pt x="136408" y="98829"/>
                  </a:lnTo>
                  <a:lnTo>
                    <a:pt x="136335" y="98732"/>
                  </a:lnTo>
                  <a:lnTo>
                    <a:pt x="136250" y="98634"/>
                  </a:lnTo>
                  <a:lnTo>
                    <a:pt x="136056" y="98440"/>
                  </a:lnTo>
                  <a:lnTo>
                    <a:pt x="135885" y="98233"/>
                  </a:lnTo>
                  <a:lnTo>
                    <a:pt x="135727" y="98014"/>
                  </a:lnTo>
                  <a:lnTo>
                    <a:pt x="135594" y="97795"/>
                  </a:lnTo>
                  <a:lnTo>
                    <a:pt x="135460" y="97576"/>
                  </a:lnTo>
                  <a:lnTo>
                    <a:pt x="135350" y="97369"/>
                  </a:lnTo>
                  <a:lnTo>
                    <a:pt x="135253" y="97175"/>
                  </a:lnTo>
                  <a:lnTo>
                    <a:pt x="135180" y="96992"/>
                  </a:lnTo>
                  <a:lnTo>
                    <a:pt x="135119" y="96798"/>
                  </a:lnTo>
                  <a:lnTo>
                    <a:pt x="135071" y="96579"/>
                  </a:lnTo>
                  <a:lnTo>
                    <a:pt x="135022" y="96348"/>
                  </a:lnTo>
                  <a:lnTo>
                    <a:pt x="134985" y="96105"/>
                  </a:lnTo>
                  <a:lnTo>
                    <a:pt x="134925" y="95594"/>
                  </a:lnTo>
                  <a:lnTo>
                    <a:pt x="134852" y="95095"/>
                  </a:lnTo>
                  <a:lnTo>
                    <a:pt x="134827" y="94986"/>
                  </a:lnTo>
                  <a:lnTo>
                    <a:pt x="134803" y="94888"/>
                  </a:lnTo>
                  <a:lnTo>
                    <a:pt x="134742" y="94718"/>
                  </a:lnTo>
                  <a:lnTo>
                    <a:pt x="134669" y="94584"/>
                  </a:lnTo>
                  <a:lnTo>
                    <a:pt x="134608" y="94463"/>
                  </a:lnTo>
                  <a:lnTo>
                    <a:pt x="134560" y="94353"/>
                  </a:lnTo>
                  <a:lnTo>
                    <a:pt x="134548" y="94292"/>
                  </a:lnTo>
                  <a:lnTo>
                    <a:pt x="134535" y="94232"/>
                  </a:lnTo>
                  <a:lnTo>
                    <a:pt x="134523" y="94159"/>
                  </a:lnTo>
                  <a:lnTo>
                    <a:pt x="134535" y="94086"/>
                  </a:lnTo>
                  <a:lnTo>
                    <a:pt x="134548" y="94013"/>
                  </a:lnTo>
                  <a:lnTo>
                    <a:pt x="134572" y="93915"/>
                  </a:lnTo>
                  <a:lnTo>
                    <a:pt x="134608" y="93818"/>
                  </a:lnTo>
                  <a:lnTo>
                    <a:pt x="134621" y="93721"/>
                  </a:lnTo>
                  <a:lnTo>
                    <a:pt x="134633" y="93636"/>
                  </a:lnTo>
                  <a:lnTo>
                    <a:pt x="134633" y="93538"/>
                  </a:lnTo>
                  <a:lnTo>
                    <a:pt x="134633" y="93441"/>
                  </a:lnTo>
                  <a:lnTo>
                    <a:pt x="134621" y="93344"/>
                  </a:lnTo>
                  <a:lnTo>
                    <a:pt x="134572" y="93161"/>
                  </a:lnTo>
                  <a:lnTo>
                    <a:pt x="134499" y="92955"/>
                  </a:lnTo>
                  <a:lnTo>
                    <a:pt x="134426" y="92748"/>
                  </a:lnTo>
                  <a:lnTo>
                    <a:pt x="134219" y="92286"/>
                  </a:lnTo>
                  <a:lnTo>
                    <a:pt x="134122" y="92055"/>
                  </a:lnTo>
                  <a:lnTo>
                    <a:pt x="134049" y="91848"/>
                  </a:lnTo>
                  <a:lnTo>
                    <a:pt x="133964" y="91665"/>
                  </a:lnTo>
                  <a:lnTo>
                    <a:pt x="133915" y="91592"/>
                  </a:lnTo>
                  <a:lnTo>
                    <a:pt x="133867" y="91507"/>
                  </a:lnTo>
                  <a:lnTo>
                    <a:pt x="133806" y="91447"/>
                  </a:lnTo>
                  <a:lnTo>
                    <a:pt x="133745" y="91374"/>
                  </a:lnTo>
                  <a:lnTo>
                    <a:pt x="133672" y="91313"/>
                  </a:lnTo>
                  <a:lnTo>
                    <a:pt x="133587" y="91252"/>
                  </a:lnTo>
                  <a:lnTo>
                    <a:pt x="133490" y="91203"/>
                  </a:lnTo>
                  <a:lnTo>
                    <a:pt x="133368" y="91155"/>
                  </a:lnTo>
                  <a:lnTo>
                    <a:pt x="133234" y="91106"/>
                  </a:lnTo>
                  <a:lnTo>
                    <a:pt x="133088" y="91057"/>
                  </a:lnTo>
                  <a:lnTo>
                    <a:pt x="132772" y="90972"/>
                  </a:lnTo>
                  <a:lnTo>
                    <a:pt x="132480" y="90875"/>
                  </a:lnTo>
                  <a:lnTo>
                    <a:pt x="132225" y="90753"/>
                  </a:lnTo>
                  <a:lnTo>
                    <a:pt x="132006" y="90632"/>
                  </a:lnTo>
                  <a:lnTo>
                    <a:pt x="131909" y="90571"/>
                  </a:lnTo>
                  <a:lnTo>
                    <a:pt x="131823" y="90498"/>
                  </a:lnTo>
                  <a:lnTo>
                    <a:pt x="131750" y="90425"/>
                  </a:lnTo>
                  <a:lnTo>
                    <a:pt x="131677" y="90352"/>
                  </a:lnTo>
                  <a:lnTo>
                    <a:pt x="131629" y="90279"/>
                  </a:lnTo>
                  <a:lnTo>
                    <a:pt x="131580" y="90206"/>
                  </a:lnTo>
                  <a:lnTo>
                    <a:pt x="131544" y="90133"/>
                  </a:lnTo>
                  <a:lnTo>
                    <a:pt x="131519" y="90048"/>
                  </a:lnTo>
                  <a:lnTo>
                    <a:pt x="131495" y="89902"/>
                  </a:lnTo>
                  <a:lnTo>
                    <a:pt x="131495" y="89780"/>
                  </a:lnTo>
                  <a:lnTo>
                    <a:pt x="131495" y="89659"/>
                  </a:lnTo>
                  <a:lnTo>
                    <a:pt x="131483" y="89561"/>
                  </a:lnTo>
                  <a:lnTo>
                    <a:pt x="131459" y="89452"/>
                  </a:lnTo>
                  <a:lnTo>
                    <a:pt x="131410" y="89343"/>
                  </a:lnTo>
                  <a:lnTo>
                    <a:pt x="131325" y="89209"/>
                  </a:lnTo>
                  <a:lnTo>
                    <a:pt x="131191" y="89063"/>
                  </a:lnTo>
                  <a:lnTo>
                    <a:pt x="131106" y="88990"/>
                  </a:lnTo>
                  <a:lnTo>
                    <a:pt x="131033" y="88905"/>
                  </a:lnTo>
                  <a:lnTo>
                    <a:pt x="130972" y="88807"/>
                  </a:lnTo>
                  <a:lnTo>
                    <a:pt x="130923" y="88698"/>
                  </a:lnTo>
                  <a:lnTo>
                    <a:pt x="130875" y="88588"/>
                  </a:lnTo>
                  <a:lnTo>
                    <a:pt x="130826" y="88479"/>
                  </a:lnTo>
                  <a:lnTo>
                    <a:pt x="130802" y="88370"/>
                  </a:lnTo>
                  <a:lnTo>
                    <a:pt x="130777" y="88248"/>
                  </a:lnTo>
                  <a:lnTo>
                    <a:pt x="130765" y="88126"/>
                  </a:lnTo>
                  <a:lnTo>
                    <a:pt x="130765" y="88017"/>
                  </a:lnTo>
                  <a:lnTo>
                    <a:pt x="130777" y="87907"/>
                  </a:lnTo>
                  <a:lnTo>
                    <a:pt x="130790" y="87798"/>
                  </a:lnTo>
                  <a:lnTo>
                    <a:pt x="130826" y="87701"/>
                  </a:lnTo>
                  <a:lnTo>
                    <a:pt x="130863" y="87603"/>
                  </a:lnTo>
                  <a:lnTo>
                    <a:pt x="130923" y="87518"/>
                  </a:lnTo>
                  <a:lnTo>
                    <a:pt x="130984" y="87445"/>
                  </a:lnTo>
                  <a:lnTo>
                    <a:pt x="131325" y="87105"/>
                  </a:lnTo>
                  <a:lnTo>
                    <a:pt x="131726" y="86691"/>
                  </a:lnTo>
                  <a:lnTo>
                    <a:pt x="131921" y="86460"/>
                  </a:lnTo>
                  <a:lnTo>
                    <a:pt x="132103" y="86229"/>
                  </a:lnTo>
                  <a:lnTo>
                    <a:pt x="132261" y="85998"/>
                  </a:lnTo>
                  <a:lnTo>
                    <a:pt x="132322" y="85889"/>
                  </a:lnTo>
                  <a:lnTo>
                    <a:pt x="132383" y="85779"/>
                  </a:lnTo>
                  <a:lnTo>
                    <a:pt x="132480" y="85584"/>
                  </a:lnTo>
                  <a:lnTo>
                    <a:pt x="132553" y="85414"/>
                  </a:lnTo>
                  <a:lnTo>
                    <a:pt x="132602" y="85256"/>
                  </a:lnTo>
                  <a:lnTo>
                    <a:pt x="132626" y="85098"/>
                  </a:lnTo>
                  <a:lnTo>
                    <a:pt x="132638" y="84940"/>
                  </a:lnTo>
                  <a:lnTo>
                    <a:pt x="132638" y="84733"/>
                  </a:lnTo>
                  <a:lnTo>
                    <a:pt x="132614" y="84502"/>
                  </a:lnTo>
                  <a:lnTo>
                    <a:pt x="132565" y="84198"/>
                  </a:lnTo>
                  <a:lnTo>
                    <a:pt x="132529" y="83870"/>
                  </a:lnTo>
                  <a:lnTo>
                    <a:pt x="132492" y="83541"/>
                  </a:lnTo>
                  <a:lnTo>
                    <a:pt x="132480" y="83225"/>
                  </a:lnTo>
                  <a:lnTo>
                    <a:pt x="132480" y="82945"/>
                  </a:lnTo>
                  <a:lnTo>
                    <a:pt x="132480" y="82507"/>
                  </a:lnTo>
                  <a:lnTo>
                    <a:pt x="132492" y="82349"/>
                  </a:lnTo>
                  <a:lnTo>
                    <a:pt x="132869" y="81717"/>
                  </a:lnTo>
                  <a:lnTo>
                    <a:pt x="133173" y="81218"/>
                  </a:lnTo>
                  <a:lnTo>
                    <a:pt x="133295" y="81024"/>
                  </a:lnTo>
                  <a:lnTo>
                    <a:pt x="133392" y="80878"/>
                  </a:lnTo>
                  <a:lnTo>
                    <a:pt x="133660" y="80489"/>
                  </a:lnTo>
                  <a:lnTo>
                    <a:pt x="134085" y="79856"/>
                  </a:lnTo>
                  <a:lnTo>
                    <a:pt x="134523" y="79175"/>
                  </a:lnTo>
                  <a:lnTo>
                    <a:pt x="134864" y="78652"/>
                  </a:lnTo>
                  <a:lnTo>
                    <a:pt x="134925" y="78567"/>
                  </a:lnTo>
                  <a:lnTo>
                    <a:pt x="134985" y="78470"/>
                  </a:lnTo>
                  <a:lnTo>
                    <a:pt x="135095" y="78239"/>
                  </a:lnTo>
                  <a:lnTo>
                    <a:pt x="135168" y="77995"/>
                  </a:lnTo>
                  <a:lnTo>
                    <a:pt x="135241" y="77728"/>
                  </a:lnTo>
                  <a:lnTo>
                    <a:pt x="135290" y="77424"/>
                  </a:lnTo>
                  <a:lnTo>
                    <a:pt x="135326" y="77095"/>
                  </a:lnTo>
                  <a:lnTo>
                    <a:pt x="135350" y="76731"/>
                  </a:lnTo>
                  <a:lnTo>
                    <a:pt x="135362" y="76354"/>
                  </a:lnTo>
                  <a:lnTo>
                    <a:pt x="135362" y="76147"/>
                  </a:lnTo>
                  <a:lnTo>
                    <a:pt x="135350" y="75928"/>
                  </a:lnTo>
                  <a:lnTo>
                    <a:pt x="135302" y="75466"/>
                  </a:lnTo>
                  <a:lnTo>
                    <a:pt x="135241" y="74991"/>
                  </a:lnTo>
                  <a:lnTo>
                    <a:pt x="135156" y="74529"/>
                  </a:lnTo>
                  <a:lnTo>
                    <a:pt x="134998" y="73629"/>
                  </a:lnTo>
                  <a:lnTo>
                    <a:pt x="134888" y="72985"/>
                  </a:lnTo>
                  <a:lnTo>
                    <a:pt x="134864" y="72863"/>
                  </a:lnTo>
                  <a:lnTo>
                    <a:pt x="134827" y="72754"/>
                  </a:lnTo>
                  <a:lnTo>
                    <a:pt x="134791" y="72644"/>
                  </a:lnTo>
                  <a:lnTo>
                    <a:pt x="134742" y="72547"/>
                  </a:lnTo>
                  <a:lnTo>
                    <a:pt x="134633" y="72377"/>
                  </a:lnTo>
                  <a:lnTo>
                    <a:pt x="134523" y="72219"/>
                  </a:lnTo>
                  <a:lnTo>
                    <a:pt x="134414" y="72097"/>
                  </a:lnTo>
                  <a:lnTo>
                    <a:pt x="134329" y="72012"/>
                  </a:lnTo>
                  <a:lnTo>
                    <a:pt x="134244" y="71939"/>
                  </a:lnTo>
                  <a:lnTo>
                    <a:pt x="134207" y="71914"/>
                  </a:lnTo>
                  <a:lnTo>
                    <a:pt x="134098" y="71866"/>
                  </a:lnTo>
                  <a:lnTo>
                    <a:pt x="133952" y="71769"/>
                  </a:lnTo>
                  <a:lnTo>
                    <a:pt x="133867" y="71696"/>
                  </a:lnTo>
                  <a:lnTo>
                    <a:pt x="133781" y="71623"/>
                  </a:lnTo>
                  <a:lnTo>
                    <a:pt x="133696" y="71525"/>
                  </a:lnTo>
                  <a:lnTo>
                    <a:pt x="133623" y="71428"/>
                  </a:lnTo>
                  <a:lnTo>
                    <a:pt x="133538" y="71306"/>
                  </a:lnTo>
                  <a:lnTo>
                    <a:pt x="133477" y="71160"/>
                  </a:lnTo>
                  <a:lnTo>
                    <a:pt x="133417" y="71014"/>
                  </a:lnTo>
                  <a:lnTo>
                    <a:pt x="133380" y="70832"/>
                  </a:lnTo>
                  <a:lnTo>
                    <a:pt x="133344" y="70650"/>
                  </a:lnTo>
                  <a:lnTo>
                    <a:pt x="133344" y="70443"/>
                  </a:lnTo>
                  <a:lnTo>
                    <a:pt x="133331" y="69993"/>
                  </a:lnTo>
                  <a:lnTo>
                    <a:pt x="133319" y="69543"/>
                  </a:lnTo>
                  <a:lnTo>
                    <a:pt x="133283" y="69105"/>
                  </a:lnTo>
                  <a:lnTo>
                    <a:pt x="133246" y="68679"/>
                  </a:lnTo>
                  <a:lnTo>
                    <a:pt x="133210" y="68278"/>
                  </a:lnTo>
                  <a:lnTo>
                    <a:pt x="133186" y="67925"/>
                  </a:lnTo>
                  <a:lnTo>
                    <a:pt x="133186" y="67621"/>
                  </a:lnTo>
                  <a:lnTo>
                    <a:pt x="133186" y="67500"/>
                  </a:lnTo>
                  <a:lnTo>
                    <a:pt x="133198" y="67390"/>
                  </a:lnTo>
                  <a:lnTo>
                    <a:pt x="133222" y="67196"/>
                  </a:lnTo>
                  <a:lnTo>
                    <a:pt x="133246" y="67038"/>
                  </a:lnTo>
                  <a:lnTo>
                    <a:pt x="133246" y="66879"/>
                  </a:lnTo>
                  <a:lnTo>
                    <a:pt x="133222" y="66721"/>
                  </a:lnTo>
                  <a:lnTo>
                    <a:pt x="133186" y="66563"/>
                  </a:lnTo>
                  <a:lnTo>
                    <a:pt x="133100" y="66381"/>
                  </a:lnTo>
                  <a:lnTo>
                    <a:pt x="132991" y="66186"/>
                  </a:lnTo>
                  <a:lnTo>
                    <a:pt x="132845" y="65943"/>
                  </a:lnTo>
                  <a:lnTo>
                    <a:pt x="132699" y="65675"/>
                  </a:lnTo>
                  <a:lnTo>
                    <a:pt x="132577" y="65420"/>
                  </a:lnTo>
                  <a:lnTo>
                    <a:pt x="132480" y="65152"/>
                  </a:lnTo>
                  <a:lnTo>
                    <a:pt x="132395" y="64897"/>
                  </a:lnTo>
                  <a:lnTo>
                    <a:pt x="132237" y="64362"/>
                  </a:lnTo>
                  <a:lnTo>
                    <a:pt x="132140" y="64082"/>
                  </a:lnTo>
                  <a:lnTo>
                    <a:pt x="132030" y="63802"/>
                  </a:lnTo>
                  <a:lnTo>
                    <a:pt x="131860" y="63352"/>
                  </a:lnTo>
                  <a:lnTo>
                    <a:pt x="131799" y="63194"/>
                  </a:lnTo>
                  <a:lnTo>
                    <a:pt x="131763" y="63048"/>
                  </a:lnTo>
                  <a:lnTo>
                    <a:pt x="131738" y="62890"/>
                  </a:lnTo>
                  <a:lnTo>
                    <a:pt x="131750" y="62720"/>
                  </a:lnTo>
                  <a:lnTo>
                    <a:pt x="131775" y="62489"/>
                  </a:lnTo>
                  <a:lnTo>
                    <a:pt x="131811" y="62209"/>
                  </a:lnTo>
                  <a:lnTo>
                    <a:pt x="131921" y="61613"/>
                  </a:lnTo>
                  <a:lnTo>
                    <a:pt x="131969" y="61358"/>
                  </a:lnTo>
                  <a:lnTo>
                    <a:pt x="132018" y="61127"/>
                  </a:lnTo>
                  <a:lnTo>
                    <a:pt x="132091" y="60908"/>
                  </a:lnTo>
                  <a:lnTo>
                    <a:pt x="132164" y="60689"/>
                  </a:lnTo>
                  <a:lnTo>
                    <a:pt x="132273" y="60458"/>
                  </a:lnTo>
                  <a:lnTo>
                    <a:pt x="132407" y="60227"/>
                  </a:lnTo>
                  <a:lnTo>
                    <a:pt x="132517" y="60020"/>
                  </a:lnTo>
                  <a:lnTo>
                    <a:pt x="132614" y="59789"/>
                  </a:lnTo>
                  <a:lnTo>
                    <a:pt x="132711" y="59558"/>
                  </a:lnTo>
                  <a:lnTo>
                    <a:pt x="132784" y="59339"/>
                  </a:lnTo>
                  <a:lnTo>
                    <a:pt x="132894" y="58950"/>
                  </a:lnTo>
                  <a:lnTo>
                    <a:pt x="132954" y="58707"/>
                  </a:lnTo>
                  <a:lnTo>
                    <a:pt x="132395" y="59850"/>
                  </a:lnTo>
                  <a:lnTo>
                    <a:pt x="132030" y="60616"/>
                  </a:lnTo>
                  <a:lnTo>
                    <a:pt x="131763" y="61188"/>
                  </a:lnTo>
                  <a:lnTo>
                    <a:pt x="131714" y="61309"/>
                  </a:lnTo>
                  <a:lnTo>
                    <a:pt x="131665" y="61443"/>
                  </a:lnTo>
                  <a:lnTo>
                    <a:pt x="131580" y="61747"/>
                  </a:lnTo>
                  <a:lnTo>
                    <a:pt x="131531" y="62100"/>
                  </a:lnTo>
                  <a:lnTo>
                    <a:pt x="131483" y="62452"/>
                  </a:lnTo>
                  <a:lnTo>
                    <a:pt x="131471" y="62805"/>
                  </a:lnTo>
                  <a:lnTo>
                    <a:pt x="131471" y="63146"/>
                  </a:lnTo>
                  <a:lnTo>
                    <a:pt x="131483" y="63292"/>
                  </a:lnTo>
                  <a:lnTo>
                    <a:pt x="131507" y="63438"/>
                  </a:lnTo>
                  <a:lnTo>
                    <a:pt x="131531" y="63559"/>
                  </a:lnTo>
                  <a:lnTo>
                    <a:pt x="131556" y="63669"/>
                  </a:lnTo>
                  <a:lnTo>
                    <a:pt x="131799" y="64362"/>
                  </a:lnTo>
                  <a:lnTo>
                    <a:pt x="132152" y="65432"/>
                  </a:lnTo>
                  <a:lnTo>
                    <a:pt x="132492" y="66478"/>
                  </a:lnTo>
                  <a:lnTo>
                    <a:pt x="132602" y="66855"/>
                  </a:lnTo>
                  <a:lnTo>
                    <a:pt x="132663" y="67086"/>
                  </a:lnTo>
                  <a:lnTo>
                    <a:pt x="132687" y="67293"/>
                  </a:lnTo>
                  <a:lnTo>
                    <a:pt x="132687" y="67475"/>
                  </a:lnTo>
                  <a:lnTo>
                    <a:pt x="132663" y="67706"/>
                  </a:lnTo>
                  <a:lnTo>
                    <a:pt x="132602" y="67998"/>
                  </a:lnTo>
                  <a:lnTo>
                    <a:pt x="132358" y="67816"/>
                  </a:lnTo>
                  <a:lnTo>
                    <a:pt x="131884" y="67463"/>
                  </a:lnTo>
                  <a:lnTo>
                    <a:pt x="131300" y="67013"/>
                  </a:lnTo>
                  <a:lnTo>
                    <a:pt x="131021" y="66782"/>
                  </a:lnTo>
                  <a:lnTo>
                    <a:pt x="130765" y="66551"/>
                  </a:lnTo>
                  <a:lnTo>
                    <a:pt x="130534" y="66369"/>
                  </a:lnTo>
                  <a:lnTo>
                    <a:pt x="130340" y="66235"/>
                  </a:lnTo>
                  <a:lnTo>
                    <a:pt x="130157" y="66138"/>
                  </a:lnTo>
                  <a:lnTo>
                    <a:pt x="129975" y="66077"/>
                  </a:lnTo>
                  <a:lnTo>
                    <a:pt x="129537" y="65955"/>
                  </a:lnTo>
                  <a:lnTo>
                    <a:pt x="129245" y="65870"/>
                  </a:lnTo>
                  <a:lnTo>
                    <a:pt x="128892" y="65736"/>
                  </a:lnTo>
                  <a:lnTo>
                    <a:pt x="128698" y="65663"/>
                  </a:lnTo>
                  <a:lnTo>
                    <a:pt x="128528" y="65578"/>
                  </a:lnTo>
                  <a:lnTo>
                    <a:pt x="128382" y="65481"/>
                  </a:lnTo>
                  <a:lnTo>
                    <a:pt x="128236" y="65384"/>
                  </a:lnTo>
                  <a:lnTo>
                    <a:pt x="128114" y="65286"/>
                  </a:lnTo>
                  <a:lnTo>
                    <a:pt x="128005" y="65189"/>
                  </a:lnTo>
                  <a:lnTo>
                    <a:pt x="127907" y="65092"/>
                  </a:lnTo>
                  <a:lnTo>
                    <a:pt x="127822" y="65006"/>
                  </a:lnTo>
                  <a:lnTo>
                    <a:pt x="127688" y="64824"/>
                  </a:lnTo>
                  <a:lnTo>
                    <a:pt x="127591" y="64690"/>
                  </a:lnTo>
                  <a:lnTo>
                    <a:pt x="127530" y="64556"/>
                  </a:lnTo>
                  <a:lnTo>
                    <a:pt x="127421" y="64386"/>
                  </a:lnTo>
                  <a:lnTo>
                    <a:pt x="127165" y="63936"/>
                  </a:lnTo>
                  <a:lnTo>
                    <a:pt x="127007" y="63657"/>
                  </a:lnTo>
                  <a:lnTo>
                    <a:pt x="126861" y="63352"/>
                  </a:lnTo>
                  <a:lnTo>
                    <a:pt x="126728" y="63061"/>
                  </a:lnTo>
                  <a:lnTo>
                    <a:pt x="126630" y="62769"/>
                  </a:lnTo>
                  <a:lnTo>
                    <a:pt x="126521" y="62452"/>
                  </a:lnTo>
                  <a:lnTo>
                    <a:pt x="126387" y="62075"/>
                  </a:lnTo>
                  <a:lnTo>
                    <a:pt x="126095" y="61236"/>
                  </a:lnTo>
                  <a:lnTo>
                    <a:pt x="125961" y="60811"/>
                  </a:lnTo>
                  <a:lnTo>
                    <a:pt x="125864" y="60446"/>
                  </a:lnTo>
                  <a:lnTo>
                    <a:pt x="125828" y="60275"/>
                  </a:lnTo>
                  <a:lnTo>
                    <a:pt x="125803" y="60142"/>
                  </a:lnTo>
                  <a:lnTo>
                    <a:pt x="125803" y="60020"/>
                  </a:lnTo>
                  <a:lnTo>
                    <a:pt x="125815" y="59935"/>
                  </a:lnTo>
                  <a:lnTo>
                    <a:pt x="125864" y="59838"/>
                  </a:lnTo>
                  <a:lnTo>
                    <a:pt x="125937" y="59716"/>
                  </a:lnTo>
                  <a:lnTo>
                    <a:pt x="126156" y="59400"/>
                  </a:lnTo>
                  <a:lnTo>
                    <a:pt x="126472" y="58998"/>
                  </a:lnTo>
                  <a:lnTo>
                    <a:pt x="126849" y="58549"/>
                  </a:lnTo>
                  <a:lnTo>
                    <a:pt x="127263" y="58074"/>
                  </a:lnTo>
                  <a:lnTo>
                    <a:pt x="127688" y="57624"/>
                  </a:lnTo>
                  <a:lnTo>
                    <a:pt x="128114" y="57199"/>
                  </a:lnTo>
                  <a:lnTo>
                    <a:pt x="128321" y="57016"/>
                  </a:lnTo>
                  <a:lnTo>
                    <a:pt x="128503" y="56858"/>
                  </a:lnTo>
                  <a:lnTo>
                    <a:pt x="128929" y="56505"/>
                  </a:lnTo>
                  <a:lnTo>
                    <a:pt x="129427" y="56067"/>
                  </a:lnTo>
                  <a:lnTo>
                    <a:pt x="129987" y="55557"/>
                  </a:lnTo>
                  <a:lnTo>
                    <a:pt x="130559" y="55034"/>
                  </a:lnTo>
                  <a:lnTo>
                    <a:pt x="131580" y="54061"/>
                  </a:lnTo>
                  <a:lnTo>
                    <a:pt x="131969" y="53696"/>
                  </a:lnTo>
                  <a:lnTo>
                    <a:pt x="132225" y="53440"/>
                  </a:lnTo>
                  <a:lnTo>
                    <a:pt x="132383" y="53258"/>
                  </a:lnTo>
                  <a:lnTo>
                    <a:pt x="132517" y="53076"/>
                  </a:lnTo>
                  <a:lnTo>
                    <a:pt x="132626" y="52881"/>
                  </a:lnTo>
                  <a:lnTo>
                    <a:pt x="132711" y="52699"/>
                  </a:lnTo>
                  <a:lnTo>
                    <a:pt x="132784" y="52492"/>
                  </a:lnTo>
                  <a:lnTo>
                    <a:pt x="132833" y="52273"/>
                  </a:lnTo>
                  <a:lnTo>
                    <a:pt x="132857" y="52054"/>
                  </a:lnTo>
                  <a:lnTo>
                    <a:pt x="132857" y="51811"/>
                  </a:lnTo>
                  <a:lnTo>
                    <a:pt x="132857" y="51665"/>
                  </a:lnTo>
                  <a:lnTo>
                    <a:pt x="132845" y="51482"/>
                  </a:lnTo>
                  <a:lnTo>
                    <a:pt x="132784" y="51020"/>
                  </a:lnTo>
                  <a:lnTo>
                    <a:pt x="132699" y="50473"/>
                  </a:lnTo>
                  <a:lnTo>
                    <a:pt x="132602" y="49889"/>
                  </a:lnTo>
                  <a:lnTo>
                    <a:pt x="132480" y="49318"/>
                  </a:lnTo>
                  <a:lnTo>
                    <a:pt x="132383" y="48795"/>
                  </a:lnTo>
                  <a:lnTo>
                    <a:pt x="132286" y="48381"/>
                  </a:lnTo>
                  <a:lnTo>
                    <a:pt x="132225" y="48126"/>
                  </a:lnTo>
                  <a:lnTo>
                    <a:pt x="132140" y="47955"/>
                  </a:lnTo>
                  <a:lnTo>
                    <a:pt x="132042" y="47773"/>
                  </a:lnTo>
                  <a:lnTo>
                    <a:pt x="131921" y="47603"/>
                  </a:lnTo>
                  <a:lnTo>
                    <a:pt x="131799" y="47433"/>
                  </a:lnTo>
                  <a:lnTo>
                    <a:pt x="131580" y="47165"/>
                  </a:lnTo>
                  <a:lnTo>
                    <a:pt x="131483" y="47068"/>
                  </a:lnTo>
                  <a:lnTo>
                    <a:pt x="131276" y="47007"/>
                  </a:lnTo>
                  <a:lnTo>
                    <a:pt x="130765" y="46885"/>
                  </a:lnTo>
                  <a:lnTo>
                    <a:pt x="130473" y="46824"/>
                  </a:lnTo>
                  <a:lnTo>
                    <a:pt x="130194" y="46788"/>
                  </a:lnTo>
                  <a:lnTo>
                    <a:pt x="129938" y="46764"/>
                  </a:lnTo>
                  <a:lnTo>
                    <a:pt x="129829" y="46751"/>
                  </a:lnTo>
                  <a:lnTo>
                    <a:pt x="129732" y="46764"/>
                  </a:lnTo>
                  <a:lnTo>
                    <a:pt x="129659" y="46776"/>
                  </a:lnTo>
                  <a:lnTo>
                    <a:pt x="129586" y="46776"/>
                  </a:lnTo>
                  <a:lnTo>
                    <a:pt x="129513" y="46764"/>
                  </a:lnTo>
                  <a:lnTo>
                    <a:pt x="129440" y="46739"/>
                  </a:lnTo>
                  <a:lnTo>
                    <a:pt x="129306" y="46691"/>
                  </a:lnTo>
                  <a:lnTo>
                    <a:pt x="129172" y="46605"/>
                  </a:lnTo>
                  <a:lnTo>
                    <a:pt x="129050" y="46508"/>
                  </a:lnTo>
                  <a:lnTo>
                    <a:pt x="128929" y="46387"/>
                  </a:lnTo>
                  <a:lnTo>
                    <a:pt x="128807" y="46241"/>
                  </a:lnTo>
                  <a:lnTo>
                    <a:pt x="128686" y="46095"/>
                  </a:lnTo>
                  <a:lnTo>
                    <a:pt x="128394" y="45718"/>
                  </a:lnTo>
                  <a:lnTo>
                    <a:pt x="128053" y="45243"/>
                  </a:lnTo>
                  <a:lnTo>
                    <a:pt x="127883" y="45000"/>
                  </a:lnTo>
                  <a:lnTo>
                    <a:pt x="127749" y="44781"/>
                  </a:lnTo>
                  <a:lnTo>
                    <a:pt x="127640" y="44574"/>
                  </a:lnTo>
                  <a:lnTo>
                    <a:pt x="127603" y="44489"/>
                  </a:lnTo>
                  <a:lnTo>
                    <a:pt x="127591" y="44429"/>
                  </a:lnTo>
                  <a:lnTo>
                    <a:pt x="127567" y="44343"/>
                  </a:lnTo>
                  <a:lnTo>
                    <a:pt x="127555" y="44246"/>
                  </a:lnTo>
                  <a:lnTo>
                    <a:pt x="127530" y="43979"/>
                  </a:lnTo>
                  <a:lnTo>
                    <a:pt x="127518" y="43662"/>
                  </a:lnTo>
                  <a:lnTo>
                    <a:pt x="127518" y="43334"/>
                  </a:lnTo>
                  <a:lnTo>
                    <a:pt x="127518" y="42750"/>
                  </a:lnTo>
                  <a:lnTo>
                    <a:pt x="127530" y="42495"/>
                  </a:lnTo>
                  <a:lnTo>
                    <a:pt x="127518" y="42665"/>
                  </a:lnTo>
                  <a:lnTo>
                    <a:pt x="127469" y="43066"/>
                  </a:lnTo>
                  <a:lnTo>
                    <a:pt x="127396" y="43529"/>
                  </a:lnTo>
                  <a:lnTo>
                    <a:pt x="127360" y="43747"/>
                  </a:lnTo>
                  <a:lnTo>
                    <a:pt x="127311" y="43906"/>
                  </a:lnTo>
                  <a:lnTo>
                    <a:pt x="127287" y="43979"/>
                  </a:lnTo>
                  <a:lnTo>
                    <a:pt x="127287" y="44076"/>
                  </a:lnTo>
                  <a:lnTo>
                    <a:pt x="127299" y="44173"/>
                  </a:lnTo>
                  <a:lnTo>
                    <a:pt x="127311" y="44283"/>
                  </a:lnTo>
                  <a:lnTo>
                    <a:pt x="127384" y="44526"/>
                  </a:lnTo>
                  <a:lnTo>
                    <a:pt x="127469" y="44769"/>
                  </a:lnTo>
                  <a:lnTo>
                    <a:pt x="127579" y="45000"/>
                  </a:lnTo>
                  <a:lnTo>
                    <a:pt x="127676" y="45207"/>
                  </a:lnTo>
                  <a:lnTo>
                    <a:pt x="127761" y="45353"/>
                  </a:lnTo>
                  <a:lnTo>
                    <a:pt x="127810" y="45438"/>
                  </a:lnTo>
                  <a:lnTo>
                    <a:pt x="127956" y="45657"/>
                  </a:lnTo>
                  <a:lnTo>
                    <a:pt x="128248" y="46058"/>
                  </a:lnTo>
                  <a:lnTo>
                    <a:pt x="128418" y="46289"/>
                  </a:lnTo>
                  <a:lnTo>
                    <a:pt x="128600" y="46508"/>
                  </a:lnTo>
                  <a:lnTo>
                    <a:pt x="128783" y="46703"/>
                  </a:lnTo>
                  <a:lnTo>
                    <a:pt x="128941" y="46849"/>
                  </a:lnTo>
                  <a:lnTo>
                    <a:pt x="129099" y="46946"/>
                  </a:lnTo>
                  <a:lnTo>
                    <a:pt x="129257" y="47007"/>
                  </a:lnTo>
                  <a:lnTo>
                    <a:pt x="129415" y="47043"/>
                  </a:lnTo>
                  <a:lnTo>
                    <a:pt x="129573" y="47068"/>
                  </a:lnTo>
                  <a:lnTo>
                    <a:pt x="129744" y="47080"/>
                  </a:lnTo>
                  <a:lnTo>
                    <a:pt x="130109" y="47080"/>
                  </a:lnTo>
                  <a:lnTo>
                    <a:pt x="130327" y="47092"/>
                  </a:lnTo>
                  <a:lnTo>
                    <a:pt x="130437" y="47116"/>
                  </a:lnTo>
                  <a:lnTo>
                    <a:pt x="130546" y="47141"/>
                  </a:lnTo>
                  <a:lnTo>
                    <a:pt x="130668" y="47189"/>
                  </a:lnTo>
                  <a:lnTo>
                    <a:pt x="130790" y="47238"/>
                  </a:lnTo>
                  <a:lnTo>
                    <a:pt x="131033" y="47384"/>
                  </a:lnTo>
                  <a:lnTo>
                    <a:pt x="131252" y="47530"/>
                  </a:lnTo>
                  <a:lnTo>
                    <a:pt x="131459" y="47688"/>
                  </a:lnTo>
                  <a:lnTo>
                    <a:pt x="131617" y="47810"/>
                  </a:lnTo>
                  <a:lnTo>
                    <a:pt x="131763" y="47943"/>
                  </a:lnTo>
                  <a:lnTo>
                    <a:pt x="131823" y="48150"/>
                  </a:lnTo>
                  <a:lnTo>
                    <a:pt x="131981" y="48685"/>
                  </a:lnTo>
                  <a:lnTo>
                    <a:pt x="132079" y="49038"/>
                  </a:lnTo>
                  <a:lnTo>
                    <a:pt x="132176" y="49415"/>
                  </a:lnTo>
                  <a:lnTo>
                    <a:pt x="132273" y="49816"/>
                  </a:lnTo>
                  <a:lnTo>
                    <a:pt x="132346" y="50218"/>
                  </a:lnTo>
                  <a:lnTo>
                    <a:pt x="132383" y="50412"/>
                  </a:lnTo>
                  <a:lnTo>
                    <a:pt x="132407" y="50619"/>
                  </a:lnTo>
                  <a:lnTo>
                    <a:pt x="132444" y="51045"/>
                  </a:lnTo>
                  <a:lnTo>
                    <a:pt x="132456" y="51458"/>
                  </a:lnTo>
                  <a:lnTo>
                    <a:pt x="132431" y="51859"/>
                  </a:lnTo>
                  <a:lnTo>
                    <a:pt x="132395" y="52224"/>
                  </a:lnTo>
                  <a:lnTo>
                    <a:pt x="132358" y="52382"/>
                  </a:lnTo>
                  <a:lnTo>
                    <a:pt x="132334" y="52541"/>
                  </a:lnTo>
                  <a:lnTo>
                    <a:pt x="132286" y="52662"/>
                  </a:lnTo>
                  <a:lnTo>
                    <a:pt x="132249" y="52784"/>
                  </a:lnTo>
                  <a:lnTo>
                    <a:pt x="132200" y="52869"/>
                  </a:lnTo>
                  <a:lnTo>
                    <a:pt x="132152" y="52942"/>
                  </a:lnTo>
                  <a:lnTo>
                    <a:pt x="132006" y="53100"/>
                  </a:lnTo>
                  <a:lnTo>
                    <a:pt x="131811" y="53343"/>
                  </a:lnTo>
                  <a:lnTo>
                    <a:pt x="131544" y="53659"/>
                  </a:lnTo>
                  <a:lnTo>
                    <a:pt x="131203" y="54024"/>
                  </a:lnTo>
                  <a:lnTo>
                    <a:pt x="130996" y="54231"/>
                  </a:lnTo>
                  <a:lnTo>
                    <a:pt x="130790" y="54438"/>
                  </a:lnTo>
                  <a:lnTo>
                    <a:pt x="130546" y="54657"/>
                  </a:lnTo>
                  <a:lnTo>
                    <a:pt x="130303" y="54876"/>
                  </a:lnTo>
                  <a:lnTo>
                    <a:pt x="130023" y="55095"/>
                  </a:lnTo>
                  <a:lnTo>
                    <a:pt x="129732" y="55301"/>
                  </a:lnTo>
                  <a:lnTo>
                    <a:pt x="129427" y="55520"/>
                  </a:lnTo>
                  <a:lnTo>
                    <a:pt x="129099" y="55727"/>
                  </a:lnTo>
                  <a:lnTo>
                    <a:pt x="128771" y="55946"/>
                  </a:lnTo>
                  <a:lnTo>
                    <a:pt x="128455" y="56177"/>
                  </a:lnTo>
                  <a:lnTo>
                    <a:pt x="128175" y="56420"/>
                  </a:lnTo>
                  <a:lnTo>
                    <a:pt x="127907" y="56663"/>
                  </a:lnTo>
                  <a:lnTo>
                    <a:pt x="127652" y="56919"/>
                  </a:lnTo>
                  <a:lnTo>
                    <a:pt x="127421" y="57174"/>
                  </a:lnTo>
                  <a:lnTo>
                    <a:pt x="127202" y="57442"/>
                  </a:lnTo>
                  <a:lnTo>
                    <a:pt x="126995" y="57697"/>
                  </a:lnTo>
                  <a:lnTo>
                    <a:pt x="126618" y="58184"/>
                  </a:lnTo>
                  <a:lnTo>
                    <a:pt x="126290" y="58634"/>
                  </a:lnTo>
                  <a:lnTo>
                    <a:pt x="125998" y="59023"/>
                  </a:lnTo>
                  <a:lnTo>
                    <a:pt x="125864" y="59193"/>
                  </a:lnTo>
                  <a:lnTo>
                    <a:pt x="125730" y="59327"/>
                  </a:lnTo>
                  <a:lnTo>
                    <a:pt x="125609" y="59461"/>
                  </a:lnTo>
                  <a:lnTo>
                    <a:pt x="125487" y="59594"/>
                  </a:lnTo>
                  <a:lnTo>
                    <a:pt x="125390" y="59728"/>
                  </a:lnTo>
                  <a:lnTo>
                    <a:pt x="125292" y="59850"/>
                  </a:lnTo>
                  <a:lnTo>
                    <a:pt x="125134" y="60105"/>
                  </a:lnTo>
                  <a:lnTo>
                    <a:pt x="125013" y="60348"/>
                  </a:lnTo>
                  <a:lnTo>
                    <a:pt x="124928" y="60543"/>
                  </a:lnTo>
                  <a:lnTo>
                    <a:pt x="124867" y="60701"/>
                  </a:lnTo>
                  <a:lnTo>
                    <a:pt x="124830" y="60847"/>
                  </a:lnTo>
                  <a:lnTo>
                    <a:pt x="126059" y="62732"/>
                  </a:lnTo>
                  <a:lnTo>
                    <a:pt x="126132" y="62927"/>
                  </a:lnTo>
                  <a:lnTo>
                    <a:pt x="126314" y="63413"/>
                  </a:lnTo>
                  <a:lnTo>
                    <a:pt x="126411" y="63693"/>
                  </a:lnTo>
                  <a:lnTo>
                    <a:pt x="126496" y="63997"/>
                  </a:lnTo>
                  <a:lnTo>
                    <a:pt x="126582" y="64277"/>
                  </a:lnTo>
                  <a:lnTo>
                    <a:pt x="126630" y="64532"/>
                  </a:lnTo>
                  <a:lnTo>
                    <a:pt x="126655" y="64642"/>
                  </a:lnTo>
                  <a:lnTo>
                    <a:pt x="126703" y="64751"/>
                  </a:lnTo>
                  <a:lnTo>
                    <a:pt x="126764" y="64848"/>
                  </a:lnTo>
                  <a:lnTo>
                    <a:pt x="126849" y="64946"/>
                  </a:lnTo>
                  <a:lnTo>
                    <a:pt x="126934" y="65043"/>
                  </a:lnTo>
                  <a:lnTo>
                    <a:pt x="127032" y="65128"/>
                  </a:lnTo>
                  <a:lnTo>
                    <a:pt x="127238" y="65298"/>
                  </a:lnTo>
                  <a:lnTo>
                    <a:pt x="127433" y="65420"/>
                  </a:lnTo>
                  <a:lnTo>
                    <a:pt x="127603" y="65529"/>
                  </a:lnTo>
                  <a:lnTo>
                    <a:pt x="127773" y="65602"/>
                  </a:lnTo>
                  <a:lnTo>
                    <a:pt x="128017" y="65773"/>
                  </a:lnTo>
                  <a:lnTo>
                    <a:pt x="128588" y="66138"/>
                  </a:lnTo>
                  <a:lnTo>
                    <a:pt x="129245" y="66551"/>
                  </a:lnTo>
                  <a:lnTo>
                    <a:pt x="129537" y="66721"/>
                  </a:lnTo>
                  <a:lnTo>
                    <a:pt x="129756" y="66831"/>
                  </a:lnTo>
                  <a:lnTo>
                    <a:pt x="129950" y="66928"/>
                  </a:lnTo>
                  <a:lnTo>
                    <a:pt x="130169" y="67050"/>
                  </a:lnTo>
                  <a:lnTo>
                    <a:pt x="130425" y="67196"/>
                  </a:lnTo>
                  <a:lnTo>
                    <a:pt x="130680" y="67366"/>
                  </a:lnTo>
                  <a:lnTo>
                    <a:pt x="130948" y="67536"/>
                  </a:lnTo>
                  <a:lnTo>
                    <a:pt x="131203" y="67719"/>
                  </a:lnTo>
                  <a:lnTo>
                    <a:pt x="131434" y="67913"/>
                  </a:lnTo>
                  <a:lnTo>
                    <a:pt x="131629" y="68096"/>
                  </a:lnTo>
                  <a:lnTo>
                    <a:pt x="131763" y="68254"/>
                  </a:lnTo>
                  <a:lnTo>
                    <a:pt x="131896" y="68460"/>
                  </a:lnTo>
                  <a:lnTo>
                    <a:pt x="132018" y="68679"/>
                  </a:lnTo>
                  <a:lnTo>
                    <a:pt x="132140" y="68923"/>
                  </a:lnTo>
                  <a:lnTo>
                    <a:pt x="132261" y="69178"/>
                  </a:lnTo>
                  <a:lnTo>
                    <a:pt x="132358" y="69421"/>
                  </a:lnTo>
                  <a:lnTo>
                    <a:pt x="132529" y="69847"/>
                  </a:lnTo>
                  <a:lnTo>
                    <a:pt x="132553" y="70382"/>
                  </a:lnTo>
                  <a:lnTo>
                    <a:pt x="132553" y="70589"/>
                  </a:lnTo>
                  <a:lnTo>
                    <a:pt x="132553" y="70735"/>
                  </a:lnTo>
                  <a:lnTo>
                    <a:pt x="132541" y="70808"/>
                  </a:lnTo>
                  <a:lnTo>
                    <a:pt x="132541" y="70881"/>
                  </a:lnTo>
                  <a:lnTo>
                    <a:pt x="132565" y="71002"/>
                  </a:lnTo>
                  <a:lnTo>
                    <a:pt x="132614" y="71124"/>
                  </a:lnTo>
                  <a:lnTo>
                    <a:pt x="132687" y="71246"/>
                  </a:lnTo>
                  <a:lnTo>
                    <a:pt x="132845" y="71489"/>
                  </a:lnTo>
                  <a:lnTo>
                    <a:pt x="132930" y="71610"/>
                  </a:lnTo>
                  <a:lnTo>
                    <a:pt x="133015" y="71756"/>
                  </a:lnTo>
                  <a:lnTo>
                    <a:pt x="133100" y="71914"/>
                  </a:lnTo>
                  <a:lnTo>
                    <a:pt x="133222" y="72085"/>
                  </a:lnTo>
                  <a:lnTo>
                    <a:pt x="133356" y="72267"/>
                  </a:lnTo>
                  <a:lnTo>
                    <a:pt x="133502" y="72450"/>
                  </a:lnTo>
                  <a:lnTo>
                    <a:pt x="133818" y="72814"/>
                  </a:lnTo>
                  <a:lnTo>
                    <a:pt x="134098" y="73094"/>
                  </a:lnTo>
                  <a:lnTo>
                    <a:pt x="134134" y="73143"/>
                  </a:lnTo>
                  <a:lnTo>
                    <a:pt x="134158" y="73204"/>
                  </a:lnTo>
                  <a:lnTo>
                    <a:pt x="134231" y="73374"/>
                  </a:lnTo>
                  <a:lnTo>
                    <a:pt x="134292" y="73617"/>
                  </a:lnTo>
                  <a:lnTo>
                    <a:pt x="134353" y="73897"/>
                  </a:lnTo>
                  <a:lnTo>
                    <a:pt x="134426" y="74323"/>
                  </a:lnTo>
                  <a:lnTo>
                    <a:pt x="134487" y="74785"/>
                  </a:lnTo>
                  <a:lnTo>
                    <a:pt x="134535" y="75271"/>
                  </a:lnTo>
                  <a:lnTo>
                    <a:pt x="134572" y="75758"/>
                  </a:lnTo>
                  <a:lnTo>
                    <a:pt x="134596" y="76208"/>
                  </a:lnTo>
                  <a:lnTo>
                    <a:pt x="134608" y="76609"/>
                  </a:lnTo>
                  <a:lnTo>
                    <a:pt x="134608" y="76925"/>
                  </a:lnTo>
                  <a:lnTo>
                    <a:pt x="134596" y="77144"/>
                  </a:lnTo>
                  <a:lnTo>
                    <a:pt x="134560" y="77278"/>
                  </a:lnTo>
                  <a:lnTo>
                    <a:pt x="134511" y="77424"/>
                  </a:lnTo>
                  <a:lnTo>
                    <a:pt x="134438" y="77606"/>
                  </a:lnTo>
                  <a:lnTo>
                    <a:pt x="134341" y="77789"/>
                  </a:lnTo>
                  <a:lnTo>
                    <a:pt x="134122" y="78214"/>
                  </a:lnTo>
                  <a:lnTo>
                    <a:pt x="133854" y="78664"/>
                  </a:lnTo>
                  <a:lnTo>
                    <a:pt x="133563" y="79114"/>
                  </a:lnTo>
                  <a:lnTo>
                    <a:pt x="133271" y="79528"/>
                  </a:lnTo>
                  <a:lnTo>
                    <a:pt x="132991" y="79893"/>
                  </a:lnTo>
                  <a:lnTo>
                    <a:pt x="132857" y="80039"/>
                  </a:lnTo>
                  <a:lnTo>
                    <a:pt x="132736" y="80172"/>
                  </a:lnTo>
                  <a:lnTo>
                    <a:pt x="132614" y="80294"/>
                  </a:lnTo>
                  <a:lnTo>
                    <a:pt x="132504" y="80428"/>
                  </a:lnTo>
                  <a:lnTo>
                    <a:pt x="132407" y="80574"/>
                  </a:lnTo>
                  <a:lnTo>
                    <a:pt x="132310" y="80732"/>
                  </a:lnTo>
                  <a:lnTo>
                    <a:pt x="132127" y="81060"/>
                  </a:lnTo>
                  <a:lnTo>
                    <a:pt x="131969" y="81376"/>
                  </a:lnTo>
                  <a:lnTo>
                    <a:pt x="131836" y="81680"/>
                  </a:lnTo>
                  <a:lnTo>
                    <a:pt x="131750" y="81924"/>
                  </a:lnTo>
                  <a:lnTo>
                    <a:pt x="131665" y="82143"/>
                  </a:lnTo>
                  <a:lnTo>
                    <a:pt x="131592" y="82386"/>
                  </a:lnTo>
                  <a:lnTo>
                    <a:pt x="131531" y="82629"/>
                  </a:lnTo>
                  <a:lnTo>
                    <a:pt x="131459" y="82933"/>
                  </a:lnTo>
                  <a:lnTo>
                    <a:pt x="131386" y="83249"/>
                  </a:lnTo>
                  <a:lnTo>
                    <a:pt x="131337" y="83553"/>
                  </a:lnTo>
                  <a:lnTo>
                    <a:pt x="131325" y="83699"/>
                  </a:lnTo>
                  <a:lnTo>
                    <a:pt x="131313" y="83821"/>
                  </a:lnTo>
                  <a:lnTo>
                    <a:pt x="131325" y="83930"/>
                  </a:lnTo>
                  <a:lnTo>
                    <a:pt x="131337" y="84016"/>
                  </a:lnTo>
                  <a:lnTo>
                    <a:pt x="131349" y="84101"/>
                  </a:lnTo>
                  <a:lnTo>
                    <a:pt x="131361" y="84198"/>
                  </a:lnTo>
                  <a:lnTo>
                    <a:pt x="131349" y="84307"/>
                  </a:lnTo>
                  <a:lnTo>
                    <a:pt x="131325" y="84417"/>
                  </a:lnTo>
                  <a:lnTo>
                    <a:pt x="131300" y="84539"/>
                  </a:lnTo>
                  <a:lnTo>
                    <a:pt x="131264" y="84672"/>
                  </a:lnTo>
                  <a:lnTo>
                    <a:pt x="131167" y="84928"/>
                  </a:lnTo>
                  <a:lnTo>
                    <a:pt x="131045" y="85183"/>
                  </a:lnTo>
                  <a:lnTo>
                    <a:pt x="130899" y="85426"/>
                  </a:lnTo>
                  <a:lnTo>
                    <a:pt x="130765" y="85645"/>
                  </a:lnTo>
                  <a:lnTo>
                    <a:pt x="130619" y="85816"/>
                  </a:lnTo>
                  <a:lnTo>
                    <a:pt x="130473" y="85961"/>
                  </a:lnTo>
                  <a:lnTo>
                    <a:pt x="130315" y="86132"/>
                  </a:lnTo>
                  <a:lnTo>
                    <a:pt x="130169" y="86314"/>
                  </a:lnTo>
                  <a:lnTo>
                    <a:pt x="130023" y="86497"/>
                  </a:lnTo>
                  <a:lnTo>
                    <a:pt x="129877" y="86691"/>
                  </a:lnTo>
                  <a:lnTo>
                    <a:pt x="129756" y="86874"/>
                  </a:lnTo>
                  <a:lnTo>
                    <a:pt x="129634" y="87068"/>
                  </a:lnTo>
                  <a:lnTo>
                    <a:pt x="129537" y="87238"/>
                  </a:lnTo>
                  <a:lnTo>
                    <a:pt x="129440" y="87421"/>
                  </a:lnTo>
                  <a:lnTo>
                    <a:pt x="129306" y="87591"/>
                  </a:lnTo>
                  <a:lnTo>
                    <a:pt x="129172" y="87749"/>
                  </a:lnTo>
                  <a:lnTo>
                    <a:pt x="129002" y="87895"/>
                  </a:lnTo>
                  <a:lnTo>
                    <a:pt x="128917" y="87956"/>
                  </a:lnTo>
                  <a:lnTo>
                    <a:pt x="128832" y="88005"/>
                  </a:lnTo>
                  <a:lnTo>
                    <a:pt x="128746" y="88053"/>
                  </a:lnTo>
                  <a:lnTo>
                    <a:pt x="128661" y="88090"/>
                  </a:lnTo>
                  <a:lnTo>
                    <a:pt x="128576" y="88102"/>
                  </a:lnTo>
                  <a:lnTo>
                    <a:pt x="128503" y="88114"/>
                  </a:lnTo>
                  <a:lnTo>
                    <a:pt x="128418" y="88114"/>
                  </a:lnTo>
                  <a:lnTo>
                    <a:pt x="128345" y="88090"/>
                  </a:lnTo>
                  <a:lnTo>
                    <a:pt x="128248" y="88053"/>
                  </a:lnTo>
                  <a:lnTo>
                    <a:pt x="128150" y="88029"/>
                  </a:lnTo>
                  <a:lnTo>
                    <a:pt x="127895" y="87980"/>
                  </a:lnTo>
                  <a:lnTo>
                    <a:pt x="127603" y="87944"/>
                  </a:lnTo>
                  <a:lnTo>
                    <a:pt x="127299" y="87907"/>
                  </a:lnTo>
                  <a:lnTo>
                    <a:pt x="126703" y="87847"/>
                  </a:lnTo>
                  <a:lnTo>
                    <a:pt x="126460" y="87822"/>
                  </a:lnTo>
                  <a:lnTo>
                    <a:pt x="126265" y="87786"/>
                  </a:lnTo>
                  <a:lnTo>
                    <a:pt x="126107" y="87786"/>
                  </a:lnTo>
                  <a:lnTo>
                    <a:pt x="125840" y="87798"/>
                  </a:lnTo>
                  <a:lnTo>
                    <a:pt x="125098" y="87859"/>
                  </a:lnTo>
                  <a:lnTo>
                    <a:pt x="124161" y="87956"/>
                  </a:lnTo>
                  <a:lnTo>
                    <a:pt x="123176" y="88053"/>
                  </a:lnTo>
                  <a:lnTo>
                    <a:pt x="122665" y="88102"/>
                  </a:lnTo>
                  <a:lnTo>
                    <a:pt x="122203" y="88138"/>
                  </a:lnTo>
                  <a:lnTo>
                    <a:pt x="121826" y="88151"/>
                  </a:lnTo>
                  <a:lnTo>
                    <a:pt x="121668" y="88151"/>
                  </a:lnTo>
                  <a:lnTo>
                    <a:pt x="121534" y="88138"/>
                  </a:lnTo>
                  <a:lnTo>
                    <a:pt x="120939" y="88090"/>
                  </a:lnTo>
                  <a:lnTo>
                    <a:pt x="120683" y="88078"/>
                  </a:lnTo>
                  <a:lnTo>
                    <a:pt x="120452" y="88078"/>
                  </a:lnTo>
                  <a:lnTo>
                    <a:pt x="120245" y="88090"/>
                  </a:lnTo>
                  <a:lnTo>
                    <a:pt x="120051" y="88138"/>
                  </a:lnTo>
                  <a:lnTo>
                    <a:pt x="119953" y="88163"/>
                  </a:lnTo>
                  <a:lnTo>
                    <a:pt x="119868" y="88199"/>
                  </a:lnTo>
                  <a:lnTo>
                    <a:pt x="119795" y="88236"/>
                  </a:lnTo>
                  <a:lnTo>
                    <a:pt x="119710" y="88284"/>
                  </a:lnTo>
                  <a:lnTo>
                    <a:pt x="119625" y="88345"/>
                  </a:lnTo>
                  <a:lnTo>
                    <a:pt x="119516" y="88394"/>
                  </a:lnTo>
                  <a:lnTo>
                    <a:pt x="119382" y="88455"/>
                  </a:lnTo>
                  <a:lnTo>
                    <a:pt x="119236" y="88515"/>
                  </a:lnTo>
                  <a:lnTo>
                    <a:pt x="118871" y="88625"/>
                  </a:lnTo>
                  <a:lnTo>
                    <a:pt x="118445" y="88722"/>
                  </a:lnTo>
                  <a:lnTo>
                    <a:pt x="118226" y="88771"/>
                  </a:lnTo>
                  <a:lnTo>
                    <a:pt x="117983" y="88807"/>
                  </a:lnTo>
                  <a:lnTo>
                    <a:pt x="117752" y="88832"/>
                  </a:lnTo>
                  <a:lnTo>
                    <a:pt x="117509" y="88856"/>
                  </a:lnTo>
                  <a:lnTo>
                    <a:pt x="117253" y="88868"/>
                  </a:lnTo>
                  <a:lnTo>
                    <a:pt x="117010" y="88880"/>
                  </a:lnTo>
                  <a:lnTo>
                    <a:pt x="116767" y="88868"/>
                  </a:lnTo>
                  <a:lnTo>
                    <a:pt x="116536" y="88856"/>
                  </a:lnTo>
                  <a:lnTo>
                    <a:pt x="116074" y="88795"/>
                  </a:lnTo>
                  <a:lnTo>
                    <a:pt x="115660" y="88722"/>
                  </a:lnTo>
                  <a:lnTo>
                    <a:pt x="115295" y="88637"/>
                  </a:lnTo>
                  <a:lnTo>
                    <a:pt x="114991" y="88552"/>
                  </a:lnTo>
                  <a:lnTo>
                    <a:pt x="114858" y="88491"/>
                  </a:lnTo>
                  <a:lnTo>
                    <a:pt x="114748" y="88443"/>
                  </a:lnTo>
                  <a:lnTo>
                    <a:pt x="114651" y="88394"/>
                  </a:lnTo>
                  <a:lnTo>
                    <a:pt x="114566" y="88333"/>
                  </a:lnTo>
                  <a:lnTo>
                    <a:pt x="114517" y="88284"/>
                  </a:lnTo>
                  <a:lnTo>
                    <a:pt x="114481" y="88224"/>
                  </a:lnTo>
                  <a:lnTo>
                    <a:pt x="114468" y="88163"/>
                  </a:lnTo>
                  <a:lnTo>
                    <a:pt x="114468" y="88102"/>
                  </a:lnTo>
                  <a:lnTo>
                    <a:pt x="114493" y="88053"/>
                  </a:lnTo>
                  <a:lnTo>
                    <a:pt x="114493" y="87993"/>
                  </a:lnTo>
                  <a:lnTo>
                    <a:pt x="114493" y="87956"/>
                  </a:lnTo>
                  <a:lnTo>
                    <a:pt x="114481" y="87907"/>
                  </a:lnTo>
                  <a:lnTo>
                    <a:pt x="114468" y="87871"/>
                  </a:lnTo>
                  <a:lnTo>
                    <a:pt x="114432" y="87847"/>
                  </a:lnTo>
                  <a:lnTo>
                    <a:pt x="114359" y="87786"/>
                  </a:lnTo>
                  <a:lnTo>
                    <a:pt x="114249" y="87737"/>
                  </a:lnTo>
                  <a:lnTo>
                    <a:pt x="114104" y="87688"/>
                  </a:lnTo>
                  <a:lnTo>
                    <a:pt x="113751" y="87591"/>
                  </a:lnTo>
                  <a:lnTo>
                    <a:pt x="112498" y="87202"/>
                  </a:lnTo>
                  <a:lnTo>
                    <a:pt x="111708" y="86983"/>
                  </a:lnTo>
                  <a:lnTo>
                    <a:pt x="111343" y="86874"/>
                  </a:lnTo>
                  <a:lnTo>
                    <a:pt x="111002" y="86788"/>
                  </a:lnTo>
                  <a:lnTo>
                    <a:pt x="110856" y="86764"/>
                  </a:lnTo>
                  <a:lnTo>
                    <a:pt x="110735" y="86752"/>
                  </a:lnTo>
                  <a:lnTo>
                    <a:pt x="110625" y="86752"/>
                  </a:lnTo>
                  <a:lnTo>
                    <a:pt x="110540" y="86764"/>
                  </a:lnTo>
                  <a:lnTo>
                    <a:pt x="110467" y="86788"/>
                  </a:lnTo>
                  <a:lnTo>
                    <a:pt x="110419" y="86813"/>
                  </a:lnTo>
                  <a:lnTo>
                    <a:pt x="110321" y="86874"/>
                  </a:lnTo>
                  <a:lnTo>
                    <a:pt x="110260" y="86934"/>
                  </a:lnTo>
                  <a:lnTo>
                    <a:pt x="110224" y="86959"/>
                  </a:lnTo>
                  <a:lnTo>
                    <a:pt x="110200" y="86971"/>
                  </a:lnTo>
                  <a:lnTo>
                    <a:pt x="110163" y="86971"/>
                  </a:lnTo>
                  <a:lnTo>
                    <a:pt x="110127" y="86959"/>
                  </a:lnTo>
                  <a:lnTo>
                    <a:pt x="110078" y="86934"/>
                  </a:lnTo>
                  <a:lnTo>
                    <a:pt x="110017" y="86898"/>
                  </a:lnTo>
                  <a:lnTo>
                    <a:pt x="109920" y="86776"/>
                  </a:lnTo>
                  <a:lnTo>
                    <a:pt x="109835" y="86667"/>
                  </a:lnTo>
                  <a:lnTo>
                    <a:pt x="109713" y="86448"/>
                  </a:lnTo>
                  <a:lnTo>
                    <a:pt x="109628" y="86326"/>
                  </a:lnTo>
                  <a:lnTo>
                    <a:pt x="109531" y="86217"/>
                  </a:lnTo>
                  <a:lnTo>
                    <a:pt x="109385" y="86095"/>
                  </a:lnTo>
                  <a:lnTo>
                    <a:pt x="109287" y="86022"/>
                  </a:lnTo>
                  <a:lnTo>
                    <a:pt x="109178" y="85961"/>
                  </a:lnTo>
                  <a:lnTo>
                    <a:pt x="108728" y="85706"/>
                  </a:lnTo>
                  <a:lnTo>
                    <a:pt x="108533" y="85584"/>
                  </a:lnTo>
                  <a:lnTo>
                    <a:pt x="108387" y="85475"/>
                  </a:lnTo>
                  <a:lnTo>
                    <a:pt x="108327" y="85414"/>
                  </a:lnTo>
                  <a:lnTo>
                    <a:pt x="108278" y="85366"/>
                  </a:lnTo>
                  <a:lnTo>
                    <a:pt x="108242" y="85317"/>
                  </a:lnTo>
                  <a:lnTo>
                    <a:pt x="108229" y="85268"/>
                  </a:lnTo>
                  <a:lnTo>
                    <a:pt x="108217" y="85220"/>
                  </a:lnTo>
                  <a:lnTo>
                    <a:pt x="108229" y="85183"/>
                  </a:lnTo>
                  <a:lnTo>
                    <a:pt x="108266" y="85134"/>
                  </a:lnTo>
                  <a:lnTo>
                    <a:pt x="108315" y="85098"/>
                  </a:lnTo>
                  <a:lnTo>
                    <a:pt x="108424" y="85025"/>
                  </a:lnTo>
                  <a:lnTo>
                    <a:pt x="108521" y="84940"/>
                  </a:lnTo>
                  <a:lnTo>
                    <a:pt x="108594" y="84867"/>
                  </a:lnTo>
                  <a:lnTo>
                    <a:pt x="108655" y="84782"/>
                  </a:lnTo>
                  <a:lnTo>
                    <a:pt x="108740" y="84648"/>
                  </a:lnTo>
                  <a:lnTo>
                    <a:pt x="108777" y="84599"/>
                  </a:lnTo>
                  <a:lnTo>
                    <a:pt x="108801" y="84453"/>
                  </a:lnTo>
                  <a:lnTo>
                    <a:pt x="108874" y="84052"/>
                  </a:lnTo>
                  <a:lnTo>
                    <a:pt x="108959" y="83468"/>
                  </a:lnTo>
                  <a:lnTo>
                    <a:pt x="108996" y="83128"/>
                  </a:lnTo>
                  <a:lnTo>
                    <a:pt x="109032" y="82775"/>
                  </a:lnTo>
                  <a:lnTo>
                    <a:pt x="109069" y="82435"/>
                  </a:lnTo>
                  <a:lnTo>
                    <a:pt x="109093" y="82289"/>
                  </a:lnTo>
                  <a:lnTo>
                    <a:pt x="109129" y="82143"/>
                  </a:lnTo>
                  <a:lnTo>
                    <a:pt x="109166" y="82009"/>
                  </a:lnTo>
                  <a:lnTo>
                    <a:pt x="109214" y="81887"/>
                  </a:lnTo>
                  <a:lnTo>
                    <a:pt x="109263" y="81778"/>
                  </a:lnTo>
                  <a:lnTo>
                    <a:pt x="109336" y="81668"/>
                  </a:lnTo>
                  <a:lnTo>
                    <a:pt x="109409" y="81571"/>
                  </a:lnTo>
                  <a:lnTo>
                    <a:pt x="109482" y="81474"/>
                  </a:lnTo>
                  <a:lnTo>
                    <a:pt x="109579" y="81376"/>
                  </a:lnTo>
                  <a:lnTo>
                    <a:pt x="109689" y="81291"/>
                  </a:lnTo>
                  <a:lnTo>
                    <a:pt x="109798" y="81206"/>
                  </a:lnTo>
                  <a:lnTo>
                    <a:pt x="109932" y="81121"/>
                  </a:lnTo>
                  <a:lnTo>
                    <a:pt x="110224" y="80951"/>
                  </a:lnTo>
                  <a:lnTo>
                    <a:pt x="110370" y="80853"/>
                  </a:lnTo>
                  <a:lnTo>
                    <a:pt x="110467" y="80768"/>
                  </a:lnTo>
                  <a:lnTo>
                    <a:pt x="110528" y="80671"/>
                  </a:lnTo>
                  <a:lnTo>
                    <a:pt x="110564" y="80574"/>
                  </a:lnTo>
                  <a:lnTo>
                    <a:pt x="110577" y="80476"/>
                  </a:lnTo>
                  <a:lnTo>
                    <a:pt x="110564" y="80391"/>
                  </a:lnTo>
                  <a:lnTo>
                    <a:pt x="110552" y="80294"/>
                  </a:lnTo>
                  <a:lnTo>
                    <a:pt x="110528" y="80197"/>
                  </a:lnTo>
                  <a:lnTo>
                    <a:pt x="110504" y="80112"/>
                  </a:lnTo>
                  <a:lnTo>
                    <a:pt x="110491" y="80014"/>
                  </a:lnTo>
                  <a:lnTo>
                    <a:pt x="110479" y="79929"/>
                  </a:lnTo>
                  <a:lnTo>
                    <a:pt x="110504" y="79856"/>
                  </a:lnTo>
                  <a:lnTo>
                    <a:pt x="110540" y="79771"/>
                  </a:lnTo>
                  <a:lnTo>
                    <a:pt x="110613" y="79698"/>
                  </a:lnTo>
                  <a:lnTo>
                    <a:pt x="110723" y="79637"/>
                  </a:lnTo>
                  <a:lnTo>
                    <a:pt x="110881" y="79576"/>
                  </a:lnTo>
                  <a:lnTo>
                    <a:pt x="111087" y="79516"/>
                  </a:lnTo>
                  <a:lnTo>
                    <a:pt x="111318" y="79479"/>
                  </a:lnTo>
                  <a:lnTo>
                    <a:pt x="111562" y="79443"/>
                  </a:lnTo>
                  <a:lnTo>
                    <a:pt x="111841" y="79406"/>
                  </a:lnTo>
                  <a:lnTo>
                    <a:pt x="112133" y="79394"/>
                  </a:lnTo>
                  <a:lnTo>
                    <a:pt x="112437" y="79382"/>
                  </a:lnTo>
                  <a:lnTo>
                    <a:pt x="113045" y="79382"/>
                  </a:lnTo>
                  <a:lnTo>
                    <a:pt x="113629" y="79406"/>
                  </a:lnTo>
                  <a:lnTo>
                    <a:pt x="113909" y="79431"/>
                  </a:lnTo>
                  <a:lnTo>
                    <a:pt x="114164" y="79455"/>
                  </a:lnTo>
                  <a:lnTo>
                    <a:pt x="114395" y="79491"/>
                  </a:lnTo>
                  <a:lnTo>
                    <a:pt x="114602" y="79528"/>
                  </a:lnTo>
                  <a:lnTo>
                    <a:pt x="114772" y="79576"/>
                  </a:lnTo>
                  <a:lnTo>
                    <a:pt x="114894" y="79625"/>
                  </a:lnTo>
                  <a:lnTo>
                    <a:pt x="115101" y="79710"/>
                  </a:lnTo>
                  <a:lnTo>
                    <a:pt x="115295" y="79771"/>
                  </a:lnTo>
                  <a:lnTo>
                    <a:pt x="115466" y="79808"/>
                  </a:lnTo>
                  <a:lnTo>
                    <a:pt x="115612" y="79832"/>
                  </a:lnTo>
                  <a:lnTo>
                    <a:pt x="115721" y="79844"/>
                  </a:lnTo>
                  <a:lnTo>
                    <a:pt x="115818" y="79856"/>
                  </a:lnTo>
                  <a:lnTo>
                    <a:pt x="115891" y="79856"/>
                  </a:lnTo>
                  <a:lnTo>
                    <a:pt x="115964" y="79808"/>
                  </a:lnTo>
                  <a:lnTo>
                    <a:pt x="116049" y="79747"/>
                  </a:lnTo>
                  <a:lnTo>
                    <a:pt x="116183" y="79686"/>
                  </a:lnTo>
                  <a:lnTo>
                    <a:pt x="116341" y="79613"/>
                  </a:lnTo>
                  <a:lnTo>
                    <a:pt x="116524" y="79540"/>
                  </a:lnTo>
                  <a:lnTo>
                    <a:pt x="116743" y="79479"/>
                  </a:lnTo>
                  <a:lnTo>
                    <a:pt x="116998" y="79443"/>
                  </a:lnTo>
                  <a:lnTo>
                    <a:pt x="117497" y="79358"/>
                  </a:lnTo>
                  <a:lnTo>
                    <a:pt x="117728" y="79333"/>
                  </a:lnTo>
                  <a:lnTo>
                    <a:pt x="117947" y="79321"/>
                  </a:lnTo>
                  <a:lnTo>
                    <a:pt x="118153" y="79333"/>
                  </a:lnTo>
                  <a:lnTo>
                    <a:pt x="118251" y="79345"/>
                  </a:lnTo>
                  <a:lnTo>
                    <a:pt x="118336" y="79370"/>
                  </a:lnTo>
                  <a:lnTo>
                    <a:pt x="118421" y="79394"/>
                  </a:lnTo>
                  <a:lnTo>
                    <a:pt x="118506" y="79443"/>
                  </a:lnTo>
                  <a:lnTo>
                    <a:pt x="118579" y="79491"/>
                  </a:lnTo>
                  <a:lnTo>
                    <a:pt x="118652" y="79552"/>
                  </a:lnTo>
                  <a:lnTo>
                    <a:pt x="118944" y="79832"/>
                  </a:lnTo>
                  <a:lnTo>
                    <a:pt x="119260" y="80124"/>
                  </a:lnTo>
                  <a:lnTo>
                    <a:pt x="119418" y="80245"/>
                  </a:lnTo>
                  <a:lnTo>
                    <a:pt x="119564" y="80355"/>
                  </a:lnTo>
                  <a:lnTo>
                    <a:pt x="119698" y="80428"/>
                  </a:lnTo>
                  <a:lnTo>
                    <a:pt x="119759" y="80452"/>
                  </a:lnTo>
                  <a:lnTo>
                    <a:pt x="119807" y="80464"/>
                  </a:lnTo>
                  <a:lnTo>
                    <a:pt x="119917" y="80464"/>
                  </a:lnTo>
                  <a:lnTo>
                    <a:pt x="120160" y="80440"/>
                  </a:lnTo>
                  <a:lnTo>
                    <a:pt x="120926" y="80331"/>
                  </a:lnTo>
                  <a:lnTo>
                    <a:pt x="121960" y="80172"/>
                  </a:lnTo>
                  <a:lnTo>
                    <a:pt x="123128" y="79990"/>
                  </a:lnTo>
                  <a:lnTo>
                    <a:pt x="125170" y="79657"/>
                  </a:lnTo>
                  <a:lnTo>
                    <a:pt x="125170" y="79657"/>
                  </a:lnTo>
                  <a:lnTo>
                    <a:pt x="124320" y="79783"/>
                  </a:lnTo>
                  <a:lnTo>
                    <a:pt x="123176" y="79953"/>
                  </a:lnTo>
                  <a:lnTo>
                    <a:pt x="122009" y="80099"/>
                  </a:lnTo>
                  <a:lnTo>
                    <a:pt x="121449" y="80148"/>
                  </a:lnTo>
                  <a:lnTo>
                    <a:pt x="120939" y="80197"/>
                  </a:lnTo>
                  <a:lnTo>
                    <a:pt x="120489" y="80221"/>
                  </a:lnTo>
                  <a:lnTo>
                    <a:pt x="120124" y="80221"/>
                  </a:lnTo>
                  <a:lnTo>
                    <a:pt x="119966" y="80209"/>
                  </a:lnTo>
                  <a:lnTo>
                    <a:pt x="119844" y="80197"/>
                  </a:lnTo>
                  <a:lnTo>
                    <a:pt x="119747" y="80172"/>
                  </a:lnTo>
                  <a:lnTo>
                    <a:pt x="119674" y="80136"/>
                  </a:lnTo>
                  <a:lnTo>
                    <a:pt x="119467" y="79990"/>
                  </a:lnTo>
                  <a:lnTo>
                    <a:pt x="119272" y="79832"/>
                  </a:lnTo>
                  <a:lnTo>
                    <a:pt x="118895" y="79516"/>
                  </a:lnTo>
                  <a:lnTo>
                    <a:pt x="118725" y="79370"/>
                  </a:lnTo>
                  <a:lnTo>
                    <a:pt x="118543" y="79260"/>
                  </a:lnTo>
                  <a:lnTo>
                    <a:pt x="118360" y="79163"/>
                  </a:lnTo>
                  <a:lnTo>
                    <a:pt x="118275" y="79126"/>
                  </a:lnTo>
                  <a:lnTo>
                    <a:pt x="118190" y="79102"/>
                  </a:lnTo>
                  <a:lnTo>
                    <a:pt x="117995" y="79078"/>
                  </a:lnTo>
                  <a:lnTo>
                    <a:pt x="117764" y="79078"/>
                  </a:lnTo>
                  <a:lnTo>
                    <a:pt x="117521" y="79090"/>
                  </a:lnTo>
                  <a:lnTo>
                    <a:pt x="117253" y="79114"/>
                  </a:lnTo>
                  <a:lnTo>
                    <a:pt x="116743" y="79187"/>
                  </a:lnTo>
                  <a:lnTo>
                    <a:pt x="116281" y="79236"/>
                  </a:lnTo>
                  <a:lnTo>
                    <a:pt x="116098" y="79248"/>
                  </a:lnTo>
                  <a:lnTo>
                    <a:pt x="115952" y="79248"/>
                  </a:lnTo>
                  <a:lnTo>
                    <a:pt x="115831" y="79236"/>
                  </a:lnTo>
                  <a:lnTo>
                    <a:pt x="115758" y="79199"/>
                  </a:lnTo>
                  <a:lnTo>
                    <a:pt x="115697" y="79151"/>
                  </a:lnTo>
                  <a:lnTo>
                    <a:pt x="115660" y="79090"/>
                  </a:lnTo>
                  <a:lnTo>
                    <a:pt x="115660" y="79029"/>
                  </a:lnTo>
                  <a:lnTo>
                    <a:pt x="115672" y="78956"/>
                  </a:lnTo>
                  <a:lnTo>
                    <a:pt x="115697" y="78895"/>
                  </a:lnTo>
                  <a:lnTo>
                    <a:pt x="115733" y="78835"/>
                  </a:lnTo>
                  <a:lnTo>
                    <a:pt x="115806" y="78786"/>
                  </a:lnTo>
                  <a:lnTo>
                    <a:pt x="115904" y="78737"/>
                  </a:lnTo>
                  <a:lnTo>
                    <a:pt x="116208" y="78628"/>
                  </a:lnTo>
                  <a:lnTo>
                    <a:pt x="116694" y="78445"/>
                  </a:lnTo>
                  <a:lnTo>
                    <a:pt x="116962" y="78336"/>
                  </a:lnTo>
                  <a:lnTo>
                    <a:pt x="117193" y="78239"/>
                  </a:lnTo>
                  <a:lnTo>
                    <a:pt x="117570" y="78044"/>
                  </a:lnTo>
                  <a:lnTo>
                    <a:pt x="117776" y="77947"/>
                  </a:lnTo>
                  <a:lnTo>
                    <a:pt x="118008" y="77837"/>
                  </a:lnTo>
                  <a:lnTo>
                    <a:pt x="118287" y="77728"/>
                  </a:lnTo>
                  <a:lnTo>
                    <a:pt x="118628" y="77606"/>
                  </a:lnTo>
                  <a:lnTo>
                    <a:pt x="119053" y="77460"/>
                  </a:lnTo>
                  <a:lnTo>
                    <a:pt x="119540" y="77278"/>
                  </a:lnTo>
                  <a:lnTo>
                    <a:pt x="120561" y="76840"/>
                  </a:lnTo>
                  <a:lnTo>
                    <a:pt x="121060" y="76621"/>
                  </a:lnTo>
                  <a:lnTo>
                    <a:pt x="121510" y="76427"/>
                  </a:lnTo>
                  <a:lnTo>
                    <a:pt x="121911" y="76281"/>
                  </a:lnTo>
                  <a:lnTo>
                    <a:pt x="122070" y="76220"/>
                  </a:lnTo>
                  <a:lnTo>
                    <a:pt x="122216" y="76183"/>
                  </a:lnTo>
                  <a:lnTo>
                    <a:pt x="122434" y="76135"/>
                  </a:lnTo>
                  <a:lnTo>
                    <a:pt x="122605" y="76098"/>
                  </a:lnTo>
                  <a:lnTo>
                    <a:pt x="122726" y="76074"/>
                  </a:lnTo>
                  <a:lnTo>
                    <a:pt x="122824" y="76050"/>
                  </a:lnTo>
                  <a:lnTo>
                    <a:pt x="122909" y="76013"/>
                  </a:lnTo>
                  <a:lnTo>
                    <a:pt x="122982" y="75952"/>
                  </a:lnTo>
                  <a:lnTo>
                    <a:pt x="123079" y="75855"/>
                  </a:lnTo>
                  <a:lnTo>
                    <a:pt x="123213" y="75721"/>
                  </a:lnTo>
                  <a:lnTo>
                    <a:pt x="123347" y="75575"/>
                  </a:lnTo>
                  <a:lnTo>
                    <a:pt x="123480" y="75454"/>
                  </a:lnTo>
                  <a:lnTo>
                    <a:pt x="123602" y="75356"/>
                  </a:lnTo>
                  <a:lnTo>
                    <a:pt x="123736" y="75271"/>
                  </a:lnTo>
                  <a:lnTo>
                    <a:pt x="123870" y="75210"/>
                  </a:lnTo>
                  <a:lnTo>
                    <a:pt x="124015" y="75162"/>
                  </a:lnTo>
                  <a:lnTo>
                    <a:pt x="124174" y="75113"/>
                  </a:lnTo>
                  <a:lnTo>
                    <a:pt x="124368" y="75077"/>
                  </a:lnTo>
                  <a:lnTo>
                    <a:pt x="124587" y="75052"/>
                  </a:lnTo>
                  <a:lnTo>
                    <a:pt x="124818" y="75040"/>
                  </a:lnTo>
                  <a:lnTo>
                    <a:pt x="125280" y="75028"/>
                  </a:lnTo>
                  <a:lnTo>
                    <a:pt x="125657" y="75040"/>
                  </a:lnTo>
                  <a:lnTo>
                    <a:pt x="125803" y="75052"/>
                  </a:lnTo>
                  <a:lnTo>
                    <a:pt x="125779" y="74991"/>
                  </a:lnTo>
                  <a:lnTo>
                    <a:pt x="125779" y="74918"/>
                  </a:lnTo>
                  <a:lnTo>
                    <a:pt x="125791" y="74821"/>
                  </a:lnTo>
                  <a:lnTo>
                    <a:pt x="125803" y="74760"/>
                  </a:lnTo>
                  <a:lnTo>
                    <a:pt x="125828" y="74700"/>
                  </a:lnTo>
                  <a:lnTo>
                    <a:pt x="125864" y="74627"/>
                  </a:lnTo>
                  <a:lnTo>
                    <a:pt x="125913" y="74554"/>
                  </a:lnTo>
                  <a:lnTo>
                    <a:pt x="125986" y="74481"/>
                  </a:lnTo>
                  <a:lnTo>
                    <a:pt x="126059" y="74408"/>
                  </a:lnTo>
                  <a:lnTo>
                    <a:pt x="126156" y="74323"/>
                  </a:lnTo>
                  <a:lnTo>
                    <a:pt x="126265" y="74237"/>
                  </a:lnTo>
                  <a:lnTo>
                    <a:pt x="126496" y="74067"/>
                  </a:lnTo>
                  <a:lnTo>
                    <a:pt x="126728" y="73873"/>
                  </a:lnTo>
                  <a:lnTo>
                    <a:pt x="127153" y="73508"/>
                  </a:lnTo>
                  <a:lnTo>
                    <a:pt x="127469" y="73228"/>
                  </a:lnTo>
                  <a:lnTo>
                    <a:pt x="127591" y="73118"/>
                  </a:lnTo>
                  <a:lnTo>
                    <a:pt x="127591" y="73033"/>
                  </a:lnTo>
                  <a:lnTo>
                    <a:pt x="127579" y="72778"/>
                  </a:lnTo>
                  <a:lnTo>
                    <a:pt x="127567" y="72583"/>
                  </a:lnTo>
                  <a:lnTo>
                    <a:pt x="127530" y="72328"/>
                  </a:lnTo>
                  <a:lnTo>
                    <a:pt x="127482" y="72024"/>
                  </a:lnTo>
                  <a:lnTo>
                    <a:pt x="127421" y="71647"/>
                  </a:lnTo>
                  <a:lnTo>
                    <a:pt x="127360" y="71270"/>
                  </a:lnTo>
                  <a:lnTo>
                    <a:pt x="127311" y="70917"/>
                  </a:lnTo>
                  <a:lnTo>
                    <a:pt x="127263" y="70589"/>
                  </a:lnTo>
                  <a:lnTo>
                    <a:pt x="127238" y="70297"/>
                  </a:lnTo>
                  <a:lnTo>
                    <a:pt x="127226" y="70054"/>
                  </a:lnTo>
                  <a:lnTo>
                    <a:pt x="127226" y="69847"/>
                  </a:lnTo>
                  <a:lnTo>
                    <a:pt x="127238" y="69701"/>
                  </a:lnTo>
                  <a:lnTo>
                    <a:pt x="127251" y="69604"/>
                  </a:lnTo>
                  <a:lnTo>
                    <a:pt x="127275" y="69555"/>
                  </a:lnTo>
                  <a:lnTo>
                    <a:pt x="127263" y="69531"/>
                  </a:lnTo>
                  <a:lnTo>
                    <a:pt x="127251" y="69506"/>
                  </a:lnTo>
                  <a:lnTo>
                    <a:pt x="127214" y="69494"/>
                  </a:lnTo>
                  <a:lnTo>
                    <a:pt x="127019" y="69494"/>
                  </a:lnTo>
                  <a:lnTo>
                    <a:pt x="126946" y="69482"/>
                  </a:lnTo>
                  <a:lnTo>
                    <a:pt x="126910" y="69458"/>
                  </a:lnTo>
                  <a:lnTo>
                    <a:pt x="126874" y="69421"/>
                  </a:lnTo>
                  <a:lnTo>
                    <a:pt x="126849" y="69373"/>
                  </a:lnTo>
                  <a:lnTo>
                    <a:pt x="126837" y="69324"/>
                  </a:lnTo>
                  <a:lnTo>
                    <a:pt x="126837" y="69251"/>
                  </a:lnTo>
                  <a:lnTo>
                    <a:pt x="126837" y="69178"/>
                  </a:lnTo>
                  <a:lnTo>
                    <a:pt x="126861" y="69008"/>
                  </a:lnTo>
                  <a:lnTo>
                    <a:pt x="126910" y="68813"/>
                  </a:lnTo>
                  <a:lnTo>
                    <a:pt x="126983" y="68606"/>
                  </a:lnTo>
                  <a:lnTo>
                    <a:pt x="127080" y="68400"/>
                  </a:lnTo>
                  <a:lnTo>
                    <a:pt x="127202" y="68193"/>
                  </a:lnTo>
                  <a:lnTo>
                    <a:pt x="127251" y="68096"/>
                  </a:lnTo>
                  <a:lnTo>
                    <a:pt x="127299" y="67986"/>
                  </a:lnTo>
                  <a:lnTo>
                    <a:pt x="127323" y="67877"/>
                  </a:lnTo>
                  <a:lnTo>
                    <a:pt x="127336" y="67767"/>
                  </a:lnTo>
                  <a:lnTo>
                    <a:pt x="127348" y="67658"/>
                  </a:lnTo>
                  <a:lnTo>
                    <a:pt x="127348" y="67536"/>
                  </a:lnTo>
                  <a:lnTo>
                    <a:pt x="127323" y="67329"/>
                  </a:lnTo>
                  <a:lnTo>
                    <a:pt x="127287" y="67135"/>
                  </a:lnTo>
                  <a:lnTo>
                    <a:pt x="127251" y="66977"/>
                  </a:lnTo>
                  <a:lnTo>
                    <a:pt x="127202" y="66831"/>
                  </a:lnTo>
                  <a:lnTo>
                    <a:pt x="127165" y="67038"/>
                  </a:lnTo>
                  <a:lnTo>
                    <a:pt x="127044" y="67524"/>
                  </a:lnTo>
                  <a:lnTo>
                    <a:pt x="126971" y="67816"/>
                  </a:lnTo>
                  <a:lnTo>
                    <a:pt x="126886" y="68096"/>
                  </a:lnTo>
                  <a:lnTo>
                    <a:pt x="126776" y="68351"/>
                  </a:lnTo>
                  <a:lnTo>
                    <a:pt x="126728" y="68460"/>
                  </a:lnTo>
                  <a:lnTo>
                    <a:pt x="126667" y="68546"/>
                  </a:lnTo>
                  <a:lnTo>
                    <a:pt x="126436" y="68898"/>
                  </a:lnTo>
                  <a:lnTo>
                    <a:pt x="126326" y="69081"/>
                  </a:lnTo>
                  <a:lnTo>
                    <a:pt x="126229" y="69251"/>
                  </a:lnTo>
                  <a:lnTo>
                    <a:pt x="126168" y="69421"/>
                  </a:lnTo>
                  <a:lnTo>
                    <a:pt x="126144" y="69506"/>
                  </a:lnTo>
                  <a:lnTo>
                    <a:pt x="126132" y="69579"/>
                  </a:lnTo>
                  <a:lnTo>
                    <a:pt x="126132" y="69652"/>
                  </a:lnTo>
                  <a:lnTo>
                    <a:pt x="126132" y="69725"/>
                  </a:lnTo>
                  <a:lnTo>
                    <a:pt x="126156" y="69786"/>
                  </a:lnTo>
                  <a:lnTo>
                    <a:pt x="126192" y="69847"/>
                  </a:lnTo>
                  <a:lnTo>
                    <a:pt x="126229" y="69908"/>
                  </a:lnTo>
                  <a:lnTo>
                    <a:pt x="126278" y="70005"/>
                  </a:lnTo>
                  <a:lnTo>
                    <a:pt x="126375" y="70285"/>
                  </a:lnTo>
                  <a:lnTo>
                    <a:pt x="126472" y="70625"/>
                  </a:lnTo>
                  <a:lnTo>
                    <a:pt x="126569" y="71014"/>
                  </a:lnTo>
                  <a:lnTo>
                    <a:pt x="126655" y="71404"/>
                  </a:lnTo>
                  <a:lnTo>
                    <a:pt x="126715" y="71781"/>
                  </a:lnTo>
                  <a:lnTo>
                    <a:pt x="126752" y="72085"/>
                  </a:lnTo>
                  <a:lnTo>
                    <a:pt x="126764" y="72206"/>
                  </a:lnTo>
                  <a:lnTo>
                    <a:pt x="126752" y="72304"/>
                  </a:lnTo>
                  <a:lnTo>
                    <a:pt x="126728" y="72462"/>
                  </a:lnTo>
                  <a:lnTo>
                    <a:pt x="126679" y="72656"/>
                  </a:lnTo>
                  <a:lnTo>
                    <a:pt x="126594" y="72839"/>
                  </a:lnTo>
                  <a:lnTo>
                    <a:pt x="126509" y="73033"/>
                  </a:lnTo>
                  <a:lnTo>
                    <a:pt x="126424" y="73204"/>
                  </a:lnTo>
                  <a:lnTo>
                    <a:pt x="126326" y="73362"/>
                  </a:lnTo>
                  <a:lnTo>
                    <a:pt x="126241" y="73471"/>
                  </a:lnTo>
                  <a:lnTo>
                    <a:pt x="126168" y="73544"/>
                  </a:lnTo>
                  <a:lnTo>
                    <a:pt x="126071" y="73593"/>
                  </a:lnTo>
                  <a:lnTo>
                    <a:pt x="125925" y="73666"/>
                  </a:lnTo>
                  <a:lnTo>
                    <a:pt x="125536" y="73836"/>
                  </a:lnTo>
                  <a:lnTo>
                    <a:pt x="125329" y="73946"/>
                  </a:lnTo>
                  <a:lnTo>
                    <a:pt x="125110" y="74055"/>
                  </a:lnTo>
                  <a:lnTo>
                    <a:pt x="124928" y="74164"/>
                  </a:lnTo>
                  <a:lnTo>
                    <a:pt x="124769" y="74274"/>
                  </a:lnTo>
                  <a:lnTo>
                    <a:pt x="124697" y="74335"/>
                  </a:lnTo>
                  <a:lnTo>
                    <a:pt x="124611" y="74383"/>
                  </a:lnTo>
                  <a:lnTo>
                    <a:pt x="124502" y="74444"/>
                  </a:lnTo>
                  <a:lnTo>
                    <a:pt x="124392" y="74493"/>
                  </a:lnTo>
                  <a:lnTo>
                    <a:pt x="124137" y="74578"/>
                  </a:lnTo>
                  <a:lnTo>
                    <a:pt x="123882" y="74651"/>
                  </a:lnTo>
                  <a:lnTo>
                    <a:pt x="123651" y="74712"/>
                  </a:lnTo>
                  <a:lnTo>
                    <a:pt x="123456" y="74748"/>
                  </a:lnTo>
                  <a:lnTo>
                    <a:pt x="123261" y="74785"/>
                  </a:lnTo>
                  <a:lnTo>
                    <a:pt x="121826" y="75271"/>
                  </a:lnTo>
                  <a:lnTo>
                    <a:pt x="120659" y="75685"/>
                  </a:lnTo>
                  <a:lnTo>
                    <a:pt x="120160" y="75867"/>
                  </a:lnTo>
                  <a:lnTo>
                    <a:pt x="119771" y="76013"/>
                  </a:lnTo>
                  <a:lnTo>
                    <a:pt x="119589" y="76086"/>
                  </a:lnTo>
                  <a:lnTo>
                    <a:pt x="119357" y="76171"/>
                  </a:lnTo>
                  <a:lnTo>
                    <a:pt x="118774" y="76341"/>
                  </a:lnTo>
                  <a:lnTo>
                    <a:pt x="118080" y="76548"/>
                  </a:lnTo>
                  <a:lnTo>
                    <a:pt x="117326" y="76755"/>
                  </a:lnTo>
                  <a:lnTo>
                    <a:pt x="115843" y="77156"/>
                  </a:lnTo>
                  <a:lnTo>
                    <a:pt x="115222" y="77327"/>
                  </a:lnTo>
                  <a:lnTo>
                    <a:pt x="114772" y="77460"/>
                  </a:lnTo>
                  <a:lnTo>
                    <a:pt x="114590" y="77521"/>
                  </a:lnTo>
                  <a:lnTo>
                    <a:pt x="114395" y="77594"/>
                  </a:lnTo>
                  <a:lnTo>
                    <a:pt x="114006" y="77752"/>
                  </a:lnTo>
                  <a:lnTo>
                    <a:pt x="113228" y="78105"/>
                  </a:lnTo>
                  <a:lnTo>
                    <a:pt x="112875" y="78263"/>
                  </a:lnTo>
                  <a:lnTo>
                    <a:pt x="112571" y="78372"/>
                  </a:lnTo>
                  <a:lnTo>
                    <a:pt x="112437" y="78409"/>
                  </a:lnTo>
                  <a:lnTo>
                    <a:pt x="112316" y="78433"/>
                  </a:lnTo>
                  <a:lnTo>
                    <a:pt x="112218" y="78445"/>
                  </a:lnTo>
                  <a:lnTo>
                    <a:pt x="112133" y="78421"/>
                  </a:lnTo>
                  <a:lnTo>
                    <a:pt x="112036" y="78397"/>
                  </a:lnTo>
                  <a:lnTo>
                    <a:pt x="111878" y="78385"/>
                  </a:lnTo>
                  <a:lnTo>
                    <a:pt x="111416" y="78360"/>
                  </a:lnTo>
                  <a:lnTo>
                    <a:pt x="110796" y="78360"/>
                  </a:lnTo>
                  <a:lnTo>
                    <a:pt x="110078" y="78372"/>
                  </a:lnTo>
                  <a:lnTo>
                    <a:pt x="109324" y="78397"/>
                  </a:lnTo>
                  <a:lnTo>
                    <a:pt x="108582" y="78445"/>
                  </a:lnTo>
                  <a:lnTo>
                    <a:pt x="108229" y="78482"/>
                  </a:lnTo>
                  <a:lnTo>
                    <a:pt x="107913" y="78518"/>
                  </a:lnTo>
                  <a:lnTo>
                    <a:pt x="107621" y="78555"/>
                  </a:lnTo>
                  <a:lnTo>
                    <a:pt x="107378" y="78604"/>
                  </a:lnTo>
                  <a:lnTo>
                    <a:pt x="106624" y="78774"/>
                  </a:lnTo>
                  <a:lnTo>
                    <a:pt x="106113" y="78871"/>
                  </a:lnTo>
                  <a:lnTo>
                    <a:pt x="105906" y="78908"/>
                  </a:lnTo>
                  <a:lnTo>
                    <a:pt x="105736" y="78920"/>
                  </a:lnTo>
                  <a:lnTo>
                    <a:pt x="105578" y="78920"/>
                  </a:lnTo>
                  <a:lnTo>
                    <a:pt x="105408" y="78908"/>
                  </a:lnTo>
                  <a:lnTo>
                    <a:pt x="105213" y="78883"/>
                  </a:lnTo>
                  <a:lnTo>
                    <a:pt x="104982" y="78871"/>
                  </a:lnTo>
                  <a:lnTo>
                    <a:pt x="104739" y="78871"/>
                  </a:lnTo>
                  <a:lnTo>
                    <a:pt x="104496" y="78847"/>
                  </a:lnTo>
                  <a:lnTo>
                    <a:pt x="104277" y="78822"/>
                  </a:lnTo>
                  <a:lnTo>
                    <a:pt x="104179" y="78798"/>
                  </a:lnTo>
                  <a:lnTo>
                    <a:pt x="104094" y="78774"/>
                  </a:lnTo>
                  <a:lnTo>
                    <a:pt x="104021" y="78749"/>
                  </a:lnTo>
                  <a:lnTo>
                    <a:pt x="103961" y="78713"/>
                  </a:lnTo>
                  <a:lnTo>
                    <a:pt x="103924" y="78664"/>
                  </a:lnTo>
                  <a:lnTo>
                    <a:pt x="103900" y="78604"/>
                  </a:lnTo>
                  <a:lnTo>
                    <a:pt x="103900" y="78543"/>
                  </a:lnTo>
                  <a:lnTo>
                    <a:pt x="103900" y="78482"/>
                  </a:lnTo>
                  <a:lnTo>
                    <a:pt x="103912" y="78421"/>
                  </a:lnTo>
                  <a:lnTo>
                    <a:pt x="103936" y="78360"/>
                  </a:lnTo>
                  <a:lnTo>
                    <a:pt x="103961" y="78299"/>
                  </a:lnTo>
                  <a:lnTo>
                    <a:pt x="103997" y="78251"/>
                  </a:lnTo>
                  <a:lnTo>
                    <a:pt x="104107" y="78129"/>
                  </a:lnTo>
                  <a:lnTo>
                    <a:pt x="104228" y="78032"/>
                  </a:lnTo>
                  <a:lnTo>
                    <a:pt x="104386" y="77947"/>
                  </a:lnTo>
                  <a:lnTo>
                    <a:pt x="104471" y="77910"/>
                  </a:lnTo>
                  <a:lnTo>
                    <a:pt x="104569" y="77886"/>
                  </a:lnTo>
                  <a:lnTo>
                    <a:pt x="104666" y="77862"/>
                  </a:lnTo>
                  <a:lnTo>
                    <a:pt x="104763" y="77849"/>
                  </a:lnTo>
                  <a:lnTo>
                    <a:pt x="104970" y="77837"/>
                  </a:lnTo>
                  <a:lnTo>
                    <a:pt x="105177" y="77837"/>
                  </a:lnTo>
                  <a:lnTo>
                    <a:pt x="105554" y="77849"/>
                  </a:lnTo>
                  <a:lnTo>
                    <a:pt x="105724" y="77837"/>
                  </a:lnTo>
                  <a:lnTo>
                    <a:pt x="105870" y="77825"/>
                  </a:lnTo>
                  <a:lnTo>
                    <a:pt x="105943" y="77801"/>
                  </a:lnTo>
                  <a:lnTo>
                    <a:pt x="105992" y="77777"/>
                  </a:lnTo>
                  <a:lnTo>
                    <a:pt x="106040" y="77752"/>
                  </a:lnTo>
                  <a:lnTo>
                    <a:pt x="106089" y="77716"/>
                  </a:lnTo>
                  <a:lnTo>
                    <a:pt x="106138" y="77667"/>
                  </a:lnTo>
                  <a:lnTo>
                    <a:pt x="106198" y="77631"/>
                  </a:lnTo>
                  <a:lnTo>
                    <a:pt x="106369" y="77570"/>
                  </a:lnTo>
                  <a:lnTo>
                    <a:pt x="106575" y="77509"/>
                  </a:lnTo>
                  <a:lnTo>
                    <a:pt x="106806" y="77448"/>
                  </a:lnTo>
                  <a:lnTo>
                    <a:pt x="107232" y="77351"/>
                  </a:lnTo>
                  <a:lnTo>
                    <a:pt x="107390" y="77302"/>
                  </a:lnTo>
                  <a:lnTo>
                    <a:pt x="107451" y="77278"/>
                  </a:lnTo>
                  <a:lnTo>
                    <a:pt x="107500" y="77241"/>
                  </a:lnTo>
                  <a:lnTo>
                    <a:pt x="107597" y="77168"/>
                  </a:lnTo>
                  <a:lnTo>
                    <a:pt x="107719" y="77071"/>
                  </a:lnTo>
                  <a:lnTo>
                    <a:pt x="107852" y="76925"/>
                  </a:lnTo>
                  <a:lnTo>
                    <a:pt x="107974" y="76767"/>
                  </a:lnTo>
                  <a:lnTo>
                    <a:pt x="108035" y="76682"/>
                  </a:lnTo>
                  <a:lnTo>
                    <a:pt x="108083" y="76585"/>
                  </a:lnTo>
                  <a:lnTo>
                    <a:pt x="108132" y="76475"/>
                  </a:lnTo>
                  <a:lnTo>
                    <a:pt x="108156" y="76366"/>
                  </a:lnTo>
                  <a:lnTo>
                    <a:pt x="108169" y="76256"/>
                  </a:lnTo>
                  <a:lnTo>
                    <a:pt x="108169" y="76147"/>
                  </a:lnTo>
                  <a:lnTo>
                    <a:pt x="108156" y="76025"/>
                  </a:lnTo>
                  <a:lnTo>
                    <a:pt x="108108" y="75904"/>
                  </a:lnTo>
                  <a:lnTo>
                    <a:pt x="108059" y="75770"/>
                  </a:lnTo>
                  <a:lnTo>
                    <a:pt x="108023" y="75624"/>
                  </a:lnTo>
                  <a:lnTo>
                    <a:pt x="107998" y="75454"/>
                  </a:lnTo>
                  <a:lnTo>
                    <a:pt x="107974" y="75283"/>
                  </a:lnTo>
                  <a:lnTo>
                    <a:pt x="107937" y="74918"/>
                  </a:lnTo>
                  <a:lnTo>
                    <a:pt x="107937" y="74541"/>
                  </a:lnTo>
                  <a:lnTo>
                    <a:pt x="107937" y="74189"/>
                  </a:lnTo>
                  <a:lnTo>
                    <a:pt x="107950" y="73860"/>
                  </a:lnTo>
                  <a:lnTo>
                    <a:pt x="107962" y="73410"/>
                  </a:lnTo>
                  <a:lnTo>
                    <a:pt x="107974" y="73325"/>
                  </a:lnTo>
                  <a:lnTo>
                    <a:pt x="108010" y="73191"/>
                  </a:lnTo>
                  <a:lnTo>
                    <a:pt x="108120" y="72802"/>
                  </a:lnTo>
                  <a:lnTo>
                    <a:pt x="108473" y="71696"/>
                  </a:lnTo>
                  <a:lnTo>
                    <a:pt x="108862" y="70492"/>
                  </a:lnTo>
                  <a:lnTo>
                    <a:pt x="109178" y="69555"/>
                  </a:lnTo>
                  <a:lnTo>
                    <a:pt x="108813" y="70370"/>
                  </a:lnTo>
                  <a:lnTo>
                    <a:pt x="108363" y="71404"/>
                  </a:lnTo>
                  <a:lnTo>
                    <a:pt x="108156" y="71914"/>
                  </a:lnTo>
                  <a:lnTo>
                    <a:pt x="107974" y="72364"/>
                  </a:lnTo>
                  <a:lnTo>
                    <a:pt x="107840" y="72717"/>
                  </a:lnTo>
                  <a:lnTo>
                    <a:pt x="107804" y="72851"/>
                  </a:lnTo>
                  <a:lnTo>
                    <a:pt x="107779" y="72948"/>
                  </a:lnTo>
                  <a:lnTo>
                    <a:pt x="107755" y="73240"/>
                  </a:lnTo>
                  <a:lnTo>
                    <a:pt x="107743" y="73702"/>
                  </a:lnTo>
                  <a:lnTo>
                    <a:pt x="107706" y="74918"/>
                  </a:lnTo>
                  <a:lnTo>
                    <a:pt x="107682" y="75539"/>
                  </a:lnTo>
                  <a:lnTo>
                    <a:pt x="107646" y="76086"/>
                  </a:lnTo>
                  <a:lnTo>
                    <a:pt x="107621" y="76305"/>
                  </a:lnTo>
                  <a:lnTo>
                    <a:pt x="107585" y="76475"/>
                  </a:lnTo>
                  <a:lnTo>
                    <a:pt x="107560" y="76597"/>
                  </a:lnTo>
                  <a:lnTo>
                    <a:pt x="107536" y="76645"/>
                  </a:lnTo>
                  <a:lnTo>
                    <a:pt x="107524" y="76670"/>
                  </a:lnTo>
                  <a:lnTo>
                    <a:pt x="107439" y="76718"/>
                  </a:lnTo>
                  <a:lnTo>
                    <a:pt x="107317" y="76767"/>
                  </a:lnTo>
                  <a:lnTo>
                    <a:pt x="107171" y="76804"/>
                  </a:lnTo>
                  <a:lnTo>
                    <a:pt x="107001" y="76840"/>
                  </a:lnTo>
                  <a:lnTo>
                    <a:pt x="106575" y="76913"/>
                  </a:lnTo>
                  <a:lnTo>
                    <a:pt x="106089" y="76986"/>
                  </a:lnTo>
                  <a:lnTo>
                    <a:pt x="105785" y="77035"/>
                  </a:lnTo>
                  <a:lnTo>
                    <a:pt x="105408" y="77120"/>
                  </a:lnTo>
                  <a:lnTo>
                    <a:pt x="105006" y="77217"/>
                  </a:lnTo>
                  <a:lnTo>
                    <a:pt x="104593" y="77327"/>
                  </a:lnTo>
                  <a:lnTo>
                    <a:pt x="104192" y="77448"/>
                  </a:lnTo>
                  <a:lnTo>
                    <a:pt x="103827" y="77582"/>
                  </a:lnTo>
                  <a:lnTo>
                    <a:pt x="103535" y="77691"/>
                  </a:lnTo>
                  <a:lnTo>
                    <a:pt x="103413" y="77740"/>
                  </a:lnTo>
                  <a:lnTo>
                    <a:pt x="103328" y="77789"/>
                  </a:lnTo>
                  <a:lnTo>
                    <a:pt x="103255" y="77849"/>
                  </a:lnTo>
                  <a:lnTo>
                    <a:pt x="103182" y="77910"/>
                  </a:lnTo>
                  <a:lnTo>
                    <a:pt x="103036" y="78044"/>
                  </a:lnTo>
                  <a:lnTo>
                    <a:pt x="102915" y="78202"/>
                  </a:lnTo>
                  <a:lnTo>
                    <a:pt x="102805" y="78360"/>
                  </a:lnTo>
                  <a:lnTo>
                    <a:pt x="102720" y="78506"/>
                  </a:lnTo>
                  <a:lnTo>
                    <a:pt x="102647" y="78628"/>
                  </a:lnTo>
                  <a:lnTo>
                    <a:pt x="102598" y="78737"/>
                  </a:lnTo>
                  <a:lnTo>
                    <a:pt x="102781" y="79504"/>
                  </a:lnTo>
                  <a:lnTo>
                    <a:pt x="103000" y="80489"/>
                  </a:lnTo>
                  <a:lnTo>
                    <a:pt x="103012" y="80537"/>
                  </a:lnTo>
                  <a:lnTo>
                    <a:pt x="103024" y="80598"/>
                  </a:lnTo>
                  <a:lnTo>
                    <a:pt x="103097" y="80720"/>
                  </a:lnTo>
                  <a:lnTo>
                    <a:pt x="103182" y="80853"/>
                  </a:lnTo>
                  <a:lnTo>
                    <a:pt x="103304" y="80987"/>
                  </a:lnTo>
                  <a:lnTo>
                    <a:pt x="103438" y="81121"/>
                  </a:lnTo>
                  <a:lnTo>
                    <a:pt x="103596" y="81243"/>
                  </a:lnTo>
                  <a:lnTo>
                    <a:pt x="103778" y="81340"/>
                  </a:lnTo>
                  <a:lnTo>
                    <a:pt x="103961" y="81413"/>
                  </a:lnTo>
                  <a:lnTo>
                    <a:pt x="104058" y="81449"/>
                  </a:lnTo>
                  <a:lnTo>
                    <a:pt x="104167" y="81510"/>
                  </a:lnTo>
                  <a:lnTo>
                    <a:pt x="104447" y="81668"/>
                  </a:lnTo>
                  <a:lnTo>
                    <a:pt x="104739" y="81863"/>
                  </a:lnTo>
                  <a:lnTo>
                    <a:pt x="105043" y="82082"/>
                  </a:lnTo>
                  <a:lnTo>
                    <a:pt x="105347" y="82325"/>
                  </a:lnTo>
                  <a:lnTo>
                    <a:pt x="105602" y="82556"/>
                  </a:lnTo>
                  <a:lnTo>
                    <a:pt x="105712" y="82666"/>
                  </a:lnTo>
                  <a:lnTo>
                    <a:pt x="105797" y="82763"/>
                  </a:lnTo>
                  <a:lnTo>
                    <a:pt x="105870" y="82860"/>
                  </a:lnTo>
                  <a:lnTo>
                    <a:pt x="105919" y="82945"/>
                  </a:lnTo>
                  <a:lnTo>
                    <a:pt x="105955" y="83043"/>
                  </a:lnTo>
                  <a:lnTo>
                    <a:pt x="105979" y="83189"/>
                  </a:lnTo>
                  <a:lnTo>
                    <a:pt x="106004" y="83371"/>
                  </a:lnTo>
                  <a:lnTo>
                    <a:pt x="106016" y="83590"/>
                  </a:lnTo>
                  <a:lnTo>
                    <a:pt x="106028" y="84076"/>
                  </a:lnTo>
                  <a:lnTo>
                    <a:pt x="106016" y="84624"/>
                  </a:lnTo>
                  <a:lnTo>
                    <a:pt x="105992" y="84903"/>
                  </a:lnTo>
                  <a:lnTo>
                    <a:pt x="105967" y="85171"/>
                  </a:lnTo>
                  <a:lnTo>
                    <a:pt x="105931" y="85439"/>
                  </a:lnTo>
                  <a:lnTo>
                    <a:pt x="105894" y="85682"/>
                  </a:lnTo>
                  <a:lnTo>
                    <a:pt x="105833" y="85901"/>
                  </a:lnTo>
                  <a:lnTo>
                    <a:pt x="105785" y="86095"/>
                  </a:lnTo>
                  <a:lnTo>
                    <a:pt x="105724" y="86253"/>
                  </a:lnTo>
                  <a:lnTo>
                    <a:pt x="105651" y="86375"/>
                  </a:lnTo>
                  <a:lnTo>
                    <a:pt x="105578" y="86484"/>
                  </a:lnTo>
                  <a:lnTo>
                    <a:pt x="105505" y="86594"/>
                  </a:lnTo>
                  <a:lnTo>
                    <a:pt x="105371" y="86849"/>
                  </a:lnTo>
                  <a:lnTo>
                    <a:pt x="105116" y="87360"/>
                  </a:lnTo>
                  <a:lnTo>
                    <a:pt x="104982" y="87591"/>
                  </a:lnTo>
                  <a:lnTo>
                    <a:pt x="104921" y="87688"/>
                  </a:lnTo>
                  <a:lnTo>
                    <a:pt x="104848" y="87774"/>
                  </a:lnTo>
                  <a:lnTo>
                    <a:pt x="104763" y="87847"/>
                  </a:lnTo>
                  <a:lnTo>
                    <a:pt x="104690" y="87907"/>
                  </a:lnTo>
                  <a:lnTo>
                    <a:pt x="104605" y="87956"/>
                  </a:lnTo>
                  <a:lnTo>
                    <a:pt x="104508" y="87968"/>
                  </a:lnTo>
                  <a:lnTo>
                    <a:pt x="104155" y="88005"/>
                  </a:lnTo>
                  <a:lnTo>
                    <a:pt x="104021" y="88029"/>
                  </a:lnTo>
                  <a:lnTo>
                    <a:pt x="103900" y="88066"/>
                  </a:lnTo>
                  <a:lnTo>
                    <a:pt x="103790" y="88102"/>
                  </a:lnTo>
                  <a:lnTo>
                    <a:pt x="103717" y="88163"/>
                  </a:lnTo>
                  <a:lnTo>
                    <a:pt x="103693" y="88199"/>
                  </a:lnTo>
                  <a:lnTo>
                    <a:pt x="103669" y="88236"/>
                  </a:lnTo>
                  <a:lnTo>
                    <a:pt x="103657" y="88284"/>
                  </a:lnTo>
                  <a:lnTo>
                    <a:pt x="103644" y="88333"/>
                  </a:lnTo>
                  <a:lnTo>
                    <a:pt x="103632" y="88394"/>
                  </a:lnTo>
                  <a:lnTo>
                    <a:pt x="103596" y="88455"/>
                  </a:lnTo>
                  <a:lnTo>
                    <a:pt x="103547" y="88515"/>
                  </a:lnTo>
                  <a:lnTo>
                    <a:pt x="103498" y="88564"/>
                  </a:lnTo>
                  <a:lnTo>
                    <a:pt x="103425" y="88625"/>
                  </a:lnTo>
                  <a:lnTo>
                    <a:pt x="103352" y="88686"/>
                  </a:lnTo>
                  <a:lnTo>
                    <a:pt x="103170" y="88783"/>
                  </a:lnTo>
                  <a:lnTo>
                    <a:pt x="102975" y="88856"/>
                  </a:lnTo>
                  <a:lnTo>
                    <a:pt x="102878" y="88893"/>
                  </a:lnTo>
                  <a:lnTo>
                    <a:pt x="102781" y="88917"/>
                  </a:lnTo>
                  <a:lnTo>
                    <a:pt x="102671" y="88929"/>
                  </a:lnTo>
                  <a:lnTo>
                    <a:pt x="102574" y="88929"/>
                  </a:lnTo>
                  <a:lnTo>
                    <a:pt x="102477" y="88917"/>
                  </a:lnTo>
                  <a:lnTo>
                    <a:pt x="102392" y="88905"/>
                  </a:lnTo>
                  <a:lnTo>
                    <a:pt x="101467" y="88576"/>
                  </a:lnTo>
                  <a:lnTo>
                    <a:pt x="99813" y="87980"/>
                  </a:lnTo>
                  <a:lnTo>
                    <a:pt x="98926" y="87664"/>
                  </a:lnTo>
                  <a:lnTo>
                    <a:pt x="98086" y="87384"/>
                  </a:lnTo>
                  <a:lnTo>
                    <a:pt x="97393" y="87166"/>
                  </a:lnTo>
                  <a:lnTo>
                    <a:pt x="97126" y="87093"/>
                  </a:lnTo>
                  <a:lnTo>
                    <a:pt x="96931" y="87044"/>
                  </a:lnTo>
                  <a:lnTo>
                    <a:pt x="96639" y="86995"/>
                  </a:lnTo>
                  <a:lnTo>
                    <a:pt x="96384" y="86959"/>
                  </a:lnTo>
                  <a:lnTo>
                    <a:pt x="96177" y="86934"/>
                  </a:lnTo>
                  <a:lnTo>
                    <a:pt x="96007" y="86910"/>
                  </a:lnTo>
                  <a:lnTo>
                    <a:pt x="95873" y="86861"/>
                  </a:lnTo>
                  <a:lnTo>
                    <a:pt x="95812" y="86837"/>
                  </a:lnTo>
                  <a:lnTo>
                    <a:pt x="95776" y="86801"/>
                  </a:lnTo>
                  <a:lnTo>
                    <a:pt x="95727" y="86764"/>
                  </a:lnTo>
                  <a:lnTo>
                    <a:pt x="95703" y="86716"/>
                  </a:lnTo>
                  <a:lnTo>
                    <a:pt x="95678" y="86655"/>
                  </a:lnTo>
                  <a:lnTo>
                    <a:pt x="95666" y="86594"/>
                  </a:lnTo>
                  <a:lnTo>
                    <a:pt x="95605" y="86339"/>
                  </a:lnTo>
                  <a:lnTo>
                    <a:pt x="95581" y="86229"/>
                  </a:lnTo>
                  <a:lnTo>
                    <a:pt x="95545" y="86144"/>
                  </a:lnTo>
                  <a:lnTo>
                    <a:pt x="95496" y="86059"/>
                  </a:lnTo>
                  <a:lnTo>
                    <a:pt x="95435" y="85986"/>
                  </a:lnTo>
                  <a:lnTo>
                    <a:pt x="95350" y="85913"/>
                  </a:lnTo>
                  <a:lnTo>
                    <a:pt x="95241" y="85852"/>
                  </a:lnTo>
                  <a:lnTo>
                    <a:pt x="95107" y="85767"/>
                  </a:lnTo>
                  <a:lnTo>
                    <a:pt x="94961" y="85670"/>
                  </a:lnTo>
                  <a:lnTo>
                    <a:pt x="94803" y="85560"/>
                  </a:lnTo>
                  <a:lnTo>
                    <a:pt x="94657" y="85426"/>
                  </a:lnTo>
                  <a:lnTo>
                    <a:pt x="94511" y="85293"/>
                  </a:lnTo>
                  <a:lnTo>
                    <a:pt x="94377" y="85159"/>
                  </a:lnTo>
                  <a:lnTo>
                    <a:pt x="94268" y="85025"/>
                  </a:lnTo>
                  <a:lnTo>
                    <a:pt x="94195" y="84903"/>
                  </a:lnTo>
                  <a:lnTo>
                    <a:pt x="94134" y="84794"/>
                  </a:lnTo>
                  <a:lnTo>
                    <a:pt x="94097" y="84697"/>
                  </a:lnTo>
                  <a:lnTo>
                    <a:pt x="94073" y="84612"/>
                  </a:lnTo>
                  <a:lnTo>
                    <a:pt x="94073" y="84514"/>
                  </a:lnTo>
                  <a:lnTo>
                    <a:pt x="94085" y="84283"/>
                  </a:lnTo>
                  <a:lnTo>
                    <a:pt x="94122" y="83882"/>
                  </a:lnTo>
                  <a:lnTo>
                    <a:pt x="94134" y="83675"/>
                  </a:lnTo>
                  <a:lnTo>
                    <a:pt x="94134" y="83505"/>
                  </a:lnTo>
                  <a:lnTo>
                    <a:pt x="94134" y="83371"/>
                  </a:lnTo>
                  <a:lnTo>
                    <a:pt x="94146" y="83262"/>
                  </a:lnTo>
                  <a:lnTo>
                    <a:pt x="94170" y="83164"/>
                  </a:lnTo>
                  <a:lnTo>
                    <a:pt x="94207" y="83055"/>
                  </a:lnTo>
                  <a:lnTo>
                    <a:pt x="94268" y="82921"/>
                  </a:lnTo>
                  <a:lnTo>
                    <a:pt x="94353" y="82739"/>
                  </a:lnTo>
                  <a:lnTo>
                    <a:pt x="94401" y="82653"/>
                  </a:lnTo>
                  <a:lnTo>
                    <a:pt x="94462" y="82580"/>
                  </a:lnTo>
                  <a:lnTo>
                    <a:pt x="94511" y="82520"/>
                  </a:lnTo>
                  <a:lnTo>
                    <a:pt x="94559" y="82471"/>
                  </a:lnTo>
                  <a:lnTo>
                    <a:pt x="94657" y="82410"/>
                  </a:lnTo>
                  <a:lnTo>
                    <a:pt x="94742" y="82349"/>
                  </a:lnTo>
                  <a:lnTo>
                    <a:pt x="94778" y="82325"/>
                  </a:lnTo>
                  <a:lnTo>
                    <a:pt x="94815" y="82276"/>
                  </a:lnTo>
                  <a:lnTo>
                    <a:pt x="94839" y="82228"/>
                  </a:lnTo>
                  <a:lnTo>
                    <a:pt x="94863" y="82167"/>
                  </a:lnTo>
                  <a:lnTo>
                    <a:pt x="94888" y="82082"/>
                  </a:lnTo>
                  <a:lnTo>
                    <a:pt x="94912" y="81985"/>
                  </a:lnTo>
                  <a:lnTo>
                    <a:pt x="94924" y="81863"/>
                  </a:lnTo>
                  <a:lnTo>
                    <a:pt x="94924" y="81717"/>
                  </a:lnTo>
                  <a:lnTo>
                    <a:pt x="94936" y="81547"/>
                  </a:lnTo>
                  <a:lnTo>
                    <a:pt x="94949" y="81389"/>
                  </a:lnTo>
                  <a:lnTo>
                    <a:pt x="94985" y="81230"/>
                  </a:lnTo>
                  <a:lnTo>
                    <a:pt x="95022" y="81085"/>
                  </a:lnTo>
                  <a:lnTo>
                    <a:pt x="95107" y="80817"/>
                  </a:lnTo>
                  <a:lnTo>
                    <a:pt x="95204" y="80574"/>
                  </a:lnTo>
                  <a:lnTo>
                    <a:pt x="95289" y="80367"/>
                  </a:lnTo>
                  <a:lnTo>
                    <a:pt x="95374" y="80221"/>
                  </a:lnTo>
                  <a:lnTo>
                    <a:pt x="95459" y="80087"/>
                  </a:lnTo>
                  <a:lnTo>
                    <a:pt x="95569" y="80014"/>
                  </a:lnTo>
                  <a:lnTo>
                    <a:pt x="95824" y="79832"/>
                  </a:lnTo>
                  <a:lnTo>
                    <a:pt x="95995" y="79735"/>
                  </a:lnTo>
                  <a:lnTo>
                    <a:pt x="96165" y="79637"/>
                  </a:lnTo>
                  <a:lnTo>
                    <a:pt x="96335" y="79552"/>
                  </a:lnTo>
                  <a:lnTo>
                    <a:pt x="96505" y="79504"/>
                  </a:lnTo>
                  <a:lnTo>
                    <a:pt x="96663" y="79479"/>
                  </a:lnTo>
                  <a:lnTo>
                    <a:pt x="96955" y="79479"/>
                  </a:lnTo>
                  <a:lnTo>
                    <a:pt x="97089" y="79491"/>
                  </a:lnTo>
                  <a:lnTo>
                    <a:pt x="97223" y="79504"/>
                  </a:lnTo>
                  <a:lnTo>
                    <a:pt x="97332" y="79504"/>
                  </a:lnTo>
                  <a:lnTo>
                    <a:pt x="97430" y="79479"/>
                  </a:lnTo>
                  <a:lnTo>
                    <a:pt x="97466" y="79467"/>
                  </a:lnTo>
                  <a:lnTo>
                    <a:pt x="97503" y="79443"/>
                  </a:lnTo>
                  <a:lnTo>
                    <a:pt x="97576" y="79382"/>
                  </a:lnTo>
                  <a:lnTo>
                    <a:pt x="97685" y="79309"/>
                  </a:lnTo>
                  <a:lnTo>
                    <a:pt x="97977" y="79126"/>
                  </a:lnTo>
                  <a:lnTo>
                    <a:pt x="98135" y="79029"/>
                  </a:lnTo>
                  <a:lnTo>
                    <a:pt x="98305" y="78908"/>
                  </a:lnTo>
                  <a:lnTo>
                    <a:pt x="98463" y="78774"/>
                  </a:lnTo>
                  <a:lnTo>
                    <a:pt x="98622" y="78628"/>
                  </a:lnTo>
                  <a:lnTo>
                    <a:pt x="98780" y="78470"/>
                  </a:lnTo>
                  <a:lnTo>
                    <a:pt x="98938" y="78348"/>
                  </a:lnTo>
                  <a:lnTo>
                    <a:pt x="99108" y="78239"/>
                  </a:lnTo>
                  <a:lnTo>
                    <a:pt x="99266" y="78141"/>
                  </a:lnTo>
                  <a:lnTo>
                    <a:pt x="99424" y="78068"/>
                  </a:lnTo>
                  <a:lnTo>
                    <a:pt x="99570" y="78020"/>
                  </a:lnTo>
                  <a:lnTo>
                    <a:pt x="99704" y="77983"/>
                  </a:lnTo>
                  <a:lnTo>
                    <a:pt x="99813" y="77959"/>
                  </a:lnTo>
                  <a:lnTo>
                    <a:pt x="99959" y="77935"/>
                  </a:lnTo>
                  <a:lnTo>
                    <a:pt x="100154" y="77886"/>
                  </a:lnTo>
                  <a:lnTo>
                    <a:pt x="100653" y="77764"/>
                  </a:lnTo>
                  <a:lnTo>
                    <a:pt x="101285" y="77594"/>
                  </a:lnTo>
                  <a:lnTo>
                    <a:pt x="100981" y="77606"/>
                  </a:lnTo>
                  <a:lnTo>
                    <a:pt x="100665" y="77631"/>
                  </a:lnTo>
                  <a:lnTo>
                    <a:pt x="100288" y="77655"/>
                  </a:lnTo>
                  <a:lnTo>
                    <a:pt x="99886" y="77716"/>
                  </a:lnTo>
                  <a:lnTo>
                    <a:pt x="99704" y="77740"/>
                  </a:lnTo>
                  <a:lnTo>
                    <a:pt x="99521" y="77789"/>
                  </a:lnTo>
                  <a:lnTo>
                    <a:pt x="99351" y="77825"/>
                  </a:lnTo>
                  <a:lnTo>
                    <a:pt x="99205" y="77886"/>
                  </a:lnTo>
                  <a:lnTo>
                    <a:pt x="99096" y="77947"/>
                  </a:lnTo>
                  <a:lnTo>
                    <a:pt x="99011" y="78008"/>
                  </a:lnTo>
                  <a:lnTo>
                    <a:pt x="98865" y="78154"/>
                  </a:lnTo>
                  <a:lnTo>
                    <a:pt x="98707" y="78275"/>
                  </a:lnTo>
                  <a:lnTo>
                    <a:pt x="98561" y="78385"/>
                  </a:lnTo>
                  <a:lnTo>
                    <a:pt x="98403" y="78482"/>
                  </a:lnTo>
                  <a:lnTo>
                    <a:pt x="98244" y="78567"/>
                  </a:lnTo>
                  <a:lnTo>
                    <a:pt x="98099" y="78628"/>
                  </a:lnTo>
                  <a:lnTo>
                    <a:pt x="97953" y="78664"/>
                  </a:lnTo>
                  <a:lnTo>
                    <a:pt x="97831" y="78689"/>
                  </a:lnTo>
                  <a:lnTo>
                    <a:pt x="97515" y="78737"/>
                  </a:lnTo>
                  <a:lnTo>
                    <a:pt x="97065" y="78786"/>
                  </a:lnTo>
                  <a:lnTo>
                    <a:pt x="96554" y="78835"/>
                  </a:lnTo>
                  <a:lnTo>
                    <a:pt x="96068" y="78871"/>
                  </a:lnTo>
                  <a:lnTo>
                    <a:pt x="95642" y="78895"/>
                  </a:lnTo>
                  <a:lnTo>
                    <a:pt x="95447" y="78908"/>
                  </a:lnTo>
                  <a:lnTo>
                    <a:pt x="95265" y="78920"/>
                  </a:lnTo>
                  <a:lnTo>
                    <a:pt x="95095" y="78956"/>
                  </a:lnTo>
                  <a:lnTo>
                    <a:pt x="94949" y="78993"/>
                  </a:lnTo>
                  <a:lnTo>
                    <a:pt x="94803" y="79054"/>
                  </a:lnTo>
                  <a:lnTo>
                    <a:pt x="94742" y="79090"/>
                  </a:lnTo>
                  <a:lnTo>
                    <a:pt x="94681" y="79139"/>
                  </a:lnTo>
                  <a:lnTo>
                    <a:pt x="94572" y="79224"/>
                  </a:lnTo>
                  <a:lnTo>
                    <a:pt x="94438" y="79297"/>
                  </a:lnTo>
                  <a:lnTo>
                    <a:pt x="94146" y="79443"/>
                  </a:lnTo>
                  <a:lnTo>
                    <a:pt x="94000" y="79528"/>
                  </a:lnTo>
                  <a:lnTo>
                    <a:pt x="93866" y="79625"/>
                  </a:lnTo>
                  <a:lnTo>
                    <a:pt x="93732" y="79735"/>
                  </a:lnTo>
                  <a:lnTo>
                    <a:pt x="93672" y="79795"/>
                  </a:lnTo>
                  <a:lnTo>
                    <a:pt x="93623" y="79868"/>
                  </a:lnTo>
                  <a:lnTo>
                    <a:pt x="93562" y="79941"/>
                  </a:lnTo>
                  <a:lnTo>
                    <a:pt x="93501" y="80002"/>
                  </a:lnTo>
                  <a:lnTo>
                    <a:pt x="93441" y="80051"/>
                  </a:lnTo>
                  <a:lnTo>
                    <a:pt x="93380" y="80087"/>
                  </a:lnTo>
                  <a:lnTo>
                    <a:pt x="93307" y="80124"/>
                  </a:lnTo>
                  <a:lnTo>
                    <a:pt x="93246" y="80148"/>
                  </a:lnTo>
                  <a:lnTo>
                    <a:pt x="93112" y="80172"/>
                  </a:lnTo>
                  <a:lnTo>
                    <a:pt x="92966" y="80160"/>
                  </a:lnTo>
                  <a:lnTo>
                    <a:pt x="92832" y="80148"/>
                  </a:lnTo>
                  <a:lnTo>
                    <a:pt x="92699" y="80099"/>
                  </a:lnTo>
                  <a:lnTo>
                    <a:pt x="92577" y="80051"/>
                  </a:lnTo>
                  <a:lnTo>
                    <a:pt x="92297" y="79953"/>
                  </a:lnTo>
                  <a:lnTo>
                    <a:pt x="92151" y="79905"/>
                  </a:lnTo>
                  <a:lnTo>
                    <a:pt x="92030" y="79844"/>
                  </a:lnTo>
                  <a:lnTo>
                    <a:pt x="91932" y="79783"/>
                  </a:lnTo>
                  <a:lnTo>
                    <a:pt x="91896" y="79747"/>
                  </a:lnTo>
                  <a:lnTo>
                    <a:pt x="91860" y="79710"/>
                  </a:lnTo>
                  <a:lnTo>
                    <a:pt x="91847" y="79674"/>
                  </a:lnTo>
                  <a:lnTo>
                    <a:pt x="91847" y="79625"/>
                  </a:lnTo>
                  <a:lnTo>
                    <a:pt x="91860" y="79589"/>
                  </a:lnTo>
                  <a:lnTo>
                    <a:pt x="91896" y="79540"/>
                  </a:lnTo>
                  <a:lnTo>
                    <a:pt x="91957" y="79431"/>
                  </a:lnTo>
                  <a:lnTo>
                    <a:pt x="92005" y="79333"/>
                  </a:lnTo>
                  <a:lnTo>
                    <a:pt x="92030" y="79236"/>
                  </a:lnTo>
                  <a:lnTo>
                    <a:pt x="92042" y="79139"/>
                  </a:lnTo>
                  <a:lnTo>
                    <a:pt x="92030" y="79066"/>
                  </a:lnTo>
                  <a:lnTo>
                    <a:pt x="91993" y="78993"/>
                  </a:lnTo>
                  <a:lnTo>
                    <a:pt x="91945" y="78944"/>
                  </a:lnTo>
                  <a:lnTo>
                    <a:pt x="91872" y="78908"/>
                  </a:lnTo>
                  <a:lnTo>
                    <a:pt x="91701" y="78859"/>
                  </a:lnTo>
                  <a:lnTo>
                    <a:pt x="91519" y="78786"/>
                  </a:lnTo>
                  <a:lnTo>
                    <a:pt x="91276" y="78689"/>
                  </a:lnTo>
                  <a:lnTo>
                    <a:pt x="90947" y="78591"/>
                  </a:lnTo>
                  <a:lnTo>
                    <a:pt x="90643" y="78506"/>
                  </a:lnTo>
                  <a:lnTo>
                    <a:pt x="90412" y="78445"/>
                  </a:lnTo>
                  <a:lnTo>
                    <a:pt x="90303" y="78409"/>
                  </a:lnTo>
                  <a:lnTo>
                    <a:pt x="90205" y="78348"/>
                  </a:lnTo>
                  <a:lnTo>
                    <a:pt x="90096" y="78263"/>
                  </a:lnTo>
                  <a:lnTo>
                    <a:pt x="89974" y="78166"/>
                  </a:lnTo>
                  <a:lnTo>
                    <a:pt x="89914" y="78105"/>
                  </a:lnTo>
                  <a:lnTo>
                    <a:pt x="89828" y="78044"/>
                  </a:lnTo>
                  <a:lnTo>
                    <a:pt x="89719" y="77995"/>
                  </a:lnTo>
                  <a:lnTo>
                    <a:pt x="89610" y="77947"/>
                  </a:lnTo>
                  <a:lnTo>
                    <a:pt x="89354" y="77862"/>
                  </a:lnTo>
                  <a:lnTo>
                    <a:pt x="89062" y="77789"/>
                  </a:lnTo>
                  <a:lnTo>
                    <a:pt x="88758" y="77740"/>
                  </a:lnTo>
                  <a:lnTo>
                    <a:pt x="88430" y="77704"/>
                  </a:lnTo>
                  <a:lnTo>
                    <a:pt x="88101" y="77679"/>
                  </a:lnTo>
                  <a:lnTo>
                    <a:pt x="87481" y="77679"/>
                  </a:lnTo>
                  <a:lnTo>
                    <a:pt x="87226" y="77667"/>
                  </a:lnTo>
                  <a:lnTo>
                    <a:pt x="87007" y="77631"/>
                  </a:lnTo>
                  <a:lnTo>
                    <a:pt x="86812" y="77582"/>
                  </a:lnTo>
                  <a:lnTo>
                    <a:pt x="86654" y="77509"/>
                  </a:lnTo>
                  <a:lnTo>
                    <a:pt x="86508" y="77412"/>
                  </a:lnTo>
                  <a:lnTo>
                    <a:pt x="86387" y="77302"/>
                  </a:lnTo>
                  <a:lnTo>
                    <a:pt x="86277" y="77168"/>
                  </a:lnTo>
                  <a:lnTo>
                    <a:pt x="86070" y="76901"/>
                  </a:lnTo>
                  <a:lnTo>
                    <a:pt x="85839" y="76658"/>
                  </a:lnTo>
                  <a:lnTo>
                    <a:pt x="85487" y="76305"/>
                  </a:lnTo>
                  <a:lnTo>
                    <a:pt x="85414" y="76208"/>
                  </a:lnTo>
                  <a:lnTo>
                    <a:pt x="85329" y="76062"/>
                  </a:lnTo>
                  <a:lnTo>
                    <a:pt x="85231" y="75891"/>
                  </a:lnTo>
                  <a:lnTo>
                    <a:pt x="85146" y="75697"/>
                  </a:lnTo>
                  <a:lnTo>
                    <a:pt x="85061" y="75490"/>
                  </a:lnTo>
                  <a:lnTo>
                    <a:pt x="84988" y="75295"/>
                  </a:lnTo>
                  <a:lnTo>
                    <a:pt x="84939" y="75113"/>
                  </a:lnTo>
                  <a:lnTo>
                    <a:pt x="84927" y="74967"/>
                  </a:lnTo>
                  <a:lnTo>
                    <a:pt x="84915" y="74858"/>
                  </a:lnTo>
                  <a:lnTo>
                    <a:pt x="84915" y="74748"/>
                  </a:lnTo>
                  <a:lnTo>
                    <a:pt x="84927" y="74651"/>
                  </a:lnTo>
                  <a:lnTo>
                    <a:pt x="84952" y="74566"/>
                  </a:lnTo>
                  <a:lnTo>
                    <a:pt x="85000" y="74481"/>
                  </a:lnTo>
                  <a:lnTo>
                    <a:pt x="85073" y="74383"/>
                  </a:lnTo>
                  <a:lnTo>
                    <a:pt x="85170" y="74298"/>
                  </a:lnTo>
                  <a:lnTo>
                    <a:pt x="85304" y="74189"/>
                  </a:lnTo>
                  <a:lnTo>
                    <a:pt x="85560" y="73994"/>
                  </a:lnTo>
                  <a:lnTo>
                    <a:pt x="85730" y="73848"/>
                  </a:lnTo>
                  <a:lnTo>
                    <a:pt x="85827" y="73763"/>
                  </a:lnTo>
                  <a:lnTo>
                    <a:pt x="85864" y="73727"/>
                  </a:lnTo>
                  <a:lnTo>
                    <a:pt x="85864" y="73727"/>
                  </a:lnTo>
                  <a:lnTo>
                    <a:pt x="85754" y="73751"/>
                  </a:lnTo>
                  <a:lnTo>
                    <a:pt x="85511" y="73787"/>
                  </a:lnTo>
                  <a:lnTo>
                    <a:pt x="85341" y="73800"/>
                  </a:lnTo>
                  <a:lnTo>
                    <a:pt x="85170" y="73812"/>
                  </a:lnTo>
                  <a:lnTo>
                    <a:pt x="85012" y="73800"/>
                  </a:lnTo>
                  <a:lnTo>
                    <a:pt x="84842" y="73775"/>
                  </a:lnTo>
                  <a:lnTo>
                    <a:pt x="84708" y="73739"/>
                  </a:lnTo>
                  <a:lnTo>
                    <a:pt x="84587" y="73678"/>
                  </a:lnTo>
                  <a:lnTo>
                    <a:pt x="84465" y="73593"/>
                  </a:lnTo>
                  <a:lnTo>
                    <a:pt x="84368" y="73508"/>
                  </a:lnTo>
                  <a:lnTo>
                    <a:pt x="84283" y="73398"/>
                  </a:lnTo>
                  <a:lnTo>
                    <a:pt x="84210" y="73264"/>
                  </a:lnTo>
                  <a:lnTo>
                    <a:pt x="84137" y="73131"/>
                  </a:lnTo>
                  <a:lnTo>
                    <a:pt x="84088" y="72985"/>
                  </a:lnTo>
                  <a:lnTo>
                    <a:pt x="84015" y="72790"/>
                  </a:lnTo>
                  <a:lnTo>
                    <a:pt x="83906" y="72523"/>
                  </a:lnTo>
                  <a:lnTo>
                    <a:pt x="83772" y="72219"/>
                  </a:lnTo>
                  <a:lnTo>
                    <a:pt x="83626" y="71866"/>
                  </a:lnTo>
                  <a:lnTo>
                    <a:pt x="83504" y="71513"/>
                  </a:lnTo>
                  <a:lnTo>
                    <a:pt x="83444" y="71343"/>
                  </a:lnTo>
                  <a:lnTo>
                    <a:pt x="83395" y="71160"/>
                  </a:lnTo>
                  <a:lnTo>
                    <a:pt x="83358" y="70990"/>
                  </a:lnTo>
                  <a:lnTo>
                    <a:pt x="83334" y="70832"/>
                  </a:lnTo>
                  <a:lnTo>
                    <a:pt x="83322" y="70674"/>
                  </a:lnTo>
                  <a:lnTo>
                    <a:pt x="83322" y="70540"/>
                  </a:lnTo>
                  <a:lnTo>
                    <a:pt x="83358" y="70285"/>
                  </a:lnTo>
                  <a:lnTo>
                    <a:pt x="83395" y="70042"/>
                  </a:lnTo>
                  <a:lnTo>
                    <a:pt x="83431" y="69823"/>
                  </a:lnTo>
                  <a:lnTo>
                    <a:pt x="83468" y="69616"/>
                  </a:lnTo>
                  <a:lnTo>
                    <a:pt x="83480" y="69433"/>
                  </a:lnTo>
                  <a:lnTo>
                    <a:pt x="83480" y="69348"/>
                  </a:lnTo>
                  <a:lnTo>
                    <a:pt x="83468" y="69263"/>
                  </a:lnTo>
                  <a:lnTo>
                    <a:pt x="83444" y="69178"/>
                  </a:lnTo>
                  <a:lnTo>
                    <a:pt x="83419" y="69105"/>
                  </a:lnTo>
                  <a:lnTo>
                    <a:pt x="83371" y="69032"/>
                  </a:lnTo>
                  <a:lnTo>
                    <a:pt x="83322" y="68959"/>
                  </a:lnTo>
                  <a:lnTo>
                    <a:pt x="83212" y="68825"/>
                  </a:lnTo>
                  <a:lnTo>
                    <a:pt x="83127" y="68704"/>
                  </a:lnTo>
                  <a:lnTo>
                    <a:pt x="83054" y="68582"/>
                  </a:lnTo>
                  <a:lnTo>
                    <a:pt x="83006" y="68460"/>
                  </a:lnTo>
                  <a:lnTo>
                    <a:pt x="82994" y="68339"/>
                  </a:lnTo>
                  <a:lnTo>
                    <a:pt x="82981" y="68278"/>
                  </a:lnTo>
                  <a:lnTo>
                    <a:pt x="82994" y="68205"/>
                  </a:lnTo>
                  <a:lnTo>
                    <a:pt x="83006" y="68144"/>
                  </a:lnTo>
                  <a:lnTo>
                    <a:pt x="83030" y="68071"/>
                  </a:lnTo>
                  <a:lnTo>
                    <a:pt x="83103" y="67913"/>
                  </a:lnTo>
                  <a:lnTo>
                    <a:pt x="83261" y="67646"/>
                  </a:lnTo>
                  <a:lnTo>
                    <a:pt x="83322" y="67536"/>
                  </a:lnTo>
                  <a:lnTo>
                    <a:pt x="83358" y="67451"/>
                  </a:lnTo>
                  <a:lnTo>
                    <a:pt x="83383" y="67354"/>
                  </a:lnTo>
                  <a:lnTo>
                    <a:pt x="83383" y="67281"/>
                  </a:lnTo>
                  <a:lnTo>
                    <a:pt x="83358" y="67196"/>
                  </a:lnTo>
                  <a:lnTo>
                    <a:pt x="83298" y="67098"/>
                  </a:lnTo>
                  <a:lnTo>
                    <a:pt x="83237" y="67001"/>
                  </a:lnTo>
                  <a:lnTo>
                    <a:pt x="83176" y="66904"/>
                  </a:lnTo>
                  <a:lnTo>
                    <a:pt x="83127" y="66794"/>
                  </a:lnTo>
                  <a:lnTo>
                    <a:pt x="83103" y="66697"/>
                  </a:lnTo>
                  <a:lnTo>
                    <a:pt x="83091" y="66588"/>
                  </a:lnTo>
                  <a:lnTo>
                    <a:pt x="83103" y="66490"/>
                  </a:lnTo>
                  <a:lnTo>
                    <a:pt x="83139" y="66405"/>
                  </a:lnTo>
                  <a:lnTo>
                    <a:pt x="83188" y="66320"/>
                  </a:lnTo>
                  <a:lnTo>
                    <a:pt x="83249" y="66247"/>
                  </a:lnTo>
                  <a:lnTo>
                    <a:pt x="83285" y="66186"/>
                  </a:lnTo>
                  <a:lnTo>
                    <a:pt x="83310" y="66138"/>
                  </a:lnTo>
                  <a:lnTo>
                    <a:pt x="83310" y="66077"/>
                  </a:lnTo>
                  <a:lnTo>
                    <a:pt x="83310" y="65967"/>
                  </a:lnTo>
                  <a:lnTo>
                    <a:pt x="83285" y="65821"/>
                  </a:lnTo>
                  <a:lnTo>
                    <a:pt x="83285" y="65785"/>
                  </a:lnTo>
                  <a:lnTo>
                    <a:pt x="83298" y="65748"/>
                  </a:lnTo>
                  <a:lnTo>
                    <a:pt x="83334" y="65675"/>
                  </a:lnTo>
                  <a:lnTo>
                    <a:pt x="83395" y="65615"/>
                  </a:lnTo>
                  <a:lnTo>
                    <a:pt x="83480" y="65578"/>
                  </a:lnTo>
                  <a:lnTo>
                    <a:pt x="83565" y="65542"/>
                  </a:lnTo>
                  <a:lnTo>
                    <a:pt x="83662" y="65517"/>
                  </a:lnTo>
                  <a:lnTo>
                    <a:pt x="83760" y="65505"/>
                  </a:lnTo>
                  <a:lnTo>
                    <a:pt x="83906" y="65505"/>
                  </a:lnTo>
                  <a:lnTo>
                    <a:pt x="83942" y="65481"/>
                  </a:lnTo>
                  <a:lnTo>
                    <a:pt x="83979" y="65444"/>
                  </a:lnTo>
                  <a:lnTo>
                    <a:pt x="83991" y="65396"/>
                  </a:lnTo>
                  <a:lnTo>
                    <a:pt x="84003" y="65311"/>
                  </a:lnTo>
                  <a:lnTo>
                    <a:pt x="84003" y="65274"/>
                  </a:lnTo>
                  <a:lnTo>
                    <a:pt x="83954" y="65189"/>
                  </a:lnTo>
                  <a:lnTo>
                    <a:pt x="83918" y="65092"/>
                  </a:lnTo>
                  <a:lnTo>
                    <a:pt x="83881" y="64958"/>
                  </a:lnTo>
                  <a:lnTo>
                    <a:pt x="83845" y="64812"/>
                  </a:lnTo>
                  <a:lnTo>
                    <a:pt x="83845" y="64727"/>
                  </a:lnTo>
                  <a:lnTo>
                    <a:pt x="83845" y="64642"/>
                  </a:lnTo>
                  <a:lnTo>
                    <a:pt x="83857" y="64544"/>
                  </a:lnTo>
                  <a:lnTo>
                    <a:pt x="83869" y="64459"/>
                  </a:lnTo>
                  <a:lnTo>
                    <a:pt x="83906" y="64362"/>
                  </a:lnTo>
                  <a:lnTo>
                    <a:pt x="83942" y="64265"/>
                  </a:lnTo>
                  <a:lnTo>
                    <a:pt x="83991" y="64179"/>
                  </a:lnTo>
                  <a:lnTo>
                    <a:pt x="84052" y="64094"/>
                  </a:lnTo>
                  <a:lnTo>
                    <a:pt x="84112" y="64034"/>
                  </a:lnTo>
                  <a:lnTo>
                    <a:pt x="84161" y="63973"/>
                  </a:lnTo>
                  <a:lnTo>
                    <a:pt x="84222" y="63924"/>
                  </a:lnTo>
                  <a:lnTo>
                    <a:pt x="84283" y="63888"/>
                  </a:lnTo>
                  <a:lnTo>
                    <a:pt x="84416" y="63839"/>
                  </a:lnTo>
                  <a:lnTo>
                    <a:pt x="84526" y="63802"/>
                  </a:lnTo>
                  <a:lnTo>
                    <a:pt x="84635" y="63790"/>
                  </a:lnTo>
                  <a:lnTo>
                    <a:pt x="84720" y="63802"/>
                  </a:lnTo>
                  <a:lnTo>
                    <a:pt x="84793" y="63815"/>
                  </a:lnTo>
                  <a:lnTo>
                    <a:pt x="84854" y="63827"/>
                  </a:lnTo>
                  <a:lnTo>
                    <a:pt x="85012" y="63827"/>
                  </a:lnTo>
                  <a:lnTo>
                    <a:pt x="85122" y="63802"/>
                  </a:lnTo>
                  <a:lnTo>
                    <a:pt x="85243" y="63754"/>
                  </a:lnTo>
                  <a:lnTo>
                    <a:pt x="85377" y="63669"/>
                  </a:lnTo>
                  <a:lnTo>
                    <a:pt x="85523" y="63559"/>
                  </a:lnTo>
                  <a:lnTo>
                    <a:pt x="85669" y="63401"/>
                  </a:lnTo>
                  <a:lnTo>
                    <a:pt x="85827" y="63219"/>
                  </a:lnTo>
                  <a:lnTo>
                    <a:pt x="85949" y="63024"/>
                  </a:lnTo>
                  <a:lnTo>
                    <a:pt x="86216" y="62598"/>
                  </a:lnTo>
                  <a:lnTo>
                    <a:pt x="86362" y="62380"/>
                  </a:lnTo>
                  <a:lnTo>
                    <a:pt x="86545" y="62148"/>
                  </a:lnTo>
                  <a:lnTo>
                    <a:pt x="86752" y="61905"/>
                  </a:lnTo>
                  <a:lnTo>
                    <a:pt x="86885" y="61784"/>
                  </a:lnTo>
                  <a:lnTo>
                    <a:pt x="87019" y="61662"/>
                  </a:lnTo>
                  <a:lnTo>
                    <a:pt x="87287" y="61431"/>
                  </a:lnTo>
                  <a:lnTo>
                    <a:pt x="87506" y="61261"/>
                  </a:lnTo>
                  <a:lnTo>
                    <a:pt x="87688" y="61115"/>
                  </a:lnTo>
                  <a:lnTo>
                    <a:pt x="87822" y="60993"/>
                  </a:lnTo>
                  <a:lnTo>
                    <a:pt x="87919" y="60908"/>
                  </a:lnTo>
                  <a:lnTo>
                    <a:pt x="87943" y="60859"/>
                  </a:lnTo>
                  <a:lnTo>
                    <a:pt x="87968" y="60811"/>
                  </a:lnTo>
                  <a:lnTo>
                    <a:pt x="87968" y="60774"/>
                  </a:lnTo>
                  <a:lnTo>
                    <a:pt x="87968" y="60725"/>
                  </a:lnTo>
                  <a:lnTo>
                    <a:pt x="87943" y="60677"/>
                  </a:lnTo>
                  <a:lnTo>
                    <a:pt x="87919" y="60628"/>
                  </a:lnTo>
                  <a:lnTo>
                    <a:pt x="87822" y="60470"/>
                  </a:lnTo>
                  <a:lnTo>
                    <a:pt x="87797" y="60397"/>
                  </a:lnTo>
                  <a:lnTo>
                    <a:pt x="87797" y="60361"/>
                  </a:lnTo>
                  <a:lnTo>
                    <a:pt x="87810" y="60324"/>
                  </a:lnTo>
                  <a:lnTo>
                    <a:pt x="87858" y="60227"/>
                  </a:lnTo>
                  <a:lnTo>
                    <a:pt x="87956" y="60093"/>
                  </a:lnTo>
                  <a:lnTo>
                    <a:pt x="88320" y="59643"/>
                  </a:lnTo>
                  <a:lnTo>
                    <a:pt x="88576" y="59363"/>
                  </a:lnTo>
                  <a:lnTo>
                    <a:pt x="88856" y="59084"/>
                  </a:lnTo>
                  <a:lnTo>
                    <a:pt x="89439" y="58536"/>
                  </a:lnTo>
                  <a:lnTo>
                    <a:pt x="89719" y="58257"/>
                  </a:lnTo>
                  <a:lnTo>
                    <a:pt x="90011" y="57953"/>
                  </a:lnTo>
                  <a:lnTo>
                    <a:pt x="90278" y="57636"/>
                  </a:lnTo>
                  <a:lnTo>
                    <a:pt x="90412" y="57466"/>
                  </a:lnTo>
                  <a:lnTo>
                    <a:pt x="90534" y="57296"/>
                  </a:lnTo>
                  <a:lnTo>
                    <a:pt x="90753" y="56943"/>
                  </a:lnTo>
                  <a:lnTo>
                    <a:pt x="90947" y="56615"/>
                  </a:lnTo>
                  <a:lnTo>
                    <a:pt x="91093" y="56311"/>
                  </a:lnTo>
                  <a:lnTo>
                    <a:pt x="91154" y="56165"/>
                  </a:lnTo>
                  <a:lnTo>
                    <a:pt x="91203" y="56019"/>
                  </a:lnTo>
                  <a:lnTo>
                    <a:pt x="91239" y="55885"/>
                  </a:lnTo>
                  <a:lnTo>
                    <a:pt x="91276" y="55751"/>
                  </a:lnTo>
                  <a:lnTo>
                    <a:pt x="91300" y="55630"/>
                  </a:lnTo>
                  <a:lnTo>
                    <a:pt x="91300" y="55496"/>
                  </a:lnTo>
                  <a:lnTo>
                    <a:pt x="91300" y="55374"/>
                  </a:lnTo>
                  <a:lnTo>
                    <a:pt x="91288" y="55265"/>
                  </a:lnTo>
                  <a:lnTo>
                    <a:pt x="91264" y="55143"/>
                  </a:lnTo>
                  <a:lnTo>
                    <a:pt x="91227" y="55034"/>
                  </a:lnTo>
                  <a:lnTo>
                    <a:pt x="91191" y="54924"/>
                  </a:lnTo>
                  <a:lnTo>
                    <a:pt x="91142" y="54827"/>
                  </a:lnTo>
                  <a:lnTo>
                    <a:pt x="91045" y="54681"/>
                  </a:lnTo>
                  <a:lnTo>
                    <a:pt x="90960" y="54559"/>
                  </a:lnTo>
                  <a:lnTo>
                    <a:pt x="90887" y="54474"/>
                  </a:lnTo>
                  <a:lnTo>
                    <a:pt x="90850" y="54413"/>
                  </a:lnTo>
                  <a:lnTo>
                    <a:pt x="90838" y="54377"/>
                  </a:lnTo>
                  <a:lnTo>
                    <a:pt x="90838" y="54353"/>
                  </a:lnTo>
                  <a:lnTo>
                    <a:pt x="90862" y="54316"/>
                  </a:lnTo>
                  <a:lnTo>
                    <a:pt x="90887" y="54280"/>
                  </a:lnTo>
                  <a:lnTo>
                    <a:pt x="90984" y="54207"/>
                  </a:lnTo>
                  <a:lnTo>
                    <a:pt x="91057" y="54158"/>
                  </a:lnTo>
                  <a:lnTo>
                    <a:pt x="91105" y="54109"/>
                  </a:lnTo>
                  <a:lnTo>
                    <a:pt x="91154" y="54049"/>
                  </a:lnTo>
                  <a:lnTo>
                    <a:pt x="91191" y="54000"/>
                  </a:lnTo>
                  <a:lnTo>
                    <a:pt x="91251" y="53878"/>
                  </a:lnTo>
                  <a:lnTo>
                    <a:pt x="91288" y="53757"/>
                  </a:lnTo>
                  <a:lnTo>
                    <a:pt x="91300" y="53635"/>
                  </a:lnTo>
                  <a:lnTo>
                    <a:pt x="91288" y="53513"/>
                  </a:lnTo>
                  <a:lnTo>
                    <a:pt x="91276" y="53404"/>
                  </a:lnTo>
                  <a:lnTo>
                    <a:pt x="91251" y="53307"/>
                  </a:lnTo>
                  <a:lnTo>
                    <a:pt x="91215" y="53185"/>
                  </a:lnTo>
                  <a:lnTo>
                    <a:pt x="91203" y="53027"/>
                  </a:lnTo>
                  <a:lnTo>
                    <a:pt x="91203" y="52942"/>
                  </a:lnTo>
                  <a:lnTo>
                    <a:pt x="91215" y="52832"/>
                  </a:lnTo>
                  <a:lnTo>
                    <a:pt x="91227" y="52723"/>
                  </a:lnTo>
                  <a:lnTo>
                    <a:pt x="91251" y="52601"/>
                  </a:lnTo>
                  <a:lnTo>
                    <a:pt x="91300" y="52468"/>
                  </a:lnTo>
                  <a:lnTo>
                    <a:pt x="91349" y="52322"/>
                  </a:lnTo>
                  <a:lnTo>
                    <a:pt x="91422" y="52176"/>
                  </a:lnTo>
                  <a:lnTo>
                    <a:pt x="91507" y="52018"/>
                  </a:lnTo>
                  <a:lnTo>
                    <a:pt x="91616" y="51847"/>
                  </a:lnTo>
                  <a:lnTo>
                    <a:pt x="91750" y="51677"/>
                  </a:lnTo>
                  <a:lnTo>
                    <a:pt x="91896" y="51495"/>
                  </a:lnTo>
                  <a:lnTo>
                    <a:pt x="92078" y="51312"/>
                  </a:lnTo>
                  <a:lnTo>
                    <a:pt x="92395" y="51008"/>
                  </a:lnTo>
                  <a:lnTo>
                    <a:pt x="92638" y="50801"/>
                  </a:lnTo>
                  <a:lnTo>
                    <a:pt x="92832" y="50655"/>
                  </a:lnTo>
                  <a:lnTo>
                    <a:pt x="93027" y="50534"/>
                  </a:lnTo>
                  <a:lnTo>
                    <a:pt x="93246" y="50376"/>
                  </a:lnTo>
                  <a:lnTo>
                    <a:pt x="93526" y="50145"/>
                  </a:lnTo>
                  <a:lnTo>
                    <a:pt x="93903" y="49792"/>
                  </a:lnTo>
                  <a:lnTo>
                    <a:pt x="94413" y="49269"/>
                  </a:lnTo>
                  <a:lnTo>
                    <a:pt x="94705" y="48977"/>
                  </a:lnTo>
                  <a:lnTo>
                    <a:pt x="94973" y="48710"/>
                  </a:lnTo>
                  <a:lnTo>
                    <a:pt x="95241" y="48478"/>
                  </a:lnTo>
                  <a:lnTo>
                    <a:pt x="95484" y="48260"/>
                  </a:lnTo>
                  <a:lnTo>
                    <a:pt x="95727" y="48065"/>
                  </a:lnTo>
                  <a:lnTo>
                    <a:pt x="95958" y="47895"/>
                  </a:lnTo>
                  <a:lnTo>
                    <a:pt x="96396" y="47591"/>
                  </a:lnTo>
                  <a:lnTo>
                    <a:pt x="96809" y="47335"/>
                  </a:lnTo>
                  <a:lnTo>
                    <a:pt x="97211" y="47080"/>
                  </a:lnTo>
                  <a:lnTo>
                    <a:pt x="97612" y="46824"/>
                  </a:lnTo>
                  <a:lnTo>
                    <a:pt x="97819" y="46678"/>
                  </a:lnTo>
                  <a:lnTo>
                    <a:pt x="98013" y="46533"/>
                  </a:lnTo>
                  <a:lnTo>
                    <a:pt x="98378" y="46253"/>
                  </a:lnTo>
                  <a:lnTo>
                    <a:pt x="98682" y="46022"/>
                  </a:lnTo>
                  <a:lnTo>
                    <a:pt x="98926" y="45851"/>
                  </a:lnTo>
                  <a:lnTo>
                    <a:pt x="99157" y="45718"/>
                  </a:lnTo>
                  <a:lnTo>
                    <a:pt x="99376" y="45608"/>
                  </a:lnTo>
                  <a:lnTo>
                    <a:pt x="99619" y="45511"/>
                  </a:lnTo>
                  <a:lnTo>
                    <a:pt x="99898" y="45414"/>
                  </a:lnTo>
                  <a:lnTo>
                    <a:pt x="100239" y="45316"/>
                  </a:lnTo>
                  <a:lnTo>
                    <a:pt x="100957" y="45122"/>
                  </a:lnTo>
                  <a:lnTo>
                    <a:pt x="101613" y="44951"/>
                  </a:lnTo>
                  <a:lnTo>
                    <a:pt x="101930" y="44878"/>
                  </a:lnTo>
                  <a:lnTo>
                    <a:pt x="102246" y="44806"/>
                  </a:lnTo>
                  <a:lnTo>
                    <a:pt x="102574" y="44757"/>
                  </a:lnTo>
                  <a:lnTo>
                    <a:pt x="102902" y="44708"/>
                  </a:lnTo>
                  <a:lnTo>
                    <a:pt x="103559" y="44647"/>
                  </a:lnTo>
                  <a:lnTo>
                    <a:pt x="103888" y="44611"/>
                  </a:lnTo>
                  <a:lnTo>
                    <a:pt x="104204" y="44574"/>
                  </a:lnTo>
                  <a:lnTo>
                    <a:pt x="104508" y="44514"/>
                  </a:lnTo>
                  <a:lnTo>
                    <a:pt x="104654" y="44477"/>
                  </a:lnTo>
                  <a:lnTo>
                    <a:pt x="104812" y="44429"/>
                  </a:lnTo>
                  <a:lnTo>
                    <a:pt x="104958" y="44368"/>
                  </a:lnTo>
                  <a:lnTo>
                    <a:pt x="105092" y="44307"/>
                  </a:lnTo>
                  <a:lnTo>
                    <a:pt x="105238" y="44234"/>
                  </a:lnTo>
                  <a:lnTo>
                    <a:pt x="105371" y="44137"/>
                  </a:lnTo>
                  <a:lnTo>
                    <a:pt x="105651" y="43954"/>
                  </a:lnTo>
                  <a:lnTo>
                    <a:pt x="105967" y="43784"/>
                  </a:lnTo>
                  <a:lnTo>
                    <a:pt x="106624" y="43431"/>
                  </a:lnTo>
                  <a:lnTo>
                    <a:pt x="106965" y="43249"/>
                  </a:lnTo>
                  <a:lnTo>
                    <a:pt x="107281" y="43042"/>
                  </a:lnTo>
                  <a:lnTo>
                    <a:pt x="107427" y="42945"/>
                  </a:lnTo>
                  <a:lnTo>
                    <a:pt x="107560" y="42835"/>
                  </a:lnTo>
                  <a:lnTo>
                    <a:pt x="107694" y="42714"/>
                  </a:lnTo>
                  <a:lnTo>
                    <a:pt x="107816" y="42592"/>
                  </a:lnTo>
                  <a:lnTo>
                    <a:pt x="108278" y="42093"/>
                  </a:lnTo>
                  <a:lnTo>
                    <a:pt x="108521" y="41850"/>
                  </a:lnTo>
                  <a:lnTo>
                    <a:pt x="108764" y="41607"/>
                  </a:lnTo>
                  <a:lnTo>
                    <a:pt x="109020" y="41376"/>
                  </a:lnTo>
                  <a:lnTo>
                    <a:pt x="109287" y="41157"/>
                  </a:lnTo>
                  <a:lnTo>
                    <a:pt x="109567" y="40950"/>
                  </a:lnTo>
                  <a:lnTo>
                    <a:pt x="109859" y="40768"/>
                  </a:lnTo>
                  <a:lnTo>
                    <a:pt x="110151" y="40622"/>
                  </a:lnTo>
                  <a:lnTo>
                    <a:pt x="110419" y="40500"/>
                  </a:lnTo>
                  <a:lnTo>
                    <a:pt x="110674" y="40403"/>
                  </a:lnTo>
                  <a:lnTo>
                    <a:pt x="110917" y="40330"/>
                  </a:lnTo>
                  <a:lnTo>
                    <a:pt x="111148" y="40257"/>
                  </a:lnTo>
                  <a:lnTo>
                    <a:pt x="111367" y="40172"/>
                  </a:lnTo>
                  <a:lnTo>
                    <a:pt x="111586" y="40087"/>
                  </a:lnTo>
                  <a:lnTo>
                    <a:pt x="111805" y="39977"/>
                  </a:lnTo>
                  <a:lnTo>
                    <a:pt x="111927" y="39916"/>
                  </a:lnTo>
                  <a:lnTo>
                    <a:pt x="112060" y="39880"/>
                  </a:lnTo>
                  <a:lnTo>
                    <a:pt x="112206" y="39856"/>
                  </a:lnTo>
                  <a:lnTo>
                    <a:pt x="112364" y="39831"/>
                  </a:lnTo>
                  <a:lnTo>
                    <a:pt x="112523" y="39831"/>
                  </a:lnTo>
                  <a:lnTo>
                    <a:pt x="112693" y="39843"/>
                  </a:lnTo>
                  <a:lnTo>
                    <a:pt x="112863" y="39856"/>
                  </a:lnTo>
                  <a:lnTo>
                    <a:pt x="113021" y="39892"/>
                  </a:lnTo>
                  <a:lnTo>
                    <a:pt x="113191" y="39916"/>
                  </a:lnTo>
                  <a:lnTo>
                    <a:pt x="113350" y="39965"/>
                  </a:lnTo>
                  <a:lnTo>
                    <a:pt x="113508" y="40014"/>
                  </a:lnTo>
                  <a:lnTo>
                    <a:pt x="113654" y="40062"/>
                  </a:lnTo>
                  <a:lnTo>
                    <a:pt x="113787" y="40123"/>
                  </a:lnTo>
                  <a:lnTo>
                    <a:pt x="113909" y="40184"/>
                  </a:lnTo>
                  <a:lnTo>
                    <a:pt x="114018" y="40257"/>
                  </a:lnTo>
                  <a:lnTo>
                    <a:pt x="114104" y="40318"/>
                  </a:lnTo>
                  <a:lnTo>
                    <a:pt x="114262" y="40452"/>
                  </a:lnTo>
                  <a:lnTo>
                    <a:pt x="114420" y="40573"/>
                  </a:lnTo>
                  <a:lnTo>
                    <a:pt x="114736" y="40792"/>
                  </a:lnTo>
                  <a:lnTo>
                    <a:pt x="115064" y="40999"/>
                  </a:lnTo>
                  <a:lnTo>
                    <a:pt x="115429" y="41218"/>
                  </a:lnTo>
                  <a:lnTo>
                    <a:pt x="115794" y="41425"/>
                  </a:lnTo>
                  <a:lnTo>
                    <a:pt x="115952" y="41510"/>
                  </a:lnTo>
                  <a:lnTo>
                    <a:pt x="116098" y="41570"/>
                  </a:lnTo>
                  <a:lnTo>
                    <a:pt x="116244" y="41619"/>
                  </a:lnTo>
                  <a:lnTo>
                    <a:pt x="116378" y="41643"/>
                  </a:lnTo>
                  <a:lnTo>
                    <a:pt x="116512" y="41643"/>
                  </a:lnTo>
                  <a:lnTo>
                    <a:pt x="116645" y="41619"/>
                  </a:lnTo>
                  <a:lnTo>
                    <a:pt x="116803" y="41570"/>
                  </a:lnTo>
                  <a:lnTo>
                    <a:pt x="117010" y="41534"/>
                  </a:lnTo>
                  <a:lnTo>
                    <a:pt x="117241" y="41510"/>
                  </a:lnTo>
                  <a:lnTo>
                    <a:pt x="117497" y="41497"/>
                  </a:lnTo>
                  <a:lnTo>
                    <a:pt x="118032" y="41461"/>
                  </a:lnTo>
                  <a:lnTo>
                    <a:pt x="118579" y="41437"/>
                  </a:lnTo>
                  <a:lnTo>
                    <a:pt x="118883" y="41425"/>
                  </a:lnTo>
                  <a:lnTo>
                    <a:pt x="119199" y="41425"/>
                  </a:lnTo>
                  <a:lnTo>
                    <a:pt x="119734" y="41449"/>
                  </a:lnTo>
                  <a:lnTo>
                    <a:pt x="123310" y="41254"/>
                  </a:lnTo>
                  <a:lnTo>
                    <a:pt x="125742" y="39698"/>
                  </a:lnTo>
                  <a:lnTo>
                    <a:pt x="125925" y="39357"/>
                  </a:lnTo>
                  <a:lnTo>
                    <a:pt x="126363" y="38566"/>
                  </a:lnTo>
                  <a:lnTo>
                    <a:pt x="126618" y="38141"/>
                  </a:lnTo>
                  <a:lnTo>
                    <a:pt x="126861" y="37739"/>
                  </a:lnTo>
                  <a:lnTo>
                    <a:pt x="127080" y="37411"/>
                  </a:lnTo>
                  <a:lnTo>
                    <a:pt x="127165" y="37302"/>
                  </a:lnTo>
                  <a:lnTo>
                    <a:pt x="127226" y="37229"/>
                  </a:lnTo>
                  <a:lnTo>
                    <a:pt x="128211" y="36304"/>
                  </a:lnTo>
                  <a:lnTo>
                    <a:pt x="128953" y="35599"/>
                  </a:lnTo>
                  <a:lnTo>
                    <a:pt x="132164" y="32984"/>
                  </a:lnTo>
                  <a:lnTo>
                    <a:pt x="136542" y="33203"/>
                  </a:lnTo>
                  <a:lnTo>
                    <a:pt x="141626" y="32072"/>
                  </a:lnTo>
                  <a:lnTo>
                    <a:pt x="141626" y="32072"/>
                  </a:lnTo>
                  <a:lnTo>
                    <a:pt x="135910" y="32984"/>
                  </a:lnTo>
                  <a:lnTo>
                    <a:pt x="132395" y="32571"/>
                  </a:lnTo>
                  <a:lnTo>
                    <a:pt x="130790" y="33823"/>
                  </a:lnTo>
                  <a:lnTo>
                    <a:pt x="129622" y="34735"/>
                  </a:lnTo>
                  <a:lnTo>
                    <a:pt x="129184" y="35076"/>
                  </a:lnTo>
                  <a:lnTo>
                    <a:pt x="128953" y="35246"/>
                  </a:lnTo>
                  <a:lnTo>
                    <a:pt x="128746" y="35404"/>
                  </a:lnTo>
                  <a:lnTo>
                    <a:pt x="128394" y="35696"/>
                  </a:lnTo>
                  <a:lnTo>
                    <a:pt x="127482" y="36487"/>
                  </a:lnTo>
                  <a:lnTo>
                    <a:pt x="126594" y="37277"/>
                  </a:lnTo>
                  <a:lnTo>
                    <a:pt x="126290" y="37569"/>
                  </a:lnTo>
                  <a:lnTo>
                    <a:pt x="126132" y="37727"/>
                  </a:lnTo>
                  <a:lnTo>
                    <a:pt x="126059" y="37861"/>
                  </a:lnTo>
                  <a:lnTo>
                    <a:pt x="125961" y="38080"/>
                  </a:lnTo>
                  <a:lnTo>
                    <a:pt x="125718" y="38652"/>
                  </a:lnTo>
                  <a:lnTo>
                    <a:pt x="125426" y="39418"/>
                  </a:lnTo>
                  <a:lnTo>
                    <a:pt x="125280" y="39539"/>
                  </a:lnTo>
                  <a:lnTo>
                    <a:pt x="124891" y="39831"/>
                  </a:lnTo>
                  <a:lnTo>
                    <a:pt x="124636" y="40026"/>
                  </a:lnTo>
                  <a:lnTo>
                    <a:pt x="124344" y="40220"/>
                  </a:lnTo>
                  <a:lnTo>
                    <a:pt x="124028" y="40427"/>
                  </a:lnTo>
                  <a:lnTo>
                    <a:pt x="123711" y="40622"/>
                  </a:lnTo>
                  <a:lnTo>
                    <a:pt x="123553" y="40695"/>
                  </a:lnTo>
                  <a:lnTo>
                    <a:pt x="123334" y="40756"/>
                  </a:lnTo>
                  <a:lnTo>
                    <a:pt x="123079" y="40829"/>
                  </a:lnTo>
                  <a:lnTo>
                    <a:pt x="122775" y="40877"/>
                  </a:lnTo>
                  <a:lnTo>
                    <a:pt x="122447" y="40938"/>
                  </a:lnTo>
                  <a:lnTo>
                    <a:pt x="122082" y="40987"/>
                  </a:lnTo>
                  <a:lnTo>
                    <a:pt x="121303" y="41084"/>
                  </a:lnTo>
                  <a:lnTo>
                    <a:pt x="120501" y="41157"/>
                  </a:lnTo>
                  <a:lnTo>
                    <a:pt x="119722" y="41218"/>
                  </a:lnTo>
                  <a:lnTo>
                    <a:pt x="118445" y="41303"/>
                  </a:lnTo>
                  <a:lnTo>
                    <a:pt x="117898" y="41279"/>
                  </a:lnTo>
                  <a:lnTo>
                    <a:pt x="117630" y="41279"/>
                  </a:lnTo>
                  <a:lnTo>
                    <a:pt x="117363" y="41291"/>
                  </a:lnTo>
                  <a:lnTo>
                    <a:pt x="116925" y="41291"/>
                  </a:lnTo>
                  <a:lnTo>
                    <a:pt x="116718" y="41266"/>
                  </a:lnTo>
                  <a:lnTo>
                    <a:pt x="116536" y="41242"/>
                  </a:lnTo>
                  <a:lnTo>
                    <a:pt x="116353" y="41206"/>
                  </a:lnTo>
                  <a:lnTo>
                    <a:pt x="116195" y="41169"/>
                  </a:lnTo>
                  <a:lnTo>
                    <a:pt x="116037" y="41120"/>
                  </a:lnTo>
                  <a:lnTo>
                    <a:pt x="115904" y="41072"/>
                  </a:lnTo>
                  <a:lnTo>
                    <a:pt x="115672" y="40962"/>
                  </a:lnTo>
                  <a:lnTo>
                    <a:pt x="115514" y="40877"/>
                  </a:lnTo>
                  <a:lnTo>
                    <a:pt x="115381" y="40792"/>
                  </a:lnTo>
                  <a:lnTo>
                    <a:pt x="115137" y="40683"/>
                  </a:lnTo>
                  <a:lnTo>
                    <a:pt x="114590" y="40427"/>
                  </a:lnTo>
                  <a:lnTo>
                    <a:pt x="114286" y="40269"/>
                  </a:lnTo>
                  <a:lnTo>
                    <a:pt x="114006" y="40111"/>
                  </a:lnTo>
                  <a:lnTo>
                    <a:pt x="113763" y="39977"/>
                  </a:lnTo>
                  <a:lnTo>
                    <a:pt x="113678" y="39916"/>
                  </a:lnTo>
                  <a:lnTo>
                    <a:pt x="113605" y="39856"/>
                  </a:lnTo>
                  <a:lnTo>
                    <a:pt x="113495" y="39770"/>
                  </a:lnTo>
                  <a:lnTo>
                    <a:pt x="113362" y="39698"/>
                  </a:lnTo>
                  <a:lnTo>
                    <a:pt x="113204" y="39625"/>
                  </a:lnTo>
                  <a:lnTo>
                    <a:pt x="113045" y="39576"/>
                  </a:lnTo>
                  <a:lnTo>
                    <a:pt x="112887" y="39527"/>
                  </a:lnTo>
                  <a:lnTo>
                    <a:pt x="112729" y="39491"/>
                  </a:lnTo>
                  <a:lnTo>
                    <a:pt x="112474" y="39442"/>
                  </a:lnTo>
                  <a:lnTo>
                    <a:pt x="112231" y="39442"/>
                  </a:lnTo>
                  <a:lnTo>
                    <a:pt x="112097" y="39466"/>
                  </a:lnTo>
                  <a:lnTo>
                    <a:pt x="111975" y="39491"/>
                  </a:lnTo>
                  <a:lnTo>
                    <a:pt x="111744" y="39564"/>
                  </a:lnTo>
                  <a:lnTo>
                    <a:pt x="111586" y="39625"/>
                  </a:lnTo>
                  <a:lnTo>
                    <a:pt x="111027" y="39868"/>
                  </a:lnTo>
                  <a:lnTo>
                    <a:pt x="111027" y="39868"/>
                  </a:lnTo>
                  <a:lnTo>
                    <a:pt x="111270" y="34115"/>
                  </a:lnTo>
                  <a:lnTo>
                    <a:pt x="110321" y="32777"/>
                  </a:lnTo>
                  <a:lnTo>
                    <a:pt x="107816" y="31719"/>
                  </a:lnTo>
                  <a:lnTo>
                    <a:pt x="104690" y="29883"/>
                  </a:lnTo>
                  <a:lnTo>
                    <a:pt x="103207" y="29032"/>
                  </a:lnTo>
                  <a:lnTo>
                    <a:pt x="100774" y="29104"/>
                  </a:lnTo>
                  <a:lnTo>
                    <a:pt x="98512" y="29177"/>
                  </a:lnTo>
                  <a:lnTo>
                    <a:pt x="99363" y="29202"/>
                  </a:lnTo>
                  <a:lnTo>
                    <a:pt x="100142" y="29226"/>
                  </a:lnTo>
                  <a:lnTo>
                    <a:pt x="101017" y="29275"/>
                  </a:lnTo>
                  <a:lnTo>
                    <a:pt x="101905" y="29323"/>
                  </a:lnTo>
                  <a:lnTo>
                    <a:pt x="102696" y="29384"/>
                  </a:lnTo>
                  <a:lnTo>
                    <a:pt x="103024" y="29421"/>
                  </a:lnTo>
                  <a:lnTo>
                    <a:pt x="103292" y="29457"/>
                  </a:lnTo>
                  <a:lnTo>
                    <a:pt x="103486" y="29494"/>
                  </a:lnTo>
                  <a:lnTo>
                    <a:pt x="103559" y="29506"/>
                  </a:lnTo>
                  <a:lnTo>
                    <a:pt x="103596" y="29530"/>
                  </a:lnTo>
                  <a:lnTo>
                    <a:pt x="104313" y="29980"/>
                  </a:lnTo>
                  <a:lnTo>
                    <a:pt x="105615" y="30795"/>
                  </a:lnTo>
                  <a:lnTo>
                    <a:pt x="106320" y="31233"/>
                  </a:lnTo>
                  <a:lnTo>
                    <a:pt x="106977" y="31610"/>
                  </a:lnTo>
                  <a:lnTo>
                    <a:pt x="107500" y="31914"/>
                  </a:lnTo>
                  <a:lnTo>
                    <a:pt x="107682" y="32011"/>
                  </a:lnTo>
                  <a:lnTo>
                    <a:pt x="107816" y="32072"/>
                  </a:lnTo>
                  <a:lnTo>
                    <a:pt x="108108" y="32194"/>
                  </a:lnTo>
                  <a:lnTo>
                    <a:pt x="108509" y="32376"/>
                  </a:lnTo>
                  <a:lnTo>
                    <a:pt x="109470" y="32826"/>
                  </a:lnTo>
                  <a:lnTo>
                    <a:pt x="110710" y="33410"/>
                  </a:lnTo>
                  <a:lnTo>
                    <a:pt x="110479" y="40050"/>
                  </a:lnTo>
                  <a:lnTo>
                    <a:pt x="110783" y="39977"/>
                  </a:lnTo>
                  <a:lnTo>
                    <a:pt x="110309" y="40196"/>
                  </a:lnTo>
                  <a:lnTo>
                    <a:pt x="109810" y="40439"/>
                  </a:lnTo>
                  <a:lnTo>
                    <a:pt x="109336" y="40695"/>
                  </a:lnTo>
                  <a:lnTo>
                    <a:pt x="109129" y="40816"/>
                  </a:lnTo>
                  <a:lnTo>
                    <a:pt x="108935" y="40938"/>
                  </a:lnTo>
                  <a:lnTo>
                    <a:pt x="108242" y="41400"/>
                  </a:lnTo>
                  <a:lnTo>
                    <a:pt x="107828" y="41668"/>
                  </a:lnTo>
                  <a:lnTo>
                    <a:pt x="107415" y="41947"/>
                  </a:lnTo>
                  <a:lnTo>
                    <a:pt x="107025" y="42239"/>
                  </a:lnTo>
                  <a:lnTo>
                    <a:pt x="106685" y="42495"/>
                  </a:lnTo>
                  <a:lnTo>
                    <a:pt x="106527" y="42629"/>
                  </a:lnTo>
                  <a:lnTo>
                    <a:pt x="106405" y="42738"/>
                  </a:lnTo>
                  <a:lnTo>
                    <a:pt x="106296" y="42847"/>
                  </a:lnTo>
                  <a:lnTo>
                    <a:pt x="106211" y="42945"/>
                  </a:lnTo>
                  <a:lnTo>
                    <a:pt x="106138" y="43030"/>
                  </a:lnTo>
                  <a:lnTo>
                    <a:pt x="106040" y="43115"/>
                  </a:lnTo>
                  <a:lnTo>
                    <a:pt x="105919" y="43188"/>
                  </a:lnTo>
                  <a:lnTo>
                    <a:pt x="105785" y="43249"/>
                  </a:lnTo>
                  <a:lnTo>
                    <a:pt x="105627" y="43310"/>
                  </a:lnTo>
                  <a:lnTo>
                    <a:pt x="105456" y="43358"/>
                  </a:lnTo>
                  <a:lnTo>
                    <a:pt x="105104" y="43456"/>
                  </a:lnTo>
                  <a:lnTo>
                    <a:pt x="104751" y="43541"/>
                  </a:lnTo>
                  <a:lnTo>
                    <a:pt x="104398" y="43601"/>
                  </a:lnTo>
                  <a:lnTo>
                    <a:pt x="104094" y="43662"/>
                  </a:lnTo>
                  <a:lnTo>
                    <a:pt x="103863" y="43711"/>
                  </a:lnTo>
                  <a:lnTo>
                    <a:pt x="103255" y="43845"/>
                  </a:lnTo>
                  <a:lnTo>
                    <a:pt x="102416" y="44027"/>
                  </a:lnTo>
                  <a:lnTo>
                    <a:pt x="101990" y="44112"/>
                  </a:lnTo>
                  <a:lnTo>
                    <a:pt x="101613" y="44185"/>
                  </a:lnTo>
                  <a:lnTo>
                    <a:pt x="101297" y="44222"/>
                  </a:lnTo>
                  <a:lnTo>
                    <a:pt x="101175" y="44234"/>
                  </a:lnTo>
                  <a:lnTo>
                    <a:pt x="101090" y="44246"/>
                  </a:lnTo>
                  <a:lnTo>
                    <a:pt x="100823" y="44234"/>
                  </a:lnTo>
                  <a:lnTo>
                    <a:pt x="100726" y="44210"/>
                  </a:lnTo>
                  <a:lnTo>
                    <a:pt x="100640" y="44185"/>
                  </a:lnTo>
                  <a:lnTo>
                    <a:pt x="100616" y="44161"/>
                  </a:lnTo>
                  <a:lnTo>
                    <a:pt x="100592" y="44137"/>
                  </a:lnTo>
                  <a:lnTo>
                    <a:pt x="100580" y="44100"/>
                  </a:lnTo>
                  <a:lnTo>
                    <a:pt x="100580" y="44051"/>
                  </a:lnTo>
                  <a:lnTo>
                    <a:pt x="100580" y="44003"/>
                  </a:lnTo>
                  <a:lnTo>
                    <a:pt x="100604" y="43942"/>
                  </a:lnTo>
                  <a:lnTo>
                    <a:pt x="100677" y="43796"/>
                  </a:lnTo>
                  <a:lnTo>
                    <a:pt x="100774" y="43601"/>
                  </a:lnTo>
                  <a:lnTo>
                    <a:pt x="100847" y="43383"/>
                  </a:lnTo>
                  <a:lnTo>
                    <a:pt x="100908" y="43139"/>
                  </a:lnTo>
                  <a:lnTo>
                    <a:pt x="100969" y="42896"/>
                  </a:lnTo>
                  <a:lnTo>
                    <a:pt x="101090" y="42397"/>
                  </a:lnTo>
                  <a:lnTo>
                    <a:pt x="101151" y="42166"/>
                  </a:lnTo>
                  <a:lnTo>
                    <a:pt x="101236" y="41972"/>
                  </a:lnTo>
                  <a:lnTo>
                    <a:pt x="101309" y="41777"/>
                  </a:lnTo>
                  <a:lnTo>
                    <a:pt x="101382" y="41583"/>
                  </a:lnTo>
                  <a:lnTo>
                    <a:pt x="101431" y="41364"/>
                  </a:lnTo>
                  <a:lnTo>
                    <a:pt x="101480" y="41133"/>
                  </a:lnTo>
                  <a:lnTo>
                    <a:pt x="101492" y="40889"/>
                  </a:lnTo>
                  <a:lnTo>
                    <a:pt x="101492" y="40756"/>
                  </a:lnTo>
                  <a:lnTo>
                    <a:pt x="101492" y="40622"/>
                  </a:lnTo>
                  <a:lnTo>
                    <a:pt x="101467" y="40476"/>
                  </a:lnTo>
                  <a:lnTo>
                    <a:pt x="101443" y="40318"/>
                  </a:lnTo>
                  <a:lnTo>
                    <a:pt x="101407" y="40172"/>
                  </a:lnTo>
                  <a:lnTo>
                    <a:pt x="101358" y="40002"/>
                  </a:lnTo>
                  <a:lnTo>
                    <a:pt x="101273" y="39649"/>
                  </a:lnTo>
                  <a:lnTo>
                    <a:pt x="101212" y="39284"/>
                  </a:lnTo>
                  <a:lnTo>
                    <a:pt x="101151" y="38919"/>
                  </a:lnTo>
                  <a:lnTo>
                    <a:pt x="101115" y="38566"/>
                  </a:lnTo>
                  <a:lnTo>
                    <a:pt x="101078" y="38019"/>
                  </a:lnTo>
                  <a:lnTo>
                    <a:pt x="101066" y="37800"/>
                  </a:lnTo>
                  <a:lnTo>
                    <a:pt x="101090" y="37739"/>
                  </a:lnTo>
                  <a:lnTo>
                    <a:pt x="101115" y="37654"/>
                  </a:lnTo>
                  <a:lnTo>
                    <a:pt x="101115" y="37521"/>
                  </a:lnTo>
                  <a:lnTo>
                    <a:pt x="101103" y="37350"/>
                  </a:lnTo>
                  <a:lnTo>
                    <a:pt x="101054" y="37131"/>
                  </a:lnTo>
                  <a:lnTo>
                    <a:pt x="100981" y="36839"/>
                  </a:lnTo>
                  <a:lnTo>
                    <a:pt x="100847" y="36499"/>
                  </a:lnTo>
                  <a:lnTo>
                    <a:pt x="100713" y="36158"/>
                  </a:lnTo>
                  <a:lnTo>
                    <a:pt x="100628" y="35879"/>
                  </a:lnTo>
                  <a:lnTo>
                    <a:pt x="100604" y="35757"/>
                  </a:lnTo>
                  <a:lnTo>
                    <a:pt x="100592" y="35635"/>
                  </a:lnTo>
                  <a:lnTo>
                    <a:pt x="100567" y="35417"/>
                  </a:lnTo>
                  <a:lnTo>
                    <a:pt x="100580" y="35198"/>
                  </a:lnTo>
                  <a:lnTo>
                    <a:pt x="100604" y="34979"/>
                  </a:lnTo>
                  <a:lnTo>
                    <a:pt x="100628" y="34748"/>
                  </a:lnTo>
                  <a:lnTo>
                    <a:pt x="100640" y="34456"/>
                  </a:lnTo>
                  <a:lnTo>
                    <a:pt x="100640" y="34298"/>
                  </a:lnTo>
                  <a:lnTo>
                    <a:pt x="100616" y="34103"/>
                  </a:lnTo>
                  <a:lnTo>
                    <a:pt x="100555" y="33896"/>
                  </a:lnTo>
                  <a:lnTo>
                    <a:pt x="100494" y="33677"/>
                  </a:lnTo>
                  <a:lnTo>
                    <a:pt x="100409" y="33446"/>
                  </a:lnTo>
                  <a:lnTo>
                    <a:pt x="100300" y="33203"/>
                  </a:lnTo>
                  <a:lnTo>
                    <a:pt x="100190" y="32960"/>
                  </a:lnTo>
                  <a:lnTo>
                    <a:pt x="100069" y="32729"/>
                  </a:lnTo>
                  <a:lnTo>
                    <a:pt x="99935" y="32485"/>
                  </a:lnTo>
                  <a:lnTo>
                    <a:pt x="99789" y="32267"/>
                  </a:lnTo>
                  <a:lnTo>
                    <a:pt x="99643" y="32060"/>
                  </a:lnTo>
                  <a:lnTo>
                    <a:pt x="99497" y="31865"/>
                  </a:lnTo>
                  <a:lnTo>
                    <a:pt x="99351" y="31695"/>
                  </a:lnTo>
                  <a:lnTo>
                    <a:pt x="99205" y="31561"/>
                  </a:lnTo>
                  <a:lnTo>
                    <a:pt x="99071" y="31452"/>
                  </a:lnTo>
                  <a:lnTo>
                    <a:pt x="98999" y="31403"/>
                  </a:lnTo>
                  <a:lnTo>
                    <a:pt x="98938" y="31379"/>
                  </a:lnTo>
                  <a:lnTo>
                    <a:pt x="98694" y="31281"/>
                  </a:lnTo>
                  <a:lnTo>
                    <a:pt x="98500" y="31221"/>
                  </a:lnTo>
                  <a:lnTo>
                    <a:pt x="98342" y="31196"/>
                  </a:lnTo>
                  <a:lnTo>
                    <a:pt x="98196" y="31172"/>
                  </a:lnTo>
                  <a:lnTo>
                    <a:pt x="98074" y="31148"/>
                  </a:lnTo>
                  <a:lnTo>
                    <a:pt x="98026" y="31123"/>
                  </a:lnTo>
                  <a:lnTo>
                    <a:pt x="97965" y="31087"/>
                  </a:lnTo>
                  <a:lnTo>
                    <a:pt x="97916" y="31050"/>
                  </a:lnTo>
                  <a:lnTo>
                    <a:pt x="97855" y="31002"/>
                  </a:lnTo>
                  <a:lnTo>
                    <a:pt x="97794" y="30941"/>
                  </a:lnTo>
                  <a:lnTo>
                    <a:pt x="97734" y="30856"/>
                  </a:lnTo>
                  <a:lnTo>
                    <a:pt x="97661" y="30771"/>
                  </a:lnTo>
                  <a:lnTo>
                    <a:pt x="97563" y="30686"/>
                  </a:lnTo>
                  <a:lnTo>
                    <a:pt x="97442" y="30600"/>
                  </a:lnTo>
                  <a:lnTo>
                    <a:pt x="97296" y="30503"/>
                  </a:lnTo>
                  <a:lnTo>
                    <a:pt x="96992" y="30321"/>
                  </a:lnTo>
                  <a:lnTo>
                    <a:pt x="96651" y="30138"/>
                  </a:lnTo>
                  <a:lnTo>
                    <a:pt x="96323" y="29931"/>
                  </a:lnTo>
                  <a:lnTo>
                    <a:pt x="96153" y="29822"/>
                  </a:lnTo>
                  <a:lnTo>
                    <a:pt x="96007" y="29713"/>
                  </a:lnTo>
                  <a:lnTo>
                    <a:pt x="95873" y="29591"/>
                  </a:lnTo>
                  <a:lnTo>
                    <a:pt x="95751" y="29469"/>
                  </a:lnTo>
                  <a:lnTo>
                    <a:pt x="95642" y="29336"/>
                  </a:lnTo>
                  <a:lnTo>
                    <a:pt x="95569" y="29202"/>
                  </a:lnTo>
                  <a:lnTo>
                    <a:pt x="95496" y="29068"/>
                  </a:lnTo>
                  <a:lnTo>
                    <a:pt x="95399" y="28934"/>
                  </a:lnTo>
                  <a:lnTo>
                    <a:pt x="95277" y="28825"/>
                  </a:lnTo>
                  <a:lnTo>
                    <a:pt x="95143" y="28727"/>
                  </a:lnTo>
                  <a:lnTo>
                    <a:pt x="94997" y="28642"/>
                  </a:lnTo>
                  <a:lnTo>
                    <a:pt x="94839" y="28557"/>
                  </a:lnTo>
                  <a:lnTo>
                    <a:pt x="94669" y="28472"/>
                  </a:lnTo>
                  <a:lnTo>
                    <a:pt x="94486" y="28411"/>
                  </a:lnTo>
                  <a:lnTo>
                    <a:pt x="94109" y="28277"/>
                  </a:lnTo>
                  <a:lnTo>
                    <a:pt x="93732" y="28156"/>
                  </a:lnTo>
                  <a:lnTo>
                    <a:pt x="93368" y="28034"/>
                  </a:lnTo>
                  <a:lnTo>
                    <a:pt x="93197" y="27973"/>
                  </a:lnTo>
                  <a:lnTo>
                    <a:pt x="93027" y="27900"/>
                  </a:lnTo>
                  <a:lnTo>
                    <a:pt x="92687" y="27730"/>
                  </a:lnTo>
                  <a:lnTo>
                    <a:pt x="92273" y="27511"/>
                  </a:lnTo>
                  <a:lnTo>
                    <a:pt x="91811" y="27244"/>
                  </a:lnTo>
                  <a:lnTo>
                    <a:pt x="91337" y="26964"/>
                  </a:lnTo>
                  <a:lnTo>
                    <a:pt x="90364" y="26368"/>
                  </a:lnTo>
                  <a:lnTo>
                    <a:pt x="89500" y="25809"/>
                  </a:lnTo>
                  <a:lnTo>
                    <a:pt x="88868" y="25407"/>
                  </a:lnTo>
                  <a:lnTo>
                    <a:pt x="88649" y="25261"/>
                  </a:lnTo>
                  <a:lnTo>
                    <a:pt x="88466" y="25128"/>
                  </a:lnTo>
                  <a:lnTo>
                    <a:pt x="88381" y="25055"/>
                  </a:lnTo>
                  <a:lnTo>
                    <a:pt x="88320" y="24982"/>
                  </a:lnTo>
                  <a:lnTo>
                    <a:pt x="88260" y="24896"/>
                  </a:lnTo>
                  <a:lnTo>
                    <a:pt x="88199" y="24811"/>
                  </a:lnTo>
                  <a:lnTo>
                    <a:pt x="88150" y="24714"/>
                  </a:lnTo>
                  <a:lnTo>
                    <a:pt x="88114" y="24605"/>
                  </a:lnTo>
                  <a:lnTo>
                    <a:pt x="88029" y="24337"/>
                  </a:lnTo>
                  <a:lnTo>
                    <a:pt x="89828" y="17587"/>
                  </a:lnTo>
                  <a:lnTo>
                    <a:pt x="92407" y="13987"/>
                  </a:lnTo>
                  <a:lnTo>
                    <a:pt x="98512" y="10594"/>
                  </a:lnTo>
                  <a:lnTo>
                    <a:pt x="101565" y="5717"/>
                  </a:lnTo>
                  <a:lnTo>
                    <a:pt x="101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6"/>
            <p:cNvSpPr/>
            <p:nvPr/>
          </p:nvSpPr>
          <p:spPr>
            <a:xfrm rot="-4309984" flipH="1">
              <a:off x="5396693" y="3018974"/>
              <a:ext cx="222105" cy="191833"/>
            </a:xfrm>
            <a:custGeom>
              <a:avLst/>
              <a:gdLst/>
              <a:ahLst/>
              <a:cxnLst/>
              <a:rect l="l" t="t" r="r" b="b"/>
              <a:pathLst>
                <a:path w="12759" h="11020" extrusionOk="0">
                  <a:moveTo>
                    <a:pt x="4707" y="1"/>
                  </a:moveTo>
                  <a:lnTo>
                    <a:pt x="2263" y="74"/>
                  </a:lnTo>
                  <a:lnTo>
                    <a:pt x="1" y="146"/>
                  </a:lnTo>
                  <a:lnTo>
                    <a:pt x="852" y="171"/>
                  </a:lnTo>
                  <a:lnTo>
                    <a:pt x="1630" y="195"/>
                  </a:lnTo>
                  <a:lnTo>
                    <a:pt x="2518" y="244"/>
                  </a:lnTo>
                  <a:lnTo>
                    <a:pt x="3406" y="292"/>
                  </a:lnTo>
                  <a:lnTo>
                    <a:pt x="4196" y="353"/>
                  </a:lnTo>
                  <a:lnTo>
                    <a:pt x="4525" y="378"/>
                  </a:lnTo>
                  <a:lnTo>
                    <a:pt x="4792" y="414"/>
                  </a:lnTo>
                  <a:lnTo>
                    <a:pt x="4987" y="451"/>
                  </a:lnTo>
                  <a:lnTo>
                    <a:pt x="5048" y="475"/>
                  </a:lnTo>
                  <a:lnTo>
                    <a:pt x="5096" y="499"/>
                  </a:lnTo>
                  <a:lnTo>
                    <a:pt x="5802" y="949"/>
                  </a:lnTo>
                  <a:lnTo>
                    <a:pt x="7115" y="1764"/>
                  </a:lnTo>
                  <a:lnTo>
                    <a:pt x="7821" y="2202"/>
                  </a:lnTo>
                  <a:lnTo>
                    <a:pt x="8465" y="2579"/>
                  </a:lnTo>
                  <a:lnTo>
                    <a:pt x="8988" y="2871"/>
                  </a:lnTo>
                  <a:lnTo>
                    <a:pt x="9183" y="2980"/>
                  </a:lnTo>
                  <a:lnTo>
                    <a:pt x="9317" y="3041"/>
                  </a:lnTo>
                  <a:lnTo>
                    <a:pt x="9596" y="3150"/>
                  </a:lnTo>
                  <a:lnTo>
                    <a:pt x="9998" y="3333"/>
                  </a:lnTo>
                  <a:lnTo>
                    <a:pt x="10971" y="3783"/>
                  </a:lnTo>
                  <a:lnTo>
                    <a:pt x="12211" y="4379"/>
                  </a:lnTo>
                  <a:lnTo>
                    <a:pt x="11980" y="11019"/>
                  </a:lnTo>
                  <a:lnTo>
                    <a:pt x="12527" y="10885"/>
                  </a:lnTo>
                  <a:lnTo>
                    <a:pt x="12758" y="5084"/>
                  </a:lnTo>
                  <a:lnTo>
                    <a:pt x="11822" y="3746"/>
                  </a:lnTo>
                  <a:lnTo>
                    <a:pt x="9317" y="2688"/>
                  </a:lnTo>
                  <a:lnTo>
                    <a:pt x="6191" y="852"/>
                  </a:lnTo>
                  <a:lnTo>
                    <a:pt x="4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</a:p>
        </p:txBody>
      </p:sp>
      <p:sp>
        <p:nvSpPr>
          <p:cNvPr id="1654" name="Google Shape;1654;p46"/>
          <p:cNvSpPr/>
          <p:nvPr/>
        </p:nvSpPr>
        <p:spPr>
          <a:xfrm rot="-4309984" flipH="1">
            <a:off x="2616946" y="2821146"/>
            <a:ext cx="2350" cy="11019"/>
          </a:xfrm>
          <a:custGeom>
            <a:avLst/>
            <a:gdLst/>
            <a:ahLst/>
            <a:cxnLst/>
            <a:rect l="l" t="t" r="r" b="b"/>
            <a:pathLst>
              <a:path w="135" h="633" extrusionOk="0">
                <a:moveTo>
                  <a:pt x="1" y="0"/>
                </a:moveTo>
                <a:lnTo>
                  <a:pt x="135" y="632"/>
                </a:lnTo>
                <a:lnTo>
                  <a:pt x="98" y="365"/>
                </a:lnTo>
                <a:lnTo>
                  <a:pt x="50" y="17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46"/>
          <p:cNvGrpSpPr/>
          <p:nvPr/>
        </p:nvGrpSpPr>
        <p:grpSpPr>
          <a:xfrm>
            <a:off x="492148" y="966038"/>
            <a:ext cx="3617700" cy="2845103"/>
            <a:chOff x="739779" y="1189920"/>
            <a:chExt cx="3370071" cy="2798502"/>
          </a:xfrm>
        </p:grpSpPr>
        <p:sp>
          <p:nvSpPr>
            <p:cNvPr id="1656" name="Google Shape;1656;p46"/>
            <p:cNvSpPr/>
            <p:nvPr/>
          </p:nvSpPr>
          <p:spPr>
            <a:xfrm>
              <a:off x="2867400" y="1304925"/>
              <a:ext cx="619200" cy="619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9" name="Google Shape;1659;p46"/>
            <p:cNvSpPr txBox="1"/>
            <p:nvPr/>
          </p:nvSpPr>
          <p:spPr>
            <a:xfrm>
              <a:off x="739779" y="1189920"/>
              <a:ext cx="2250048" cy="27985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Las provincias con mayor cantidad de sismos  para el periodo de estudio son: Puntarenas y  Guanacaste.</a:t>
              </a:r>
              <a:endParaRPr lang="es-CR" sz="1100">
                <a:solidFill>
                  <a:srgbClr val="000000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3777150" y="2496810"/>
              <a:ext cx="332700" cy="332700"/>
            </a:xfrm>
            <a:prstGeom prst="ellipse">
              <a:avLst/>
            </a:prstGeom>
            <a:solidFill>
              <a:srgbClr val="6A9246">
                <a:alpha val="50199"/>
              </a:srgbClr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1" name="Google Shape;1661;p46"/>
            <p:cNvCxnSpPr>
              <a:stCxn id="1656" idx="4"/>
              <a:endCxn id="1660" idx="2"/>
            </p:cNvCxnSpPr>
            <p:nvPr/>
          </p:nvCxnSpPr>
          <p:spPr>
            <a:xfrm rot="-5400000" flipH="1">
              <a:off x="3107700" y="1993425"/>
              <a:ext cx="738900" cy="600300"/>
            </a:xfrm>
            <a:prstGeom prst="curvedConnector2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2" name="Google Shape;1662;p46"/>
          <p:cNvGrpSpPr/>
          <p:nvPr/>
        </p:nvGrpSpPr>
        <p:grpSpPr>
          <a:xfrm>
            <a:off x="4939200" y="834511"/>
            <a:ext cx="3637777" cy="1613999"/>
            <a:chOff x="4939200" y="834511"/>
            <a:chExt cx="3637777" cy="1613999"/>
          </a:xfrm>
        </p:grpSpPr>
        <p:sp>
          <p:nvSpPr>
            <p:cNvPr id="1665" name="Google Shape;1665;p46"/>
            <p:cNvSpPr txBox="1"/>
            <p:nvPr/>
          </p:nvSpPr>
          <p:spPr>
            <a:xfrm>
              <a:off x="6547777" y="834511"/>
              <a:ext cx="20292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Cantones más influyentes detectado a partir de la I de Moran global para el grupo Alto-Alto: Nicoya, Santa Cruz, Carrillo, Hojancha, Osa, Quepos y Golfito. </a:t>
              </a:r>
              <a:endParaRPr lang="es-CR" sz="1100">
                <a:latin typeface="Roboto"/>
                <a:ea typeface="Roboto"/>
                <a:cs typeface="Roboto"/>
              </a:endParaRPr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5657400" y="1304925"/>
              <a:ext cx="619200" cy="61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7" name="Google Shape;1667;p46"/>
            <p:cNvSpPr/>
            <p:nvPr/>
          </p:nvSpPr>
          <p:spPr>
            <a:xfrm>
              <a:off x="4939200" y="2115810"/>
              <a:ext cx="332700" cy="332700"/>
            </a:xfrm>
            <a:prstGeom prst="ellipse">
              <a:avLst/>
            </a:prstGeom>
            <a:solidFill>
              <a:srgbClr val="C49E00">
                <a:alpha val="50199"/>
              </a:srgbClr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8" name="Google Shape;1668;p46"/>
            <p:cNvCxnSpPr>
              <a:stCxn id="1666" idx="2"/>
              <a:endCxn id="1667" idx="0"/>
            </p:cNvCxnSpPr>
            <p:nvPr/>
          </p:nvCxnSpPr>
          <p:spPr>
            <a:xfrm flipH="1">
              <a:off x="5105700" y="1614525"/>
              <a:ext cx="551700" cy="501300"/>
            </a:xfrm>
            <a:prstGeom prst="curvedConnector2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9" name="Google Shape;1669;p46"/>
          <p:cNvGrpSpPr/>
          <p:nvPr/>
        </p:nvGrpSpPr>
        <p:grpSpPr>
          <a:xfrm>
            <a:off x="558731" y="3470401"/>
            <a:ext cx="3798769" cy="1698777"/>
            <a:chOff x="558731" y="3470401"/>
            <a:chExt cx="3798769" cy="1698777"/>
          </a:xfrm>
        </p:grpSpPr>
        <p:sp>
          <p:nvSpPr>
            <p:cNvPr id="1670" name="Google Shape;1670;p46"/>
            <p:cNvSpPr/>
            <p:nvPr/>
          </p:nvSpPr>
          <p:spPr>
            <a:xfrm>
              <a:off x="2867400" y="3962150"/>
              <a:ext cx="619200" cy="619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73" name="Google Shape;1673;p46"/>
            <p:cNvSpPr txBox="1"/>
            <p:nvPr/>
          </p:nvSpPr>
          <p:spPr>
            <a:xfrm>
              <a:off x="558731" y="3470401"/>
              <a:ext cx="2282214" cy="1698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La I de Moran local  permitió detectar conglomerados estadísticamente significativos: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Alto-Alto: Santa Cruz, Hojancha, Osa y Quepos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Bajo-Alto: Quepos, Nandayure y Buenos Aires).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4024800" y="3582660"/>
              <a:ext cx="332700" cy="332700"/>
            </a:xfrm>
            <a:prstGeom prst="ellipse">
              <a:avLst/>
            </a:prstGeom>
            <a:solidFill>
              <a:srgbClr val="9F2B00">
                <a:alpha val="50199"/>
              </a:srgbClr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5" name="Google Shape;1675;p46"/>
            <p:cNvCxnSpPr>
              <a:stCxn id="1670" idx="6"/>
              <a:endCxn id="1674" idx="2"/>
            </p:cNvCxnSpPr>
            <p:nvPr/>
          </p:nvCxnSpPr>
          <p:spPr>
            <a:xfrm rot="10800000" flipH="1">
              <a:off x="3486600" y="3749150"/>
              <a:ext cx="538200" cy="522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76" name="Google Shape;1676;p46"/>
          <p:cNvGrpSpPr/>
          <p:nvPr/>
        </p:nvGrpSpPr>
        <p:grpSpPr>
          <a:xfrm>
            <a:off x="5525063" y="3312150"/>
            <a:ext cx="3243686" cy="1465415"/>
            <a:chOff x="5548800" y="3115935"/>
            <a:chExt cx="2746522" cy="1465415"/>
          </a:xfrm>
        </p:grpSpPr>
        <p:sp>
          <p:nvSpPr>
            <p:cNvPr id="1677" name="Google Shape;1677;p46"/>
            <p:cNvSpPr/>
            <p:nvPr/>
          </p:nvSpPr>
          <p:spPr>
            <a:xfrm>
              <a:off x="5657400" y="3962150"/>
              <a:ext cx="619200" cy="61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0" name="Google Shape;1680;p46"/>
            <p:cNvSpPr txBox="1"/>
            <p:nvPr/>
          </p:nvSpPr>
          <p:spPr>
            <a:xfrm>
              <a:off x="6266122" y="3409121"/>
              <a:ext cx="2029200" cy="5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Para futuras investigaciones, la detección de estos conglomerados puede emplearse como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100">
                  <a:latin typeface="Roboto"/>
                  <a:ea typeface="Roboto"/>
                  <a:cs typeface="Roboto"/>
                  <a:sym typeface="Roboto"/>
                </a:rPr>
                <a:t>insumo para realizar un análisis con un mayor nivel de desagregación.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5548800" y="3115935"/>
              <a:ext cx="332700" cy="332700"/>
            </a:xfrm>
            <a:prstGeom prst="ellipse">
              <a:avLst/>
            </a:prstGeom>
            <a:solidFill>
              <a:srgbClr val="9F7257">
                <a:alpha val="50199"/>
              </a:srgbClr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2" name="Google Shape;1682;p46"/>
            <p:cNvCxnSpPr>
              <a:stCxn id="1677" idx="0"/>
              <a:endCxn id="1681" idx="4"/>
            </p:cNvCxnSpPr>
            <p:nvPr/>
          </p:nvCxnSpPr>
          <p:spPr>
            <a:xfrm rot="5400000" flipH="1">
              <a:off x="5584200" y="3579350"/>
              <a:ext cx="513600" cy="252000"/>
            </a:xfrm>
            <a:prstGeom prst="curvedConnector3">
              <a:avLst>
                <a:gd name="adj1" fmla="val 49992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3"/>
          <p:cNvGrpSpPr/>
          <p:nvPr/>
        </p:nvGrpSpPr>
        <p:grpSpPr>
          <a:xfrm>
            <a:off x="457211" y="1051902"/>
            <a:ext cx="3685122" cy="3680222"/>
            <a:chOff x="1187125" y="238125"/>
            <a:chExt cx="5245725" cy="5238750"/>
          </a:xfrm>
        </p:grpSpPr>
        <p:sp>
          <p:nvSpPr>
            <p:cNvPr id="495" name="Google Shape;495;p23"/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925A74-618F-1243-665C-B7E704C6C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23" y="2040601"/>
            <a:ext cx="4572000" cy="130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Sismos en Costa Rica</a:t>
            </a:r>
            <a:endParaRPr/>
          </a:p>
        </p:txBody>
      </p:sp>
      <p:grpSp>
        <p:nvGrpSpPr>
          <p:cNvPr id="235" name="Google Shape;235;p18"/>
          <p:cNvGrpSpPr/>
          <p:nvPr/>
        </p:nvGrpSpPr>
        <p:grpSpPr>
          <a:xfrm>
            <a:off x="8" y="1175279"/>
            <a:ext cx="5054476" cy="3968353"/>
            <a:chOff x="473700" y="238125"/>
            <a:chExt cx="6672575" cy="5238750"/>
          </a:xfrm>
        </p:grpSpPr>
        <p:sp>
          <p:nvSpPr>
            <p:cNvPr id="236" name="Google Shape;236;p18"/>
            <p:cNvSpPr/>
            <p:nvPr/>
          </p:nvSpPr>
          <p:spPr>
            <a:xfrm>
              <a:off x="2136225" y="3730825"/>
              <a:ext cx="3268400" cy="1746050"/>
            </a:xfrm>
            <a:custGeom>
              <a:avLst/>
              <a:gdLst/>
              <a:ahLst/>
              <a:cxnLst/>
              <a:rect l="l" t="t" r="r" b="b"/>
              <a:pathLst>
                <a:path w="130736" h="69842" extrusionOk="0">
                  <a:moveTo>
                    <a:pt x="130735" y="0"/>
                  </a:moveTo>
                  <a:lnTo>
                    <a:pt x="60669" y="2219"/>
                  </a:lnTo>
                  <a:lnTo>
                    <a:pt x="0" y="69842"/>
                  </a:lnTo>
                  <a:lnTo>
                    <a:pt x="111268" y="69842"/>
                  </a:lnTo>
                  <a:lnTo>
                    <a:pt x="130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509975" y="3768200"/>
              <a:ext cx="2242075" cy="1708675"/>
            </a:xfrm>
            <a:custGeom>
              <a:avLst/>
              <a:gdLst/>
              <a:ahLst/>
              <a:cxnLst/>
              <a:rect l="l" t="t" r="r" b="b"/>
              <a:pathLst>
                <a:path w="89683" h="68347" extrusionOk="0">
                  <a:moveTo>
                    <a:pt x="89682" y="1"/>
                  </a:moveTo>
                  <a:lnTo>
                    <a:pt x="39956" y="18969"/>
                  </a:lnTo>
                  <a:lnTo>
                    <a:pt x="7129" y="39259"/>
                  </a:lnTo>
                  <a:lnTo>
                    <a:pt x="0" y="68347"/>
                  </a:lnTo>
                  <a:lnTo>
                    <a:pt x="74403" y="68347"/>
                  </a:lnTo>
                  <a:lnTo>
                    <a:pt x="80061" y="43072"/>
                  </a:lnTo>
                  <a:lnTo>
                    <a:pt x="896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328775" y="4551500"/>
              <a:ext cx="984575" cy="925375"/>
            </a:xfrm>
            <a:custGeom>
              <a:avLst/>
              <a:gdLst/>
              <a:ahLst/>
              <a:cxnLst/>
              <a:rect l="l" t="t" r="r" b="b"/>
              <a:pathLst>
                <a:path w="39383" h="37015" extrusionOk="0">
                  <a:moveTo>
                    <a:pt x="39383" y="0"/>
                  </a:moveTo>
                  <a:lnTo>
                    <a:pt x="0" y="17797"/>
                  </a:lnTo>
                  <a:lnTo>
                    <a:pt x="12189" y="37015"/>
                  </a:lnTo>
                  <a:lnTo>
                    <a:pt x="39383" y="37015"/>
                  </a:lnTo>
                  <a:lnTo>
                    <a:pt x="3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73700" y="3768200"/>
              <a:ext cx="3278350" cy="1708675"/>
            </a:xfrm>
            <a:custGeom>
              <a:avLst/>
              <a:gdLst/>
              <a:ahLst/>
              <a:cxnLst/>
              <a:rect l="l" t="t" r="r" b="b"/>
              <a:pathLst>
                <a:path w="131134" h="68347" extrusionOk="0">
                  <a:moveTo>
                    <a:pt x="131133" y="1"/>
                  </a:moveTo>
                  <a:lnTo>
                    <a:pt x="0" y="10021"/>
                  </a:lnTo>
                  <a:lnTo>
                    <a:pt x="0" y="68347"/>
                  </a:lnTo>
                  <a:lnTo>
                    <a:pt x="66501" y="68347"/>
                  </a:lnTo>
                  <a:lnTo>
                    <a:pt x="74203" y="49129"/>
                  </a:lnTo>
                  <a:lnTo>
                    <a:pt x="113586" y="31332"/>
                  </a:lnTo>
                  <a:lnTo>
                    <a:pt x="96861" y="22783"/>
                  </a:lnTo>
                  <a:lnTo>
                    <a:pt x="117399" y="9149"/>
                  </a:lnTo>
                  <a:lnTo>
                    <a:pt x="1311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450425" y="4088500"/>
              <a:ext cx="1734225" cy="1388375"/>
            </a:xfrm>
            <a:custGeom>
              <a:avLst/>
              <a:gdLst/>
              <a:ahLst/>
              <a:cxnLst/>
              <a:rect l="l" t="t" r="r" b="b"/>
              <a:pathLst>
                <a:path w="69369" h="55535" extrusionOk="0">
                  <a:moveTo>
                    <a:pt x="23680" y="1"/>
                  </a:moveTo>
                  <a:lnTo>
                    <a:pt x="28341" y="30011"/>
                  </a:lnTo>
                  <a:lnTo>
                    <a:pt x="21212" y="32030"/>
                  </a:lnTo>
                  <a:lnTo>
                    <a:pt x="25101" y="40729"/>
                  </a:lnTo>
                  <a:lnTo>
                    <a:pt x="25325" y="41253"/>
                  </a:lnTo>
                  <a:lnTo>
                    <a:pt x="0" y="48805"/>
                  </a:lnTo>
                  <a:lnTo>
                    <a:pt x="1197" y="55535"/>
                  </a:lnTo>
                  <a:lnTo>
                    <a:pt x="68745" y="55535"/>
                  </a:lnTo>
                  <a:lnTo>
                    <a:pt x="69368" y="26447"/>
                  </a:lnTo>
                  <a:lnTo>
                    <a:pt x="5678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450425" y="3877875"/>
              <a:ext cx="3695850" cy="1599000"/>
            </a:xfrm>
            <a:custGeom>
              <a:avLst/>
              <a:gdLst/>
              <a:ahLst/>
              <a:cxnLst/>
              <a:rect l="l" t="t" r="r" b="b"/>
              <a:pathLst>
                <a:path w="147834" h="63960" extrusionOk="0">
                  <a:moveTo>
                    <a:pt x="78167" y="1"/>
                  </a:moveTo>
                  <a:lnTo>
                    <a:pt x="23680" y="8426"/>
                  </a:lnTo>
                  <a:lnTo>
                    <a:pt x="28665" y="10345"/>
                  </a:lnTo>
                  <a:lnTo>
                    <a:pt x="37563" y="13785"/>
                  </a:lnTo>
                  <a:lnTo>
                    <a:pt x="32578" y="21237"/>
                  </a:lnTo>
                  <a:lnTo>
                    <a:pt x="49278" y="32454"/>
                  </a:lnTo>
                  <a:lnTo>
                    <a:pt x="37115" y="35919"/>
                  </a:lnTo>
                  <a:lnTo>
                    <a:pt x="28341" y="38436"/>
                  </a:lnTo>
                  <a:lnTo>
                    <a:pt x="21212" y="40455"/>
                  </a:lnTo>
                  <a:lnTo>
                    <a:pt x="32179" y="46861"/>
                  </a:lnTo>
                  <a:lnTo>
                    <a:pt x="25101" y="49154"/>
                  </a:lnTo>
                  <a:lnTo>
                    <a:pt x="0" y="57230"/>
                  </a:lnTo>
                  <a:lnTo>
                    <a:pt x="4138" y="63960"/>
                  </a:lnTo>
                  <a:lnTo>
                    <a:pt x="147834" y="63960"/>
                  </a:lnTo>
                  <a:lnTo>
                    <a:pt x="147834" y="6955"/>
                  </a:lnTo>
                  <a:lnTo>
                    <a:pt x="78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3450425" y="5308625"/>
              <a:ext cx="103475" cy="168250"/>
            </a:xfrm>
            <a:custGeom>
              <a:avLst/>
              <a:gdLst/>
              <a:ahLst/>
              <a:cxnLst/>
              <a:rect l="l" t="t" r="r" b="b"/>
              <a:pathLst>
                <a:path w="4139" h="6730" extrusionOk="0">
                  <a:moveTo>
                    <a:pt x="0" y="0"/>
                  </a:moveTo>
                  <a:lnTo>
                    <a:pt x="1197" y="6730"/>
                  </a:lnTo>
                  <a:lnTo>
                    <a:pt x="4138" y="6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909825" y="755325"/>
              <a:ext cx="996425" cy="3171175"/>
            </a:xfrm>
            <a:custGeom>
              <a:avLst/>
              <a:gdLst/>
              <a:ahLst/>
              <a:cxnLst/>
              <a:rect l="l" t="t" r="r" b="b"/>
              <a:pathLst>
                <a:path w="39857" h="126847" extrusionOk="0">
                  <a:moveTo>
                    <a:pt x="21162" y="0"/>
                  </a:moveTo>
                  <a:lnTo>
                    <a:pt x="18296" y="11815"/>
                  </a:lnTo>
                  <a:lnTo>
                    <a:pt x="28839" y="30185"/>
                  </a:lnTo>
                  <a:lnTo>
                    <a:pt x="6082" y="52020"/>
                  </a:lnTo>
                  <a:lnTo>
                    <a:pt x="8500" y="58426"/>
                  </a:lnTo>
                  <a:lnTo>
                    <a:pt x="0" y="90755"/>
                  </a:lnTo>
                  <a:lnTo>
                    <a:pt x="4013" y="94892"/>
                  </a:lnTo>
                  <a:lnTo>
                    <a:pt x="0" y="126847"/>
                  </a:lnTo>
                  <a:lnTo>
                    <a:pt x="21162" y="93845"/>
                  </a:lnTo>
                  <a:lnTo>
                    <a:pt x="22633" y="48805"/>
                  </a:lnTo>
                  <a:lnTo>
                    <a:pt x="25374" y="47060"/>
                  </a:lnTo>
                  <a:lnTo>
                    <a:pt x="28191" y="45240"/>
                  </a:lnTo>
                  <a:lnTo>
                    <a:pt x="31381" y="43097"/>
                  </a:lnTo>
                  <a:lnTo>
                    <a:pt x="33002" y="41975"/>
                  </a:lnTo>
                  <a:lnTo>
                    <a:pt x="34572" y="40878"/>
                  </a:lnTo>
                  <a:lnTo>
                    <a:pt x="36018" y="39807"/>
                  </a:lnTo>
                  <a:lnTo>
                    <a:pt x="37314" y="38834"/>
                  </a:lnTo>
                  <a:lnTo>
                    <a:pt x="37887" y="38386"/>
                  </a:lnTo>
                  <a:lnTo>
                    <a:pt x="38410" y="37962"/>
                  </a:lnTo>
                  <a:lnTo>
                    <a:pt x="38834" y="37563"/>
                  </a:lnTo>
                  <a:lnTo>
                    <a:pt x="39208" y="37214"/>
                  </a:lnTo>
                  <a:lnTo>
                    <a:pt x="39507" y="36890"/>
                  </a:lnTo>
                  <a:lnTo>
                    <a:pt x="39707" y="36616"/>
                  </a:lnTo>
                  <a:lnTo>
                    <a:pt x="39781" y="36516"/>
                  </a:lnTo>
                  <a:lnTo>
                    <a:pt x="39831" y="36417"/>
                  </a:lnTo>
                  <a:lnTo>
                    <a:pt x="39856" y="36317"/>
                  </a:lnTo>
                  <a:lnTo>
                    <a:pt x="39856" y="36242"/>
                  </a:lnTo>
                  <a:lnTo>
                    <a:pt x="39756" y="35818"/>
                  </a:lnTo>
                  <a:lnTo>
                    <a:pt x="39607" y="35121"/>
                  </a:lnTo>
                  <a:lnTo>
                    <a:pt x="39258" y="33077"/>
                  </a:lnTo>
                  <a:lnTo>
                    <a:pt x="38361" y="27568"/>
                  </a:lnTo>
                  <a:lnTo>
                    <a:pt x="37139" y="19991"/>
                  </a:lnTo>
                  <a:lnTo>
                    <a:pt x="211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5438850" y="755325"/>
              <a:ext cx="858725" cy="1181500"/>
            </a:xfrm>
            <a:custGeom>
              <a:avLst/>
              <a:gdLst/>
              <a:ahLst/>
              <a:cxnLst/>
              <a:rect l="l" t="t" r="r" b="b"/>
              <a:pathLst>
                <a:path w="34349" h="47260" extrusionOk="0">
                  <a:moveTo>
                    <a:pt x="1" y="0"/>
                  </a:moveTo>
                  <a:lnTo>
                    <a:pt x="774" y="1845"/>
                  </a:lnTo>
                  <a:lnTo>
                    <a:pt x="2344" y="5683"/>
                  </a:lnTo>
                  <a:lnTo>
                    <a:pt x="3889" y="9422"/>
                  </a:lnTo>
                  <a:lnTo>
                    <a:pt x="5460" y="13111"/>
                  </a:lnTo>
                  <a:lnTo>
                    <a:pt x="7080" y="16725"/>
                  </a:lnTo>
                  <a:lnTo>
                    <a:pt x="7902" y="18520"/>
                  </a:lnTo>
                  <a:lnTo>
                    <a:pt x="8725" y="20290"/>
                  </a:lnTo>
                  <a:lnTo>
                    <a:pt x="9572" y="22060"/>
                  </a:lnTo>
                  <a:lnTo>
                    <a:pt x="10445" y="23829"/>
                  </a:lnTo>
                  <a:lnTo>
                    <a:pt x="11342" y="25599"/>
                  </a:lnTo>
                  <a:lnTo>
                    <a:pt x="12239" y="27344"/>
                  </a:lnTo>
                  <a:lnTo>
                    <a:pt x="13187" y="29089"/>
                  </a:lnTo>
                  <a:lnTo>
                    <a:pt x="14159" y="30808"/>
                  </a:lnTo>
                  <a:lnTo>
                    <a:pt x="13710" y="31157"/>
                  </a:lnTo>
                  <a:lnTo>
                    <a:pt x="13286" y="31506"/>
                  </a:lnTo>
                  <a:lnTo>
                    <a:pt x="12887" y="31880"/>
                  </a:lnTo>
                  <a:lnTo>
                    <a:pt x="12514" y="32254"/>
                  </a:lnTo>
                  <a:lnTo>
                    <a:pt x="11791" y="33052"/>
                  </a:lnTo>
                  <a:lnTo>
                    <a:pt x="11118" y="33849"/>
                  </a:lnTo>
                  <a:lnTo>
                    <a:pt x="10445" y="34622"/>
                  </a:lnTo>
                  <a:lnTo>
                    <a:pt x="9747" y="35420"/>
                  </a:lnTo>
                  <a:lnTo>
                    <a:pt x="9398" y="35794"/>
                  </a:lnTo>
                  <a:lnTo>
                    <a:pt x="9024" y="36167"/>
                  </a:lnTo>
                  <a:lnTo>
                    <a:pt x="8650" y="36541"/>
                  </a:lnTo>
                  <a:lnTo>
                    <a:pt x="8226" y="36890"/>
                  </a:lnTo>
                  <a:lnTo>
                    <a:pt x="5584" y="39059"/>
                  </a:lnTo>
                  <a:lnTo>
                    <a:pt x="4288" y="40131"/>
                  </a:lnTo>
                  <a:lnTo>
                    <a:pt x="3042" y="41227"/>
                  </a:lnTo>
                  <a:lnTo>
                    <a:pt x="34348" y="47259"/>
                  </a:lnTo>
                  <a:lnTo>
                    <a:pt x="34074" y="45639"/>
                  </a:lnTo>
                  <a:lnTo>
                    <a:pt x="33750" y="43770"/>
                  </a:lnTo>
                  <a:lnTo>
                    <a:pt x="33326" y="41327"/>
                  </a:lnTo>
                  <a:lnTo>
                    <a:pt x="32803" y="38411"/>
                  </a:lnTo>
                  <a:lnTo>
                    <a:pt x="32155" y="35145"/>
                  </a:lnTo>
                  <a:lnTo>
                    <a:pt x="31457" y="31631"/>
                  </a:lnTo>
                  <a:lnTo>
                    <a:pt x="30634" y="27967"/>
                  </a:lnTo>
                  <a:lnTo>
                    <a:pt x="30211" y="26097"/>
                  </a:lnTo>
                  <a:lnTo>
                    <a:pt x="29762" y="24228"/>
                  </a:lnTo>
                  <a:lnTo>
                    <a:pt x="29313" y="22384"/>
                  </a:lnTo>
                  <a:lnTo>
                    <a:pt x="28840" y="20564"/>
                  </a:lnTo>
                  <a:lnTo>
                    <a:pt x="28341" y="18794"/>
                  </a:lnTo>
                  <a:lnTo>
                    <a:pt x="27843" y="17074"/>
                  </a:lnTo>
                  <a:lnTo>
                    <a:pt x="27319" y="15404"/>
                  </a:lnTo>
                  <a:lnTo>
                    <a:pt x="26796" y="13834"/>
                  </a:lnTo>
                  <a:lnTo>
                    <a:pt x="26248" y="12338"/>
                  </a:lnTo>
                  <a:lnTo>
                    <a:pt x="25699" y="10943"/>
                  </a:lnTo>
                  <a:lnTo>
                    <a:pt x="25151" y="9696"/>
                  </a:lnTo>
                  <a:lnTo>
                    <a:pt x="24852" y="9098"/>
                  </a:lnTo>
                  <a:lnTo>
                    <a:pt x="24578" y="8550"/>
                  </a:lnTo>
                  <a:lnTo>
                    <a:pt x="24303" y="8026"/>
                  </a:lnTo>
                  <a:lnTo>
                    <a:pt x="24004" y="7553"/>
                  </a:lnTo>
                  <a:lnTo>
                    <a:pt x="23730" y="7129"/>
                  </a:lnTo>
                  <a:lnTo>
                    <a:pt x="23431" y="6730"/>
                  </a:lnTo>
                  <a:lnTo>
                    <a:pt x="23132" y="6381"/>
                  </a:lnTo>
                  <a:lnTo>
                    <a:pt x="22858" y="6057"/>
                  </a:lnTo>
                  <a:lnTo>
                    <a:pt x="22559" y="5808"/>
                  </a:lnTo>
                  <a:lnTo>
                    <a:pt x="22259" y="5584"/>
                  </a:lnTo>
                  <a:lnTo>
                    <a:pt x="22060" y="5459"/>
                  </a:lnTo>
                  <a:lnTo>
                    <a:pt x="21786" y="5334"/>
                  </a:lnTo>
                  <a:lnTo>
                    <a:pt x="21163" y="5035"/>
                  </a:lnTo>
                  <a:lnTo>
                    <a:pt x="20390" y="4761"/>
                  </a:lnTo>
                  <a:lnTo>
                    <a:pt x="19468" y="4437"/>
                  </a:lnTo>
                  <a:lnTo>
                    <a:pt x="18421" y="4113"/>
                  </a:lnTo>
                  <a:lnTo>
                    <a:pt x="17249" y="3789"/>
                  </a:lnTo>
                  <a:lnTo>
                    <a:pt x="15953" y="3440"/>
                  </a:lnTo>
                  <a:lnTo>
                    <a:pt x="14533" y="3091"/>
                  </a:lnTo>
                  <a:lnTo>
                    <a:pt x="11392" y="2368"/>
                  </a:lnTo>
                  <a:lnTo>
                    <a:pt x="7877" y="1596"/>
                  </a:lnTo>
                  <a:lnTo>
                    <a:pt x="4064" y="8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4982725" y="1786000"/>
              <a:ext cx="1202675" cy="2094400"/>
            </a:xfrm>
            <a:custGeom>
              <a:avLst/>
              <a:gdLst/>
              <a:ahLst/>
              <a:cxnLst/>
              <a:rect l="l" t="t" r="r" b="b"/>
              <a:pathLst>
                <a:path w="48107" h="83776" extrusionOk="0">
                  <a:moveTo>
                    <a:pt x="21287" y="0"/>
                  </a:moveTo>
                  <a:lnTo>
                    <a:pt x="19617" y="1446"/>
                  </a:lnTo>
                  <a:lnTo>
                    <a:pt x="17997" y="2917"/>
                  </a:lnTo>
                  <a:lnTo>
                    <a:pt x="16401" y="4412"/>
                  </a:lnTo>
                  <a:lnTo>
                    <a:pt x="14831" y="5933"/>
                  </a:lnTo>
                  <a:lnTo>
                    <a:pt x="13286" y="7478"/>
                  </a:lnTo>
                  <a:lnTo>
                    <a:pt x="11765" y="9098"/>
                  </a:lnTo>
                  <a:lnTo>
                    <a:pt x="10295" y="10743"/>
                  </a:lnTo>
                  <a:lnTo>
                    <a:pt x="8824" y="12463"/>
                  </a:lnTo>
                  <a:lnTo>
                    <a:pt x="8999" y="12687"/>
                  </a:lnTo>
                  <a:lnTo>
                    <a:pt x="9372" y="13261"/>
                  </a:lnTo>
                  <a:lnTo>
                    <a:pt x="9572" y="13610"/>
                  </a:lnTo>
                  <a:lnTo>
                    <a:pt x="9746" y="13934"/>
                  </a:lnTo>
                  <a:lnTo>
                    <a:pt x="9796" y="14108"/>
                  </a:lnTo>
                  <a:lnTo>
                    <a:pt x="9846" y="14258"/>
                  </a:lnTo>
                  <a:lnTo>
                    <a:pt x="9871" y="14382"/>
                  </a:lnTo>
                  <a:lnTo>
                    <a:pt x="9871" y="14507"/>
                  </a:lnTo>
                  <a:lnTo>
                    <a:pt x="9198" y="16651"/>
                  </a:lnTo>
                  <a:lnTo>
                    <a:pt x="8525" y="18794"/>
                  </a:lnTo>
                  <a:lnTo>
                    <a:pt x="7154" y="23032"/>
                  </a:lnTo>
                  <a:lnTo>
                    <a:pt x="5758" y="27269"/>
                  </a:lnTo>
                  <a:lnTo>
                    <a:pt x="4412" y="31457"/>
                  </a:lnTo>
                  <a:lnTo>
                    <a:pt x="3739" y="33575"/>
                  </a:lnTo>
                  <a:lnTo>
                    <a:pt x="3116" y="35669"/>
                  </a:lnTo>
                  <a:lnTo>
                    <a:pt x="2493" y="37788"/>
                  </a:lnTo>
                  <a:lnTo>
                    <a:pt x="1920" y="39906"/>
                  </a:lnTo>
                  <a:lnTo>
                    <a:pt x="1371" y="42025"/>
                  </a:lnTo>
                  <a:lnTo>
                    <a:pt x="873" y="44169"/>
                  </a:lnTo>
                  <a:lnTo>
                    <a:pt x="424" y="46312"/>
                  </a:lnTo>
                  <a:lnTo>
                    <a:pt x="25" y="48481"/>
                  </a:lnTo>
                  <a:lnTo>
                    <a:pt x="0" y="48580"/>
                  </a:lnTo>
                  <a:lnTo>
                    <a:pt x="25" y="48680"/>
                  </a:lnTo>
                  <a:lnTo>
                    <a:pt x="75" y="48904"/>
                  </a:lnTo>
                  <a:lnTo>
                    <a:pt x="225" y="49129"/>
                  </a:lnTo>
                  <a:lnTo>
                    <a:pt x="399" y="49403"/>
                  </a:lnTo>
                  <a:lnTo>
                    <a:pt x="624" y="49677"/>
                  </a:lnTo>
                  <a:lnTo>
                    <a:pt x="873" y="49951"/>
                  </a:lnTo>
                  <a:lnTo>
                    <a:pt x="1471" y="50550"/>
                  </a:lnTo>
                  <a:lnTo>
                    <a:pt x="2094" y="51198"/>
                  </a:lnTo>
                  <a:lnTo>
                    <a:pt x="2667" y="51821"/>
                  </a:lnTo>
                  <a:lnTo>
                    <a:pt x="2942" y="52145"/>
                  </a:lnTo>
                  <a:lnTo>
                    <a:pt x="3141" y="52469"/>
                  </a:lnTo>
                  <a:lnTo>
                    <a:pt x="3340" y="52768"/>
                  </a:lnTo>
                  <a:lnTo>
                    <a:pt x="3465" y="53067"/>
                  </a:lnTo>
                  <a:lnTo>
                    <a:pt x="3540" y="53491"/>
                  </a:lnTo>
                  <a:lnTo>
                    <a:pt x="3615" y="53915"/>
                  </a:lnTo>
                  <a:lnTo>
                    <a:pt x="3664" y="54338"/>
                  </a:lnTo>
                  <a:lnTo>
                    <a:pt x="3689" y="54762"/>
                  </a:lnTo>
                  <a:lnTo>
                    <a:pt x="3739" y="55634"/>
                  </a:lnTo>
                  <a:lnTo>
                    <a:pt x="3714" y="56482"/>
                  </a:lnTo>
                  <a:lnTo>
                    <a:pt x="3664" y="57354"/>
                  </a:lnTo>
                  <a:lnTo>
                    <a:pt x="3565" y="58227"/>
                  </a:lnTo>
                  <a:lnTo>
                    <a:pt x="3440" y="59124"/>
                  </a:lnTo>
                  <a:lnTo>
                    <a:pt x="3291" y="59996"/>
                  </a:lnTo>
                  <a:lnTo>
                    <a:pt x="2942" y="61791"/>
                  </a:lnTo>
                  <a:lnTo>
                    <a:pt x="2568" y="63586"/>
                  </a:lnTo>
                  <a:lnTo>
                    <a:pt x="2393" y="64483"/>
                  </a:lnTo>
                  <a:lnTo>
                    <a:pt x="2219" y="65380"/>
                  </a:lnTo>
                  <a:lnTo>
                    <a:pt x="2094" y="66278"/>
                  </a:lnTo>
                  <a:lnTo>
                    <a:pt x="1970" y="67200"/>
                  </a:lnTo>
                  <a:lnTo>
                    <a:pt x="1845" y="68496"/>
                  </a:lnTo>
                  <a:lnTo>
                    <a:pt x="1670" y="69792"/>
                  </a:lnTo>
                  <a:lnTo>
                    <a:pt x="1471" y="71063"/>
                  </a:lnTo>
                  <a:lnTo>
                    <a:pt x="1247" y="72360"/>
                  </a:lnTo>
                  <a:lnTo>
                    <a:pt x="997" y="73631"/>
                  </a:lnTo>
                  <a:lnTo>
                    <a:pt x="698" y="74902"/>
                  </a:lnTo>
                  <a:lnTo>
                    <a:pt x="399" y="76173"/>
                  </a:lnTo>
                  <a:lnTo>
                    <a:pt x="50" y="77444"/>
                  </a:lnTo>
                  <a:lnTo>
                    <a:pt x="32927" y="83775"/>
                  </a:lnTo>
                  <a:lnTo>
                    <a:pt x="48107" y="5160"/>
                  </a:lnTo>
                  <a:lnTo>
                    <a:pt x="212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4909825" y="3594975"/>
              <a:ext cx="1034425" cy="518475"/>
            </a:xfrm>
            <a:custGeom>
              <a:avLst/>
              <a:gdLst/>
              <a:ahLst/>
              <a:cxnLst/>
              <a:rect l="l" t="t" r="r" b="b"/>
              <a:pathLst>
                <a:path w="41377" h="20739" extrusionOk="0">
                  <a:moveTo>
                    <a:pt x="4163" y="1"/>
                  </a:moveTo>
                  <a:lnTo>
                    <a:pt x="3839" y="1596"/>
                  </a:lnTo>
                  <a:lnTo>
                    <a:pt x="3465" y="3191"/>
                  </a:lnTo>
                  <a:lnTo>
                    <a:pt x="3041" y="4786"/>
                  </a:lnTo>
                  <a:lnTo>
                    <a:pt x="2567" y="6381"/>
                  </a:lnTo>
                  <a:lnTo>
                    <a:pt x="2069" y="7952"/>
                  </a:lnTo>
                  <a:lnTo>
                    <a:pt x="1496" y="9522"/>
                  </a:lnTo>
                  <a:lnTo>
                    <a:pt x="873" y="11117"/>
                  </a:lnTo>
                  <a:lnTo>
                    <a:pt x="200" y="12688"/>
                  </a:lnTo>
                  <a:lnTo>
                    <a:pt x="0" y="13261"/>
                  </a:lnTo>
                  <a:lnTo>
                    <a:pt x="38759" y="20739"/>
                  </a:lnTo>
                  <a:lnTo>
                    <a:pt x="41377" y="7179"/>
                  </a:lnTo>
                  <a:lnTo>
                    <a:pt x="416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5405825" y="1786000"/>
              <a:ext cx="1054375" cy="296625"/>
            </a:xfrm>
            <a:custGeom>
              <a:avLst/>
              <a:gdLst/>
              <a:ahLst/>
              <a:cxnLst/>
              <a:rect l="l" t="t" r="r" b="b"/>
              <a:pathLst>
                <a:path w="42175" h="11865" extrusionOk="0">
                  <a:moveTo>
                    <a:pt x="4363" y="0"/>
                  </a:moveTo>
                  <a:lnTo>
                    <a:pt x="3241" y="972"/>
                  </a:lnTo>
                  <a:lnTo>
                    <a:pt x="2144" y="1945"/>
                  </a:lnTo>
                  <a:lnTo>
                    <a:pt x="1073" y="2917"/>
                  </a:lnTo>
                  <a:lnTo>
                    <a:pt x="1" y="3914"/>
                  </a:lnTo>
                  <a:lnTo>
                    <a:pt x="41278" y="11865"/>
                  </a:lnTo>
                  <a:lnTo>
                    <a:pt x="42175" y="7279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5184000" y="2215975"/>
              <a:ext cx="541525" cy="757125"/>
            </a:xfrm>
            <a:custGeom>
              <a:avLst/>
              <a:gdLst/>
              <a:ahLst/>
              <a:cxnLst/>
              <a:rect l="l" t="t" r="r" b="b"/>
              <a:pathLst>
                <a:path w="21661" h="30285" extrusionOk="0">
                  <a:moveTo>
                    <a:pt x="12663" y="0"/>
                  </a:moveTo>
                  <a:lnTo>
                    <a:pt x="11990" y="25"/>
                  </a:lnTo>
                  <a:lnTo>
                    <a:pt x="11342" y="75"/>
                  </a:lnTo>
                  <a:lnTo>
                    <a:pt x="10669" y="175"/>
                  </a:lnTo>
                  <a:lnTo>
                    <a:pt x="10045" y="324"/>
                  </a:lnTo>
                  <a:lnTo>
                    <a:pt x="9422" y="523"/>
                  </a:lnTo>
                  <a:lnTo>
                    <a:pt x="8824" y="748"/>
                  </a:lnTo>
                  <a:lnTo>
                    <a:pt x="8251" y="1022"/>
                  </a:lnTo>
                  <a:lnTo>
                    <a:pt x="7702" y="1321"/>
                  </a:lnTo>
                  <a:lnTo>
                    <a:pt x="7353" y="1545"/>
                  </a:lnTo>
                  <a:lnTo>
                    <a:pt x="7004" y="1795"/>
                  </a:lnTo>
                  <a:lnTo>
                    <a:pt x="6705" y="2044"/>
                  </a:lnTo>
                  <a:lnTo>
                    <a:pt x="6381" y="2318"/>
                  </a:lnTo>
                  <a:lnTo>
                    <a:pt x="6107" y="2592"/>
                  </a:lnTo>
                  <a:lnTo>
                    <a:pt x="5808" y="2891"/>
                  </a:lnTo>
                  <a:lnTo>
                    <a:pt x="5559" y="3215"/>
                  </a:lnTo>
                  <a:lnTo>
                    <a:pt x="5310" y="3539"/>
                  </a:lnTo>
                  <a:lnTo>
                    <a:pt x="5085" y="3864"/>
                  </a:lnTo>
                  <a:lnTo>
                    <a:pt x="4861" y="4212"/>
                  </a:lnTo>
                  <a:lnTo>
                    <a:pt x="4686" y="4586"/>
                  </a:lnTo>
                  <a:lnTo>
                    <a:pt x="4512" y="4935"/>
                  </a:lnTo>
                  <a:lnTo>
                    <a:pt x="4337" y="5334"/>
                  </a:lnTo>
                  <a:lnTo>
                    <a:pt x="4213" y="5733"/>
                  </a:lnTo>
                  <a:lnTo>
                    <a:pt x="4088" y="6132"/>
                  </a:lnTo>
                  <a:lnTo>
                    <a:pt x="3988" y="6531"/>
                  </a:lnTo>
                  <a:lnTo>
                    <a:pt x="0" y="26820"/>
                  </a:lnTo>
                  <a:lnTo>
                    <a:pt x="17498" y="30285"/>
                  </a:lnTo>
                  <a:lnTo>
                    <a:pt x="21511" y="9995"/>
                  </a:lnTo>
                  <a:lnTo>
                    <a:pt x="21561" y="9646"/>
                  </a:lnTo>
                  <a:lnTo>
                    <a:pt x="21611" y="9272"/>
                  </a:lnTo>
                  <a:lnTo>
                    <a:pt x="21636" y="8923"/>
                  </a:lnTo>
                  <a:lnTo>
                    <a:pt x="21661" y="8550"/>
                  </a:lnTo>
                  <a:lnTo>
                    <a:pt x="21661" y="8201"/>
                  </a:lnTo>
                  <a:lnTo>
                    <a:pt x="21636" y="7852"/>
                  </a:lnTo>
                  <a:lnTo>
                    <a:pt x="21586" y="7503"/>
                  </a:lnTo>
                  <a:lnTo>
                    <a:pt x="21536" y="7154"/>
                  </a:lnTo>
                  <a:lnTo>
                    <a:pt x="21461" y="6805"/>
                  </a:lnTo>
                  <a:lnTo>
                    <a:pt x="21387" y="6456"/>
                  </a:lnTo>
                  <a:lnTo>
                    <a:pt x="21287" y="6132"/>
                  </a:lnTo>
                  <a:lnTo>
                    <a:pt x="21162" y="5783"/>
                  </a:lnTo>
                  <a:lnTo>
                    <a:pt x="21038" y="5459"/>
                  </a:lnTo>
                  <a:lnTo>
                    <a:pt x="20888" y="5135"/>
                  </a:lnTo>
                  <a:lnTo>
                    <a:pt x="20714" y="4836"/>
                  </a:lnTo>
                  <a:lnTo>
                    <a:pt x="20564" y="4512"/>
                  </a:lnTo>
                  <a:lnTo>
                    <a:pt x="20165" y="3913"/>
                  </a:lnTo>
                  <a:lnTo>
                    <a:pt x="19741" y="3340"/>
                  </a:lnTo>
                  <a:lnTo>
                    <a:pt x="19243" y="2817"/>
                  </a:lnTo>
                  <a:lnTo>
                    <a:pt x="18719" y="2318"/>
                  </a:lnTo>
                  <a:lnTo>
                    <a:pt x="18146" y="1869"/>
                  </a:lnTo>
                  <a:lnTo>
                    <a:pt x="17548" y="1446"/>
                  </a:lnTo>
                  <a:lnTo>
                    <a:pt x="17224" y="1246"/>
                  </a:lnTo>
                  <a:lnTo>
                    <a:pt x="16900" y="1072"/>
                  </a:lnTo>
                  <a:lnTo>
                    <a:pt x="16551" y="897"/>
                  </a:lnTo>
                  <a:lnTo>
                    <a:pt x="16202" y="748"/>
                  </a:lnTo>
                  <a:lnTo>
                    <a:pt x="15753" y="573"/>
                  </a:lnTo>
                  <a:lnTo>
                    <a:pt x="15305" y="424"/>
                  </a:lnTo>
                  <a:lnTo>
                    <a:pt x="14831" y="299"/>
                  </a:lnTo>
                  <a:lnTo>
                    <a:pt x="14358" y="199"/>
                  </a:lnTo>
                  <a:lnTo>
                    <a:pt x="13934" y="125"/>
                  </a:lnTo>
                  <a:lnTo>
                    <a:pt x="13510" y="75"/>
                  </a:lnTo>
                  <a:lnTo>
                    <a:pt x="13086" y="25"/>
                  </a:lnTo>
                  <a:lnTo>
                    <a:pt x="126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227000" y="2251475"/>
              <a:ext cx="459275" cy="680500"/>
            </a:xfrm>
            <a:custGeom>
              <a:avLst/>
              <a:gdLst/>
              <a:ahLst/>
              <a:cxnLst/>
              <a:rect l="l" t="t" r="r" b="b"/>
              <a:pathLst>
                <a:path w="18371" h="27220" extrusionOk="0">
                  <a:moveTo>
                    <a:pt x="10394" y="1"/>
                  </a:moveTo>
                  <a:lnTo>
                    <a:pt x="9846" y="76"/>
                  </a:lnTo>
                  <a:lnTo>
                    <a:pt x="9297" y="175"/>
                  </a:lnTo>
                  <a:lnTo>
                    <a:pt x="8749" y="325"/>
                  </a:lnTo>
                  <a:lnTo>
                    <a:pt x="8226" y="499"/>
                  </a:lnTo>
                  <a:lnTo>
                    <a:pt x="7727" y="724"/>
                  </a:lnTo>
                  <a:lnTo>
                    <a:pt x="7254" y="973"/>
                  </a:lnTo>
                  <a:lnTo>
                    <a:pt x="6780" y="1247"/>
                  </a:lnTo>
                  <a:lnTo>
                    <a:pt x="6481" y="1446"/>
                  </a:lnTo>
                  <a:lnTo>
                    <a:pt x="6207" y="1671"/>
                  </a:lnTo>
                  <a:lnTo>
                    <a:pt x="5933" y="1920"/>
                  </a:lnTo>
                  <a:lnTo>
                    <a:pt x="5658" y="2144"/>
                  </a:lnTo>
                  <a:lnTo>
                    <a:pt x="5409" y="2419"/>
                  </a:lnTo>
                  <a:lnTo>
                    <a:pt x="5185" y="2693"/>
                  </a:lnTo>
                  <a:lnTo>
                    <a:pt x="4960" y="2967"/>
                  </a:lnTo>
                  <a:lnTo>
                    <a:pt x="4761" y="3266"/>
                  </a:lnTo>
                  <a:lnTo>
                    <a:pt x="4562" y="3565"/>
                  </a:lnTo>
                  <a:lnTo>
                    <a:pt x="4362" y="3889"/>
                  </a:lnTo>
                  <a:lnTo>
                    <a:pt x="4213" y="4213"/>
                  </a:lnTo>
                  <a:lnTo>
                    <a:pt x="4063" y="4562"/>
                  </a:lnTo>
                  <a:lnTo>
                    <a:pt x="3914" y="4886"/>
                  </a:lnTo>
                  <a:lnTo>
                    <a:pt x="3814" y="5260"/>
                  </a:lnTo>
                  <a:lnTo>
                    <a:pt x="3689" y="5609"/>
                  </a:lnTo>
                  <a:lnTo>
                    <a:pt x="3614" y="5983"/>
                  </a:lnTo>
                  <a:lnTo>
                    <a:pt x="0" y="24328"/>
                  </a:lnTo>
                  <a:lnTo>
                    <a:pt x="14607" y="27220"/>
                  </a:lnTo>
                  <a:lnTo>
                    <a:pt x="18221" y="8874"/>
                  </a:lnTo>
                  <a:lnTo>
                    <a:pt x="18321" y="8226"/>
                  </a:lnTo>
                  <a:lnTo>
                    <a:pt x="18370" y="7578"/>
                  </a:lnTo>
                  <a:lnTo>
                    <a:pt x="18345" y="6930"/>
                  </a:lnTo>
                  <a:lnTo>
                    <a:pt x="18271" y="6307"/>
                  </a:lnTo>
                  <a:lnTo>
                    <a:pt x="18146" y="5684"/>
                  </a:lnTo>
                  <a:lnTo>
                    <a:pt x="17997" y="5086"/>
                  </a:lnTo>
                  <a:lnTo>
                    <a:pt x="17772" y="4512"/>
                  </a:lnTo>
                  <a:lnTo>
                    <a:pt x="17498" y="3964"/>
                  </a:lnTo>
                  <a:lnTo>
                    <a:pt x="17174" y="3416"/>
                  </a:lnTo>
                  <a:lnTo>
                    <a:pt x="16825" y="2917"/>
                  </a:lnTo>
                  <a:lnTo>
                    <a:pt x="16426" y="2444"/>
                  </a:lnTo>
                  <a:lnTo>
                    <a:pt x="16002" y="1995"/>
                  </a:lnTo>
                  <a:lnTo>
                    <a:pt x="15529" y="1596"/>
                  </a:lnTo>
                  <a:lnTo>
                    <a:pt x="15005" y="1222"/>
                  </a:lnTo>
                  <a:lnTo>
                    <a:pt x="14482" y="898"/>
                  </a:lnTo>
                  <a:lnTo>
                    <a:pt x="13909" y="624"/>
                  </a:lnTo>
                  <a:lnTo>
                    <a:pt x="13535" y="474"/>
                  </a:lnTo>
                  <a:lnTo>
                    <a:pt x="13161" y="325"/>
                  </a:lnTo>
                  <a:lnTo>
                    <a:pt x="12762" y="225"/>
                  </a:lnTo>
                  <a:lnTo>
                    <a:pt x="12363" y="125"/>
                  </a:lnTo>
                  <a:lnTo>
                    <a:pt x="12014" y="76"/>
                  </a:lnTo>
                  <a:lnTo>
                    <a:pt x="11665" y="26"/>
                  </a:lnTo>
                  <a:lnTo>
                    <a:pt x="113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286200" y="2251475"/>
              <a:ext cx="379500" cy="651850"/>
            </a:xfrm>
            <a:custGeom>
              <a:avLst/>
              <a:gdLst/>
              <a:ahLst/>
              <a:cxnLst/>
              <a:rect l="l" t="t" r="r" b="b"/>
              <a:pathLst>
                <a:path w="15180" h="26074" extrusionOk="0">
                  <a:moveTo>
                    <a:pt x="8600" y="1"/>
                  </a:moveTo>
                  <a:lnTo>
                    <a:pt x="6506" y="10569"/>
                  </a:lnTo>
                  <a:lnTo>
                    <a:pt x="573" y="9398"/>
                  </a:lnTo>
                  <a:lnTo>
                    <a:pt x="0" y="12339"/>
                  </a:lnTo>
                  <a:lnTo>
                    <a:pt x="5908" y="13511"/>
                  </a:lnTo>
                  <a:lnTo>
                    <a:pt x="3540" y="25500"/>
                  </a:lnTo>
                  <a:lnTo>
                    <a:pt x="6506" y="26073"/>
                  </a:lnTo>
                  <a:lnTo>
                    <a:pt x="8874" y="14084"/>
                  </a:lnTo>
                  <a:lnTo>
                    <a:pt x="14607" y="15230"/>
                  </a:lnTo>
                  <a:lnTo>
                    <a:pt x="15180" y="12264"/>
                  </a:lnTo>
                  <a:lnTo>
                    <a:pt x="9447" y="11143"/>
                  </a:lnTo>
                  <a:lnTo>
                    <a:pt x="11541" y="624"/>
                  </a:lnTo>
                  <a:lnTo>
                    <a:pt x="11167" y="474"/>
                  </a:lnTo>
                  <a:lnTo>
                    <a:pt x="10793" y="325"/>
                  </a:lnTo>
                  <a:lnTo>
                    <a:pt x="10394" y="225"/>
                  </a:lnTo>
                  <a:lnTo>
                    <a:pt x="9995" y="125"/>
                  </a:lnTo>
                  <a:lnTo>
                    <a:pt x="9646" y="76"/>
                  </a:lnTo>
                  <a:lnTo>
                    <a:pt x="9297" y="26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3915275" y="576475"/>
              <a:ext cx="1091150" cy="3145650"/>
            </a:xfrm>
            <a:custGeom>
              <a:avLst/>
              <a:gdLst/>
              <a:ahLst/>
              <a:cxnLst/>
              <a:rect l="l" t="t" r="r" b="b"/>
              <a:pathLst>
                <a:path w="43646" h="125826" extrusionOk="0">
                  <a:moveTo>
                    <a:pt x="19966" y="1"/>
                  </a:moveTo>
                  <a:lnTo>
                    <a:pt x="10071" y="10420"/>
                  </a:lnTo>
                  <a:lnTo>
                    <a:pt x="1" y="25724"/>
                  </a:lnTo>
                  <a:lnTo>
                    <a:pt x="16103" y="57928"/>
                  </a:lnTo>
                  <a:lnTo>
                    <a:pt x="8426" y="87415"/>
                  </a:lnTo>
                  <a:lnTo>
                    <a:pt x="42748" y="125825"/>
                  </a:lnTo>
                  <a:lnTo>
                    <a:pt x="37788" y="94220"/>
                  </a:lnTo>
                  <a:lnTo>
                    <a:pt x="32878" y="91627"/>
                  </a:lnTo>
                  <a:lnTo>
                    <a:pt x="36367" y="60246"/>
                  </a:lnTo>
                  <a:lnTo>
                    <a:pt x="32878" y="57080"/>
                  </a:lnTo>
                  <a:lnTo>
                    <a:pt x="35520" y="53666"/>
                  </a:lnTo>
                  <a:lnTo>
                    <a:pt x="32878" y="50799"/>
                  </a:lnTo>
                  <a:lnTo>
                    <a:pt x="43646" y="33177"/>
                  </a:lnTo>
                  <a:lnTo>
                    <a:pt x="199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158525" y="576475"/>
              <a:ext cx="3755675" cy="1230100"/>
            </a:xfrm>
            <a:custGeom>
              <a:avLst/>
              <a:gdLst/>
              <a:ahLst/>
              <a:cxnLst/>
              <a:rect l="l" t="t" r="r" b="b"/>
              <a:pathLst>
                <a:path w="150227" h="49204" extrusionOk="0">
                  <a:moveTo>
                    <a:pt x="130236" y="1"/>
                  </a:moveTo>
                  <a:lnTo>
                    <a:pt x="129439" y="75"/>
                  </a:lnTo>
                  <a:lnTo>
                    <a:pt x="119718" y="873"/>
                  </a:lnTo>
                  <a:lnTo>
                    <a:pt x="109972" y="1671"/>
                  </a:lnTo>
                  <a:lnTo>
                    <a:pt x="100251" y="2418"/>
                  </a:lnTo>
                  <a:lnTo>
                    <a:pt x="90505" y="3116"/>
                  </a:lnTo>
                  <a:lnTo>
                    <a:pt x="80759" y="3789"/>
                  </a:lnTo>
                  <a:lnTo>
                    <a:pt x="71013" y="4437"/>
                  </a:lnTo>
                  <a:lnTo>
                    <a:pt x="61267" y="5061"/>
                  </a:lnTo>
                  <a:lnTo>
                    <a:pt x="51521" y="5634"/>
                  </a:lnTo>
                  <a:lnTo>
                    <a:pt x="45514" y="5983"/>
                  </a:lnTo>
                  <a:lnTo>
                    <a:pt x="39707" y="6382"/>
                  </a:lnTo>
                  <a:lnTo>
                    <a:pt x="36915" y="6581"/>
                  </a:lnTo>
                  <a:lnTo>
                    <a:pt x="34248" y="6805"/>
                  </a:lnTo>
                  <a:lnTo>
                    <a:pt x="31681" y="7005"/>
                  </a:lnTo>
                  <a:lnTo>
                    <a:pt x="29263" y="7229"/>
                  </a:lnTo>
                  <a:lnTo>
                    <a:pt x="27020" y="7478"/>
                  </a:lnTo>
                  <a:lnTo>
                    <a:pt x="24926" y="7703"/>
                  </a:lnTo>
                  <a:lnTo>
                    <a:pt x="23031" y="7952"/>
                  </a:lnTo>
                  <a:lnTo>
                    <a:pt x="21336" y="8201"/>
                  </a:lnTo>
                  <a:lnTo>
                    <a:pt x="19866" y="8450"/>
                  </a:lnTo>
                  <a:lnTo>
                    <a:pt x="18620" y="8725"/>
                  </a:lnTo>
                  <a:lnTo>
                    <a:pt x="18096" y="8849"/>
                  </a:lnTo>
                  <a:lnTo>
                    <a:pt x="17648" y="8999"/>
                  </a:lnTo>
                  <a:lnTo>
                    <a:pt x="17274" y="9123"/>
                  </a:lnTo>
                  <a:lnTo>
                    <a:pt x="16950" y="9273"/>
                  </a:lnTo>
                  <a:lnTo>
                    <a:pt x="16626" y="9447"/>
                  </a:lnTo>
                  <a:lnTo>
                    <a:pt x="16302" y="9672"/>
                  </a:lnTo>
                  <a:lnTo>
                    <a:pt x="15977" y="9946"/>
                  </a:lnTo>
                  <a:lnTo>
                    <a:pt x="15653" y="10270"/>
                  </a:lnTo>
                  <a:lnTo>
                    <a:pt x="15329" y="10619"/>
                  </a:lnTo>
                  <a:lnTo>
                    <a:pt x="14980" y="11018"/>
                  </a:lnTo>
                  <a:lnTo>
                    <a:pt x="14656" y="11466"/>
                  </a:lnTo>
                  <a:lnTo>
                    <a:pt x="14307" y="11940"/>
                  </a:lnTo>
                  <a:lnTo>
                    <a:pt x="13959" y="12439"/>
                  </a:lnTo>
                  <a:lnTo>
                    <a:pt x="13610" y="12987"/>
                  </a:lnTo>
                  <a:lnTo>
                    <a:pt x="12912" y="14183"/>
                  </a:lnTo>
                  <a:lnTo>
                    <a:pt x="12189" y="15479"/>
                  </a:lnTo>
                  <a:lnTo>
                    <a:pt x="11466" y="16900"/>
                  </a:lnTo>
                  <a:lnTo>
                    <a:pt x="10768" y="18421"/>
                  </a:lnTo>
                  <a:lnTo>
                    <a:pt x="10045" y="19991"/>
                  </a:lnTo>
                  <a:lnTo>
                    <a:pt x="9347" y="21661"/>
                  </a:lnTo>
                  <a:lnTo>
                    <a:pt x="8649" y="23356"/>
                  </a:lnTo>
                  <a:lnTo>
                    <a:pt x="7951" y="25101"/>
                  </a:lnTo>
                  <a:lnTo>
                    <a:pt x="7278" y="26895"/>
                  </a:lnTo>
                  <a:lnTo>
                    <a:pt x="6605" y="28690"/>
                  </a:lnTo>
                  <a:lnTo>
                    <a:pt x="5957" y="30485"/>
                  </a:lnTo>
                  <a:lnTo>
                    <a:pt x="4736" y="34024"/>
                  </a:lnTo>
                  <a:lnTo>
                    <a:pt x="3589" y="37439"/>
                  </a:lnTo>
                  <a:lnTo>
                    <a:pt x="2592" y="40605"/>
                  </a:lnTo>
                  <a:lnTo>
                    <a:pt x="1720" y="43421"/>
                  </a:lnTo>
                  <a:lnTo>
                    <a:pt x="997" y="45814"/>
                  </a:lnTo>
                  <a:lnTo>
                    <a:pt x="449" y="47634"/>
                  </a:lnTo>
                  <a:lnTo>
                    <a:pt x="0" y="49204"/>
                  </a:lnTo>
                  <a:lnTo>
                    <a:pt x="90281" y="42773"/>
                  </a:lnTo>
                  <a:lnTo>
                    <a:pt x="96338" y="42324"/>
                  </a:lnTo>
                  <a:lnTo>
                    <a:pt x="145790" y="38810"/>
                  </a:lnTo>
                  <a:lnTo>
                    <a:pt x="146837" y="36567"/>
                  </a:lnTo>
                  <a:lnTo>
                    <a:pt x="147909" y="34348"/>
                  </a:lnTo>
                  <a:lnTo>
                    <a:pt x="148457" y="33251"/>
                  </a:lnTo>
                  <a:lnTo>
                    <a:pt x="149030" y="32155"/>
                  </a:lnTo>
                  <a:lnTo>
                    <a:pt x="149628" y="31058"/>
                  </a:lnTo>
                  <a:lnTo>
                    <a:pt x="150227" y="29986"/>
                  </a:lnTo>
                  <a:lnTo>
                    <a:pt x="149853" y="29612"/>
                  </a:lnTo>
                  <a:lnTo>
                    <a:pt x="149429" y="29164"/>
                  </a:lnTo>
                  <a:lnTo>
                    <a:pt x="148955" y="28590"/>
                  </a:lnTo>
                  <a:lnTo>
                    <a:pt x="148457" y="27967"/>
                  </a:lnTo>
                  <a:lnTo>
                    <a:pt x="147909" y="27244"/>
                  </a:lnTo>
                  <a:lnTo>
                    <a:pt x="147335" y="26472"/>
                  </a:lnTo>
                  <a:lnTo>
                    <a:pt x="146064" y="24702"/>
                  </a:lnTo>
                  <a:lnTo>
                    <a:pt x="144718" y="22733"/>
                  </a:lnTo>
                  <a:lnTo>
                    <a:pt x="143272" y="20589"/>
                  </a:lnTo>
                  <a:lnTo>
                    <a:pt x="141777" y="18296"/>
                  </a:lnTo>
                  <a:lnTo>
                    <a:pt x="140256" y="15953"/>
                  </a:lnTo>
                  <a:lnTo>
                    <a:pt x="137240" y="11217"/>
                  </a:lnTo>
                  <a:lnTo>
                    <a:pt x="134424" y="6731"/>
                  </a:lnTo>
                  <a:lnTo>
                    <a:pt x="132031" y="2867"/>
                  </a:lnTo>
                  <a:lnTo>
                    <a:pt x="1302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1272550" y="1546700"/>
              <a:ext cx="3682150" cy="2248325"/>
            </a:xfrm>
            <a:custGeom>
              <a:avLst/>
              <a:gdLst/>
              <a:ahLst/>
              <a:cxnLst/>
              <a:rect l="l" t="t" r="r" b="b"/>
              <a:pathLst>
                <a:path w="147286" h="89933" extrusionOk="0">
                  <a:moveTo>
                    <a:pt x="141229" y="1"/>
                  </a:moveTo>
                  <a:lnTo>
                    <a:pt x="1" y="10071"/>
                  </a:lnTo>
                  <a:lnTo>
                    <a:pt x="1" y="10071"/>
                  </a:lnTo>
                  <a:lnTo>
                    <a:pt x="5709" y="89933"/>
                  </a:lnTo>
                  <a:lnTo>
                    <a:pt x="147286" y="79838"/>
                  </a:lnTo>
                  <a:lnTo>
                    <a:pt x="146862" y="77420"/>
                  </a:lnTo>
                  <a:lnTo>
                    <a:pt x="146413" y="75002"/>
                  </a:lnTo>
                  <a:lnTo>
                    <a:pt x="145940" y="72559"/>
                  </a:lnTo>
                  <a:lnTo>
                    <a:pt x="145416" y="70117"/>
                  </a:lnTo>
                  <a:lnTo>
                    <a:pt x="145242" y="69319"/>
                  </a:lnTo>
                  <a:lnTo>
                    <a:pt x="145092" y="68546"/>
                  </a:lnTo>
                  <a:lnTo>
                    <a:pt x="144843" y="66951"/>
                  </a:lnTo>
                  <a:lnTo>
                    <a:pt x="144594" y="65356"/>
                  </a:lnTo>
                  <a:lnTo>
                    <a:pt x="144345" y="63786"/>
                  </a:lnTo>
                  <a:lnTo>
                    <a:pt x="144220" y="63013"/>
                  </a:lnTo>
                  <a:lnTo>
                    <a:pt x="144070" y="62240"/>
                  </a:lnTo>
                  <a:lnTo>
                    <a:pt x="143896" y="61492"/>
                  </a:lnTo>
                  <a:lnTo>
                    <a:pt x="143721" y="60745"/>
                  </a:lnTo>
                  <a:lnTo>
                    <a:pt x="143497" y="60022"/>
                  </a:lnTo>
                  <a:lnTo>
                    <a:pt x="143273" y="59299"/>
                  </a:lnTo>
                  <a:lnTo>
                    <a:pt x="142999" y="58601"/>
                  </a:lnTo>
                  <a:lnTo>
                    <a:pt x="142724" y="57928"/>
                  </a:lnTo>
                  <a:lnTo>
                    <a:pt x="142650" y="57779"/>
                  </a:lnTo>
                  <a:lnTo>
                    <a:pt x="142575" y="57654"/>
                  </a:lnTo>
                  <a:lnTo>
                    <a:pt x="142475" y="57529"/>
                  </a:lnTo>
                  <a:lnTo>
                    <a:pt x="142351" y="57405"/>
                  </a:lnTo>
                  <a:lnTo>
                    <a:pt x="142226" y="57305"/>
                  </a:lnTo>
                  <a:lnTo>
                    <a:pt x="142076" y="57205"/>
                  </a:lnTo>
                  <a:lnTo>
                    <a:pt x="141752" y="57006"/>
                  </a:lnTo>
                  <a:lnTo>
                    <a:pt x="141353" y="56856"/>
                  </a:lnTo>
                  <a:lnTo>
                    <a:pt x="140955" y="56707"/>
                  </a:lnTo>
                  <a:lnTo>
                    <a:pt x="140082" y="56457"/>
                  </a:lnTo>
                  <a:lnTo>
                    <a:pt x="139185" y="56208"/>
                  </a:lnTo>
                  <a:lnTo>
                    <a:pt x="138786" y="56084"/>
                  </a:lnTo>
                  <a:lnTo>
                    <a:pt x="138412" y="55959"/>
                  </a:lnTo>
                  <a:lnTo>
                    <a:pt x="138063" y="55809"/>
                  </a:lnTo>
                  <a:lnTo>
                    <a:pt x="137789" y="55660"/>
                  </a:lnTo>
                  <a:lnTo>
                    <a:pt x="137689" y="55560"/>
                  </a:lnTo>
                  <a:lnTo>
                    <a:pt x="137590" y="55485"/>
                  </a:lnTo>
                  <a:lnTo>
                    <a:pt x="137515" y="55386"/>
                  </a:lnTo>
                  <a:lnTo>
                    <a:pt x="137440" y="55261"/>
                  </a:lnTo>
                  <a:lnTo>
                    <a:pt x="137266" y="54887"/>
                  </a:lnTo>
                  <a:lnTo>
                    <a:pt x="137116" y="54513"/>
                  </a:lnTo>
                  <a:lnTo>
                    <a:pt x="136967" y="54139"/>
                  </a:lnTo>
                  <a:lnTo>
                    <a:pt x="136842" y="53741"/>
                  </a:lnTo>
                  <a:lnTo>
                    <a:pt x="136742" y="53342"/>
                  </a:lnTo>
                  <a:lnTo>
                    <a:pt x="136667" y="52943"/>
                  </a:lnTo>
                  <a:lnTo>
                    <a:pt x="136618" y="52544"/>
                  </a:lnTo>
                  <a:lnTo>
                    <a:pt x="136568" y="52120"/>
                  </a:lnTo>
                  <a:lnTo>
                    <a:pt x="136543" y="51697"/>
                  </a:lnTo>
                  <a:lnTo>
                    <a:pt x="136518" y="51273"/>
                  </a:lnTo>
                  <a:lnTo>
                    <a:pt x="136518" y="50425"/>
                  </a:lnTo>
                  <a:lnTo>
                    <a:pt x="136593" y="49528"/>
                  </a:lnTo>
                  <a:lnTo>
                    <a:pt x="136667" y="48656"/>
                  </a:lnTo>
                  <a:lnTo>
                    <a:pt x="136792" y="47758"/>
                  </a:lnTo>
                  <a:lnTo>
                    <a:pt x="136942" y="46861"/>
                  </a:lnTo>
                  <a:lnTo>
                    <a:pt x="137241" y="45042"/>
                  </a:lnTo>
                  <a:lnTo>
                    <a:pt x="137390" y="44144"/>
                  </a:lnTo>
                  <a:lnTo>
                    <a:pt x="137515" y="43222"/>
                  </a:lnTo>
                  <a:lnTo>
                    <a:pt x="137615" y="42350"/>
                  </a:lnTo>
                  <a:lnTo>
                    <a:pt x="137689" y="41452"/>
                  </a:lnTo>
                  <a:lnTo>
                    <a:pt x="137814" y="39010"/>
                  </a:lnTo>
                  <a:lnTo>
                    <a:pt x="137964" y="36567"/>
                  </a:lnTo>
                  <a:lnTo>
                    <a:pt x="138138" y="34124"/>
                  </a:lnTo>
                  <a:lnTo>
                    <a:pt x="138362" y="31681"/>
                  </a:lnTo>
                  <a:lnTo>
                    <a:pt x="138487" y="30485"/>
                  </a:lnTo>
                  <a:lnTo>
                    <a:pt x="138637" y="29264"/>
                  </a:lnTo>
                  <a:lnTo>
                    <a:pt x="138786" y="28042"/>
                  </a:lnTo>
                  <a:lnTo>
                    <a:pt x="138986" y="26846"/>
                  </a:lnTo>
                  <a:lnTo>
                    <a:pt x="139185" y="25624"/>
                  </a:lnTo>
                  <a:lnTo>
                    <a:pt x="139409" y="24428"/>
                  </a:lnTo>
                  <a:lnTo>
                    <a:pt x="139659" y="23207"/>
                  </a:lnTo>
                  <a:lnTo>
                    <a:pt x="139958" y="22010"/>
                  </a:lnTo>
                  <a:lnTo>
                    <a:pt x="139584" y="21886"/>
                  </a:lnTo>
                  <a:lnTo>
                    <a:pt x="139285" y="21711"/>
                  </a:lnTo>
                  <a:lnTo>
                    <a:pt x="138986" y="21512"/>
                  </a:lnTo>
                  <a:lnTo>
                    <a:pt x="138736" y="21312"/>
                  </a:lnTo>
                  <a:lnTo>
                    <a:pt x="138537" y="21088"/>
                  </a:lnTo>
                  <a:lnTo>
                    <a:pt x="138337" y="20839"/>
                  </a:lnTo>
                  <a:lnTo>
                    <a:pt x="138188" y="20565"/>
                  </a:lnTo>
                  <a:lnTo>
                    <a:pt x="138038" y="20290"/>
                  </a:lnTo>
                  <a:lnTo>
                    <a:pt x="137939" y="20016"/>
                  </a:lnTo>
                  <a:lnTo>
                    <a:pt x="137839" y="19717"/>
                  </a:lnTo>
                  <a:lnTo>
                    <a:pt x="137764" y="19393"/>
                  </a:lnTo>
                  <a:lnTo>
                    <a:pt x="137714" y="19094"/>
                  </a:lnTo>
                  <a:lnTo>
                    <a:pt x="137689" y="18770"/>
                  </a:lnTo>
                  <a:lnTo>
                    <a:pt x="137689" y="18446"/>
                  </a:lnTo>
                  <a:lnTo>
                    <a:pt x="137689" y="17823"/>
                  </a:lnTo>
                  <a:lnTo>
                    <a:pt x="137764" y="17200"/>
                  </a:lnTo>
                  <a:lnTo>
                    <a:pt x="137864" y="16601"/>
                  </a:lnTo>
                  <a:lnTo>
                    <a:pt x="137964" y="16053"/>
                  </a:lnTo>
                  <a:lnTo>
                    <a:pt x="138088" y="15579"/>
                  </a:lnTo>
                  <a:lnTo>
                    <a:pt x="138313" y="14882"/>
                  </a:lnTo>
                  <a:lnTo>
                    <a:pt x="138412" y="14607"/>
                  </a:lnTo>
                  <a:lnTo>
                    <a:pt x="138188" y="14408"/>
                  </a:lnTo>
                  <a:lnTo>
                    <a:pt x="137914" y="14184"/>
                  </a:lnTo>
                  <a:lnTo>
                    <a:pt x="137590" y="13909"/>
                  </a:lnTo>
                  <a:lnTo>
                    <a:pt x="137216" y="13635"/>
                  </a:lnTo>
                  <a:lnTo>
                    <a:pt x="136767" y="13361"/>
                  </a:lnTo>
                  <a:lnTo>
                    <a:pt x="136319" y="13137"/>
                  </a:lnTo>
                  <a:lnTo>
                    <a:pt x="136094" y="13037"/>
                  </a:lnTo>
                  <a:lnTo>
                    <a:pt x="135845" y="12987"/>
                  </a:lnTo>
                  <a:lnTo>
                    <a:pt x="137141" y="9722"/>
                  </a:lnTo>
                  <a:lnTo>
                    <a:pt x="138462" y="6482"/>
                  </a:lnTo>
                  <a:lnTo>
                    <a:pt x="139833" y="3216"/>
                  </a:lnTo>
                  <a:lnTo>
                    <a:pt x="140531" y="1596"/>
                  </a:lnTo>
                  <a:lnTo>
                    <a:pt x="1412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290625" y="3585625"/>
              <a:ext cx="1245675" cy="431875"/>
            </a:xfrm>
            <a:custGeom>
              <a:avLst/>
              <a:gdLst/>
              <a:ahLst/>
              <a:cxnLst/>
              <a:rect l="l" t="t" r="r" b="b"/>
              <a:pathLst>
                <a:path w="49827" h="17275" extrusionOk="0">
                  <a:moveTo>
                    <a:pt x="48855" y="1"/>
                  </a:moveTo>
                  <a:lnTo>
                    <a:pt x="0" y="3490"/>
                  </a:lnTo>
                  <a:lnTo>
                    <a:pt x="997" y="17274"/>
                  </a:lnTo>
                  <a:lnTo>
                    <a:pt x="49827" y="13809"/>
                  </a:lnTo>
                  <a:lnTo>
                    <a:pt x="488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737200" y="3413025"/>
              <a:ext cx="245550" cy="358950"/>
            </a:xfrm>
            <a:custGeom>
              <a:avLst/>
              <a:gdLst/>
              <a:ahLst/>
              <a:cxnLst/>
              <a:rect l="l" t="t" r="r" b="b"/>
              <a:pathLst>
                <a:path w="9822" h="14358" extrusionOk="0">
                  <a:moveTo>
                    <a:pt x="7778" y="0"/>
                  </a:moveTo>
                  <a:lnTo>
                    <a:pt x="1" y="574"/>
                  </a:lnTo>
                  <a:lnTo>
                    <a:pt x="998" y="14357"/>
                  </a:lnTo>
                  <a:lnTo>
                    <a:pt x="9821" y="13709"/>
                  </a:lnTo>
                  <a:lnTo>
                    <a:pt x="9622" y="12014"/>
                  </a:lnTo>
                  <a:lnTo>
                    <a:pt x="9423" y="10295"/>
                  </a:lnTo>
                  <a:lnTo>
                    <a:pt x="9198" y="8600"/>
                  </a:lnTo>
                  <a:lnTo>
                    <a:pt x="8949" y="6880"/>
                  </a:lnTo>
                  <a:lnTo>
                    <a:pt x="8700" y="5160"/>
                  </a:lnTo>
                  <a:lnTo>
                    <a:pt x="8401" y="3440"/>
                  </a:lnTo>
                  <a:lnTo>
                    <a:pt x="8102" y="1745"/>
                  </a:lnTo>
                  <a:lnTo>
                    <a:pt x="77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993375" y="1546700"/>
              <a:ext cx="3809900" cy="388250"/>
            </a:xfrm>
            <a:custGeom>
              <a:avLst/>
              <a:gdLst/>
              <a:ahLst/>
              <a:cxnLst/>
              <a:rect l="l" t="t" r="r" b="b"/>
              <a:pathLst>
                <a:path w="152396" h="15530" extrusionOk="0">
                  <a:moveTo>
                    <a:pt x="152396" y="1"/>
                  </a:moveTo>
                  <a:lnTo>
                    <a:pt x="1" y="10868"/>
                  </a:lnTo>
                  <a:lnTo>
                    <a:pt x="325" y="15530"/>
                  </a:lnTo>
                  <a:lnTo>
                    <a:pt x="150327" y="4812"/>
                  </a:lnTo>
                  <a:lnTo>
                    <a:pt x="151349" y="2394"/>
                  </a:lnTo>
                  <a:lnTo>
                    <a:pt x="1523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668875" y="2177325"/>
              <a:ext cx="480450" cy="736575"/>
            </a:xfrm>
            <a:custGeom>
              <a:avLst/>
              <a:gdLst/>
              <a:ahLst/>
              <a:cxnLst/>
              <a:rect l="l" t="t" r="r" b="b"/>
              <a:pathLst>
                <a:path w="19218" h="29463" extrusionOk="0">
                  <a:moveTo>
                    <a:pt x="8874" y="1"/>
                  </a:moveTo>
                  <a:lnTo>
                    <a:pt x="8375" y="26"/>
                  </a:lnTo>
                  <a:lnTo>
                    <a:pt x="7952" y="75"/>
                  </a:lnTo>
                  <a:lnTo>
                    <a:pt x="7528" y="125"/>
                  </a:lnTo>
                  <a:lnTo>
                    <a:pt x="7129" y="200"/>
                  </a:lnTo>
                  <a:lnTo>
                    <a:pt x="6705" y="275"/>
                  </a:lnTo>
                  <a:lnTo>
                    <a:pt x="6057" y="474"/>
                  </a:lnTo>
                  <a:lnTo>
                    <a:pt x="5434" y="699"/>
                  </a:lnTo>
                  <a:lnTo>
                    <a:pt x="4836" y="973"/>
                  </a:lnTo>
                  <a:lnTo>
                    <a:pt x="4263" y="1272"/>
                  </a:lnTo>
                  <a:lnTo>
                    <a:pt x="3714" y="1621"/>
                  </a:lnTo>
                  <a:lnTo>
                    <a:pt x="3191" y="1995"/>
                  </a:lnTo>
                  <a:lnTo>
                    <a:pt x="2692" y="2418"/>
                  </a:lnTo>
                  <a:lnTo>
                    <a:pt x="2244" y="2842"/>
                  </a:lnTo>
                  <a:lnTo>
                    <a:pt x="1969" y="3166"/>
                  </a:lnTo>
                  <a:lnTo>
                    <a:pt x="1695" y="3465"/>
                  </a:lnTo>
                  <a:lnTo>
                    <a:pt x="1471" y="3789"/>
                  </a:lnTo>
                  <a:lnTo>
                    <a:pt x="1247" y="4138"/>
                  </a:lnTo>
                  <a:lnTo>
                    <a:pt x="1022" y="4487"/>
                  </a:lnTo>
                  <a:lnTo>
                    <a:pt x="848" y="4836"/>
                  </a:lnTo>
                  <a:lnTo>
                    <a:pt x="673" y="5210"/>
                  </a:lnTo>
                  <a:lnTo>
                    <a:pt x="499" y="5584"/>
                  </a:lnTo>
                  <a:lnTo>
                    <a:pt x="374" y="5983"/>
                  </a:lnTo>
                  <a:lnTo>
                    <a:pt x="250" y="6357"/>
                  </a:lnTo>
                  <a:lnTo>
                    <a:pt x="175" y="6756"/>
                  </a:lnTo>
                  <a:lnTo>
                    <a:pt x="100" y="7179"/>
                  </a:lnTo>
                  <a:lnTo>
                    <a:pt x="50" y="7578"/>
                  </a:lnTo>
                  <a:lnTo>
                    <a:pt x="25" y="8002"/>
                  </a:lnTo>
                  <a:lnTo>
                    <a:pt x="0" y="8401"/>
                  </a:lnTo>
                  <a:lnTo>
                    <a:pt x="25" y="8824"/>
                  </a:lnTo>
                  <a:lnTo>
                    <a:pt x="1396" y="29463"/>
                  </a:lnTo>
                  <a:lnTo>
                    <a:pt x="19218" y="28291"/>
                  </a:lnTo>
                  <a:lnTo>
                    <a:pt x="17822" y="7653"/>
                  </a:lnTo>
                  <a:lnTo>
                    <a:pt x="17797" y="7279"/>
                  </a:lnTo>
                  <a:lnTo>
                    <a:pt x="17747" y="6930"/>
                  </a:lnTo>
                  <a:lnTo>
                    <a:pt x="17672" y="6581"/>
                  </a:lnTo>
                  <a:lnTo>
                    <a:pt x="17598" y="6207"/>
                  </a:lnTo>
                  <a:lnTo>
                    <a:pt x="17498" y="5883"/>
                  </a:lnTo>
                  <a:lnTo>
                    <a:pt x="17398" y="5534"/>
                  </a:lnTo>
                  <a:lnTo>
                    <a:pt x="17249" y="5210"/>
                  </a:lnTo>
                  <a:lnTo>
                    <a:pt x="17124" y="4886"/>
                  </a:lnTo>
                  <a:lnTo>
                    <a:pt x="16950" y="4562"/>
                  </a:lnTo>
                  <a:lnTo>
                    <a:pt x="16775" y="4263"/>
                  </a:lnTo>
                  <a:lnTo>
                    <a:pt x="16601" y="3964"/>
                  </a:lnTo>
                  <a:lnTo>
                    <a:pt x="16401" y="3665"/>
                  </a:lnTo>
                  <a:lnTo>
                    <a:pt x="16202" y="3391"/>
                  </a:lnTo>
                  <a:lnTo>
                    <a:pt x="15978" y="3116"/>
                  </a:lnTo>
                  <a:lnTo>
                    <a:pt x="15728" y="2867"/>
                  </a:lnTo>
                  <a:lnTo>
                    <a:pt x="15479" y="2593"/>
                  </a:lnTo>
                  <a:lnTo>
                    <a:pt x="14956" y="2119"/>
                  </a:lnTo>
                  <a:lnTo>
                    <a:pt x="14407" y="1696"/>
                  </a:lnTo>
                  <a:lnTo>
                    <a:pt x="13784" y="1297"/>
                  </a:lnTo>
                  <a:lnTo>
                    <a:pt x="13161" y="948"/>
                  </a:lnTo>
                  <a:lnTo>
                    <a:pt x="12488" y="649"/>
                  </a:lnTo>
                  <a:lnTo>
                    <a:pt x="11790" y="399"/>
                  </a:lnTo>
                  <a:lnTo>
                    <a:pt x="11416" y="300"/>
                  </a:lnTo>
                  <a:lnTo>
                    <a:pt x="11067" y="225"/>
                  </a:lnTo>
                  <a:lnTo>
                    <a:pt x="10693" y="150"/>
                  </a:lnTo>
                  <a:lnTo>
                    <a:pt x="10319" y="100"/>
                  </a:lnTo>
                  <a:lnTo>
                    <a:pt x="9846" y="51"/>
                  </a:lnTo>
                  <a:lnTo>
                    <a:pt x="9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706875" y="2212225"/>
              <a:ext cx="403200" cy="664925"/>
            </a:xfrm>
            <a:custGeom>
              <a:avLst/>
              <a:gdLst/>
              <a:ahLst/>
              <a:cxnLst/>
              <a:rect l="l" t="t" r="r" b="b"/>
              <a:pathLst>
                <a:path w="16128" h="26597" extrusionOk="0">
                  <a:moveTo>
                    <a:pt x="7354" y="0"/>
                  </a:moveTo>
                  <a:lnTo>
                    <a:pt x="6955" y="25"/>
                  </a:lnTo>
                  <a:lnTo>
                    <a:pt x="6606" y="50"/>
                  </a:lnTo>
                  <a:lnTo>
                    <a:pt x="6257" y="100"/>
                  </a:lnTo>
                  <a:lnTo>
                    <a:pt x="5908" y="150"/>
                  </a:lnTo>
                  <a:lnTo>
                    <a:pt x="5559" y="250"/>
                  </a:lnTo>
                  <a:lnTo>
                    <a:pt x="5011" y="399"/>
                  </a:lnTo>
                  <a:lnTo>
                    <a:pt x="4487" y="599"/>
                  </a:lnTo>
                  <a:lnTo>
                    <a:pt x="3989" y="848"/>
                  </a:lnTo>
                  <a:lnTo>
                    <a:pt x="3515" y="1122"/>
                  </a:lnTo>
                  <a:lnTo>
                    <a:pt x="3067" y="1421"/>
                  </a:lnTo>
                  <a:lnTo>
                    <a:pt x="2618" y="1770"/>
                  </a:lnTo>
                  <a:lnTo>
                    <a:pt x="2219" y="2144"/>
                  </a:lnTo>
                  <a:lnTo>
                    <a:pt x="1845" y="2543"/>
                  </a:lnTo>
                  <a:lnTo>
                    <a:pt x="1621" y="2817"/>
                  </a:lnTo>
                  <a:lnTo>
                    <a:pt x="1397" y="3091"/>
                  </a:lnTo>
                  <a:lnTo>
                    <a:pt x="1197" y="3390"/>
                  </a:lnTo>
                  <a:lnTo>
                    <a:pt x="1023" y="3689"/>
                  </a:lnTo>
                  <a:lnTo>
                    <a:pt x="848" y="4014"/>
                  </a:lnTo>
                  <a:lnTo>
                    <a:pt x="674" y="4338"/>
                  </a:lnTo>
                  <a:lnTo>
                    <a:pt x="549" y="4662"/>
                  </a:lnTo>
                  <a:lnTo>
                    <a:pt x="400" y="5011"/>
                  </a:lnTo>
                  <a:lnTo>
                    <a:pt x="300" y="5360"/>
                  </a:lnTo>
                  <a:lnTo>
                    <a:pt x="200" y="5708"/>
                  </a:lnTo>
                  <a:lnTo>
                    <a:pt x="125" y="6057"/>
                  </a:lnTo>
                  <a:lnTo>
                    <a:pt x="75" y="6431"/>
                  </a:lnTo>
                  <a:lnTo>
                    <a:pt x="26" y="6805"/>
                  </a:lnTo>
                  <a:lnTo>
                    <a:pt x="1" y="7179"/>
                  </a:lnTo>
                  <a:lnTo>
                    <a:pt x="1" y="7553"/>
                  </a:lnTo>
                  <a:lnTo>
                    <a:pt x="26" y="7927"/>
                  </a:lnTo>
                  <a:lnTo>
                    <a:pt x="1272" y="26596"/>
                  </a:lnTo>
                  <a:lnTo>
                    <a:pt x="16128" y="25599"/>
                  </a:lnTo>
                  <a:lnTo>
                    <a:pt x="14881" y="6955"/>
                  </a:lnTo>
                  <a:lnTo>
                    <a:pt x="14806" y="6282"/>
                  </a:lnTo>
                  <a:lnTo>
                    <a:pt x="14682" y="5659"/>
                  </a:lnTo>
                  <a:lnTo>
                    <a:pt x="14507" y="5035"/>
                  </a:lnTo>
                  <a:lnTo>
                    <a:pt x="14258" y="4462"/>
                  </a:lnTo>
                  <a:lnTo>
                    <a:pt x="13984" y="3889"/>
                  </a:lnTo>
                  <a:lnTo>
                    <a:pt x="13660" y="3341"/>
                  </a:lnTo>
                  <a:lnTo>
                    <a:pt x="13311" y="2842"/>
                  </a:lnTo>
                  <a:lnTo>
                    <a:pt x="12887" y="2368"/>
                  </a:lnTo>
                  <a:lnTo>
                    <a:pt x="12463" y="1945"/>
                  </a:lnTo>
                  <a:lnTo>
                    <a:pt x="11990" y="1546"/>
                  </a:lnTo>
                  <a:lnTo>
                    <a:pt x="11466" y="1197"/>
                  </a:lnTo>
                  <a:lnTo>
                    <a:pt x="10943" y="873"/>
                  </a:lnTo>
                  <a:lnTo>
                    <a:pt x="10370" y="599"/>
                  </a:lnTo>
                  <a:lnTo>
                    <a:pt x="9796" y="374"/>
                  </a:lnTo>
                  <a:lnTo>
                    <a:pt x="9198" y="200"/>
                  </a:lnTo>
                  <a:lnTo>
                    <a:pt x="8575" y="75"/>
                  </a:lnTo>
                  <a:lnTo>
                    <a:pt x="8176" y="25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713100" y="2212225"/>
              <a:ext cx="376400" cy="654950"/>
            </a:xfrm>
            <a:custGeom>
              <a:avLst/>
              <a:gdLst/>
              <a:ahLst/>
              <a:cxnLst/>
              <a:rect l="l" t="t" r="r" b="b"/>
              <a:pathLst>
                <a:path w="15056" h="26198" extrusionOk="0">
                  <a:moveTo>
                    <a:pt x="7105" y="0"/>
                  </a:moveTo>
                  <a:lnTo>
                    <a:pt x="6706" y="25"/>
                  </a:lnTo>
                  <a:lnTo>
                    <a:pt x="6357" y="50"/>
                  </a:lnTo>
                  <a:lnTo>
                    <a:pt x="6008" y="100"/>
                  </a:lnTo>
                  <a:lnTo>
                    <a:pt x="5659" y="150"/>
                  </a:lnTo>
                  <a:lnTo>
                    <a:pt x="5310" y="250"/>
                  </a:lnTo>
                  <a:lnTo>
                    <a:pt x="6033" y="10993"/>
                  </a:lnTo>
                  <a:lnTo>
                    <a:pt x="1" y="11392"/>
                  </a:lnTo>
                  <a:lnTo>
                    <a:pt x="200" y="14383"/>
                  </a:lnTo>
                  <a:lnTo>
                    <a:pt x="6232" y="13984"/>
                  </a:lnTo>
                  <a:lnTo>
                    <a:pt x="7030" y="26197"/>
                  </a:lnTo>
                  <a:lnTo>
                    <a:pt x="10046" y="25998"/>
                  </a:lnTo>
                  <a:lnTo>
                    <a:pt x="9223" y="13784"/>
                  </a:lnTo>
                  <a:lnTo>
                    <a:pt x="15056" y="13410"/>
                  </a:lnTo>
                  <a:lnTo>
                    <a:pt x="14857" y="10394"/>
                  </a:lnTo>
                  <a:lnTo>
                    <a:pt x="9024" y="10793"/>
                  </a:lnTo>
                  <a:lnTo>
                    <a:pt x="8326" y="75"/>
                  </a:lnTo>
                  <a:lnTo>
                    <a:pt x="7927" y="25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520075" y="484875"/>
              <a:ext cx="2202200" cy="3317000"/>
            </a:xfrm>
            <a:custGeom>
              <a:avLst/>
              <a:gdLst/>
              <a:ahLst/>
              <a:cxnLst/>
              <a:rect l="l" t="t" r="r" b="b"/>
              <a:pathLst>
                <a:path w="88088" h="132680" extrusionOk="0">
                  <a:moveTo>
                    <a:pt x="36118" y="1"/>
                  </a:moveTo>
                  <a:lnTo>
                    <a:pt x="1" y="40928"/>
                  </a:lnTo>
                  <a:lnTo>
                    <a:pt x="723" y="55684"/>
                  </a:lnTo>
                  <a:lnTo>
                    <a:pt x="2194" y="87191"/>
                  </a:lnTo>
                  <a:lnTo>
                    <a:pt x="4338" y="132680"/>
                  </a:lnTo>
                  <a:lnTo>
                    <a:pt x="88088" y="126698"/>
                  </a:lnTo>
                  <a:lnTo>
                    <a:pt x="85321" y="102944"/>
                  </a:lnTo>
                  <a:lnTo>
                    <a:pt x="77270" y="33725"/>
                  </a:lnTo>
                  <a:lnTo>
                    <a:pt x="361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520075" y="1405875"/>
              <a:ext cx="224975" cy="2396000"/>
            </a:xfrm>
            <a:custGeom>
              <a:avLst/>
              <a:gdLst/>
              <a:ahLst/>
              <a:cxnLst/>
              <a:rect l="l" t="t" r="r" b="b"/>
              <a:pathLst>
                <a:path w="8999" h="95840" extrusionOk="0">
                  <a:moveTo>
                    <a:pt x="3615" y="1"/>
                  </a:moveTo>
                  <a:lnTo>
                    <a:pt x="1" y="4088"/>
                  </a:lnTo>
                  <a:lnTo>
                    <a:pt x="723" y="18844"/>
                  </a:lnTo>
                  <a:lnTo>
                    <a:pt x="2194" y="50351"/>
                  </a:lnTo>
                  <a:lnTo>
                    <a:pt x="4338" y="95840"/>
                  </a:lnTo>
                  <a:lnTo>
                    <a:pt x="8999" y="95516"/>
                  </a:lnTo>
                  <a:lnTo>
                    <a:pt x="3615" y="1"/>
                  </a:lnTo>
                  <a:close/>
                </a:path>
              </a:pathLst>
            </a:custGeom>
            <a:solidFill>
              <a:srgbClr val="D5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4401325" y="1405875"/>
              <a:ext cx="320950" cy="2255175"/>
            </a:xfrm>
            <a:custGeom>
              <a:avLst/>
              <a:gdLst/>
              <a:ahLst/>
              <a:cxnLst/>
              <a:rect l="l" t="t" r="r" b="b"/>
              <a:pathLst>
                <a:path w="12838" h="90207" extrusionOk="0">
                  <a:moveTo>
                    <a:pt x="2394" y="1"/>
                  </a:moveTo>
                  <a:lnTo>
                    <a:pt x="1" y="175"/>
                  </a:lnTo>
                  <a:lnTo>
                    <a:pt x="8201" y="90207"/>
                  </a:lnTo>
                  <a:lnTo>
                    <a:pt x="12838" y="8985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D5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315075" y="324100"/>
              <a:ext cx="2321200" cy="1292425"/>
            </a:xfrm>
            <a:custGeom>
              <a:avLst/>
              <a:gdLst/>
              <a:ahLst/>
              <a:cxnLst/>
              <a:rect l="l" t="t" r="r" b="b"/>
              <a:pathLst>
                <a:path w="92848" h="51697" extrusionOk="0">
                  <a:moveTo>
                    <a:pt x="43894" y="1"/>
                  </a:moveTo>
                  <a:lnTo>
                    <a:pt x="0" y="49054"/>
                  </a:lnTo>
                  <a:lnTo>
                    <a:pt x="4287" y="51697"/>
                  </a:lnTo>
                  <a:lnTo>
                    <a:pt x="44293" y="6432"/>
                  </a:lnTo>
                  <a:lnTo>
                    <a:pt x="88810" y="42898"/>
                  </a:lnTo>
                  <a:lnTo>
                    <a:pt x="92848" y="38411"/>
                  </a:lnTo>
                  <a:lnTo>
                    <a:pt x="438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422250" y="484875"/>
              <a:ext cx="2113075" cy="1131650"/>
            </a:xfrm>
            <a:custGeom>
              <a:avLst/>
              <a:gdLst/>
              <a:ahLst/>
              <a:cxnLst/>
              <a:rect l="l" t="t" r="r" b="b"/>
              <a:pathLst>
                <a:path w="84523" h="45266" extrusionOk="0">
                  <a:moveTo>
                    <a:pt x="40006" y="1"/>
                  </a:moveTo>
                  <a:lnTo>
                    <a:pt x="0" y="45266"/>
                  </a:lnTo>
                  <a:lnTo>
                    <a:pt x="4113" y="44966"/>
                  </a:lnTo>
                  <a:lnTo>
                    <a:pt x="40953" y="5559"/>
                  </a:lnTo>
                  <a:lnTo>
                    <a:pt x="79164" y="37015"/>
                  </a:lnTo>
                  <a:lnTo>
                    <a:pt x="84523" y="36616"/>
                  </a:lnTo>
                  <a:lnTo>
                    <a:pt x="40006" y="1"/>
                  </a:lnTo>
                  <a:close/>
                </a:path>
              </a:pathLst>
            </a:custGeom>
            <a:solidFill>
              <a:srgbClr val="D5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505750" y="3342600"/>
              <a:ext cx="2256400" cy="588275"/>
            </a:xfrm>
            <a:custGeom>
              <a:avLst/>
              <a:gdLst/>
              <a:ahLst/>
              <a:cxnLst/>
              <a:rect l="l" t="t" r="r" b="b"/>
              <a:pathLst>
                <a:path w="90256" h="23531" extrusionOk="0">
                  <a:moveTo>
                    <a:pt x="89034" y="1"/>
                  </a:moveTo>
                  <a:lnTo>
                    <a:pt x="0" y="6357"/>
                  </a:lnTo>
                  <a:lnTo>
                    <a:pt x="1222" y="23530"/>
                  </a:lnTo>
                  <a:lnTo>
                    <a:pt x="90256" y="17174"/>
                  </a:lnTo>
                  <a:lnTo>
                    <a:pt x="8903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928850" y="3370650"/>
              <a:ext cx="1420800" cy="269225"/>
            </a:xfrm>
            <a:custGeom>
              <a:avLst/>
              <a:gdLst/>
              <a:ahLst/>
              <a:cxnLst/>
              <a:rect l="l" t="t" r="r" b="b"/>
              <a:pathLst>
                <a:path w="56832" h="10769" extrusionOk="0">
                  <a:moveTo>
                    <a:pt x="56357" y="0"/>
                  </a:moveTo>
                  <a:lnTo>
                    <a:pt x="1" y="4038"/>
                  </a:lnTo>
                  <a:lnTo>
                    <a:pt x="474" y="10768"/>
                  </a:lnTo>
                  <a:lnTo>
                    <a:pt x="56831" y="6755"/>
                  </a:lnTo>
                  <a:lnTo>
                    <a:pt x="56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934475" y="3455400"/>
              <a:ext cx="1415175" cy="184475"/>
            </a:xfrm>
            <a:custGeom>
              <a:avLst/>
              <a:gdLst/>
              <a:ahLst/>
              <a:cxnLst/>
              <a:rect l="l" t="t" r="r" b="b"/>
              <a:pathLst>
                <a:path w="56607" h="7379" extrusionOk="0">
                  <a:moveTo>
                    <a:pt x="56357" y="0"/>
                  </a:moveTo>
                  <a:lnTo>
                    <a:pt x="0" y="4013"/>
                  </a:lnTo>
                  <a:lnTo>
                    <a:pt x="249" y="7378"/>
                  </a:lnTo>
                  <a:lnTo>
                    <a:pt x="56606" y="3365"/>
                  </a:lnTo>
                  <a:lnTo>
                    <a:pt x="56357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896450" y="3512100"/>
              <a:ext cx="1506775" cy="285425"/>
            </a:xfrm>
            <a:custGeom>
              <a:avLst/>
              <a:gdLst/>
              <a:ahLst/>
              <a:cxnLst/>
              <a:rect l="l" t="t" r="r" b="b"/>
              <a:pathLst>
                <a:path w="60271" h="11417" extrusionOk="0">
                  <a:moveTo>
                    <a:pt x="59772" y="0"/>
                  </a:moveTo>
                  <a:lnTo>
                    <a:pt x="1" y="4263"/>
                  </a:lnTo>
                  <a:lnTo>
                    <a:pt x="499" y="11416"/>
                  </a:lnTo>
                  <a:lnTo>
                    <a:pt x="60271" y="7154"/>
                  </a:lnTo>
                  <a:lnTo>
                    <a:pt x="59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902675" y="3601200"/>
              <a:ext cx="1500550" cy="196325"/>
            </a:xfrm>
            <a:custGeom>
              <a:avLst/>
              <a:gdLst/>
              <a:ahLst/>
              <a:cxnLst/>
              <a:rect l="l" t="t" r="r" b="b"/>
              <a:pathLst>
                <a:path w="60022" h="7853" extrusionOk="0">
                  <a:moveTo>
                    <a:pt x="59772" y="1"/>
                  </a:moveTo>
                  <a:lnTo>
                    <a:pt x="1" y="4288"/>
                  </a:lnTo>
                  <a:lnTo>
                    <a:pt x="250" y="7852"/>
                  </a:lnTo>
                  <a:lnTo>
                    <a:pt x="60022" y="3590"/>
                  </a:lnTo>
                  <a:lnTo>
                    <a:pt x="59772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856575" y="3664775"/>
              <a:ext cx="1609600" cy="305350"/>
            </a:xfrm>
            <a:custGeom>
              <a:avLst/>
              <a:gdLst/>
              <a:ahLst/>
              <a:cxnLst/>
              <a:rect l="l" t="t" r="r" b="b"/>
              <a:pathLst>
                <a:path w="64384" h="12214" extrusionOk="0">
                  <a:moveTo>
                    <a:pt x="63860" y="0"/>
                  </a:moveTo>
                  <a:lnTo>
                    <a:pt x="0" y="4562"/>
                  </a:lnTo>
                  <a:lnTo>
                    <a:pt x="549" y="12214"/>
                  </a:lnTo>
                  <a:lnTo>
                    <a:pt x="64383" y="7652"/>
                  </a:lnTo>
                  <a:lnTo>
                    <a:pt x="638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863425" y="3760100"/>
              <a:ext cx="1602750" cy="210025"/>
            </a:xfrm>
            <a:custGeom>
              <a:avLst/>
              <a:gdLst/>
              <a:ahLst/>
              <a:cxnLst/>
              <a:rect l="l" t="t" r="r" b="b"/>
              <a:pathLst>
                <a:path w="64110" h="8401" extrusionOk="0">
                  <a:moveTo>
                    <a:pt x="63835" y="1"/>
                  </a:moveTo>
                  <a:lnTo>
                    <a:pt x="1" y="4562"/>
                  </a:lnTo>
                  <a:lnTo>
                    <a:pt x="275" y="8401"/>
                  </a:lnTo>
                  <a:lnTo>
                    <a:pt x="64109" y="3839"/>
                  </a:lnTo>
                  <a:lnTo>
                    <a:pt x="6383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3112675" y="2027775"/>
              <a:ext cx="914800" cy="1423275"/>
            </a:xfrm>
            <a:custGeom>
              <a:avLst/>
              <a:gdLst/>
              <a:ahLst/>
              <a:cxnLst/>
              <a:rect l="l" t="t" r="r" b="b"/>
              <a:pathLst>
                <a:path w="36592" h="56931" extrusionOk="0">
                  <a:moveTo>
                    <a:pt x="32678" y="0"/>
                  </a:moveTo>
                  <a:lnTo>
                    <a:pt x="1" y="2344"/>
                  </a:lnTo>
                  <a:lnTo>
                    <a:pt x="3889" y="56931"/>
                  </a:lnTo>
                  <a:lnTo>
                    <a:pt x="36592" y="54613"/>
                  </a:lnTo>
                  <a:lnTo>
                    <a:pt x="3267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960625" y="1910000"/>
              <a:ext cx="1112975" cy="186975"/>
            </a:xfrm>
            <a:custGeom>
              <a:avLst/>
              <a:gdLst/>
              <a:ahLst/>
              <a:cxnLst/>
              <a:rect l="l" t="t" r="r" b="b"/>
              <a:pathLst>
                <a:path w="44519" h="7479" extrusionOk="0">
                  <a:moveTo>
                    <a:pt x="44219" y="1"/>
                  </a:moveTo>
                  <a:lnTo>
                    <a:pt x="1" y="3166"/>
                  </a:lnTo>
                  <a:lnTo>
                    <a:pt x="325" y="7478"/>
                  </a:lnTo>
                  <a:lnTo>
                    <a:pt x="44518" y="4313"/>
                  </a:lnTo>
                  <a:lnTo>
                    <a:pt x="44219" y="1"/>
                  </a:lnTo>
                  <a:close/>
                </a:path>
              </a:pathLst>
            </a:custGeom>
            <a:solidFill>
              <a:srgbClr val="D5B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799375" y="2703875"/>
              <a:ext cx="115925" cy="115925"/>
            </a:xfrm>
            <a:custGeom>
              <a:avLst/>
              <a:gdLst/>
              <a:ahLst/>
              <a:cxnLst/>
              <a:rect l="l" t="t" r="r" b="b"/>
              <a:pathLst>
                <a:path w="4637" h="4637" extrusionOk="0">
                  <a:moveTo>
                    <a:pt x="2394" y="1"/>
                  </a:moveTo>
                  <a:lnTo>
                    <a:pt x="2144" y="26"/>
                  </a:lnTo>
                  <a:lnTo>
                    <a:pt x="1920" y="51"/>
                  </a:lnTo>
                  <a:lnTo>
                    <a:pt x="1696" y="101"/>
                  </a:lnTo>
                  <a:lnTo>
                    <a:pt x="1471" y="175"/>
                  </a:lnTo>
                  <a:lnTo>
                    <a:pt x="1272" y="250"/>
                  </a:lnTo>
                  <a:lnTo>
                    <a:pt x="1073" y="375"/>
                  </a:lnTo>
                  <a:lnTo>
                    <a:pt x="898" y="499"/>
                  </a:lnTo>
                  <a:lnTo>
                    <a:pt x="724" y="649"/>
                  </a:lnTo>
                  <a:lnTo>
                    <a:pt x="574" y="798"/>
                  </a:lnTo>
                  <a:lnTo>
                    <a:pt x="425" y="973"/>
                  </a:lnTo>
                  <a:lnTo>
                    <a:pt x="300" y="1172"/>
                  </a:lnTo>
                  <a:lnTo>
                    <a:pt x="200" y="1372"/>
                  </a:lnTo>
                  <a:lnTo>
                    <a:pt x="125" y="1571"/>
                  </a:lnTo>
                  <a:lnTo>
                    <a:pt x="51" y="1795"/>
                  </a:lnTo>
                  <a:lnTo>
                    <a:pt x="26" y="2020"/>
                  </a:lnTo>
                  <a:lnTo>
                    <a:pt x="1" y="2244"/>
                  </a:lnTo>
                  <a:lnTo>
                    <a:pt x="1" y="2493"/>
                  </a:lnTo>
                  <a:lnTo>
                    <a:pt x="26" y="2718"/>
                  </a:lnTo>
                  <a:lnTo>
                    <a:pt x="76" y="2942"/>
                  </a:lnTo>
                  <a:lnTo>
                    <a:pt x="150" y="3166"/>
                  </a:lnTo>
                  <a:lnTo>
                    <a:pt x="250" y="3366"/>
                  </a:lnTo>
                  <a:lnTo>
                    <a:pt x="375" y="3565"/>
                  </a:lnTo>
                  <a:lnTo>
                    <a:pt x="499" y="3765"/>
                  </a:lnTo>
                  <a:lnTo>
                    <a:pt x="649" y="3914"/>
                  </a:lnTo>
                  <a:lnTo>
                    <a:pt x="798" y="4064"/>
                  </a:lnTo>
                  <a:lnTo>
                    <a:pt x="973" y="4213"/>
                  </a:lnTo>
                  <a:lnTo>
                    <a:pt x="1172" y="4338"/>
                  </a:lnTo>
                  <a:lnTo>
                    <a:pt x="1347" y="4438"/>
                  </a:lnTo>
                  <a:lnTo>
                    <a:pt x="1571" y="4512"/>
                  </a:lnTo>
                  <a:lnTo>
                    <a:pt x="1795" y="4587"/>
                  </a:lnTo>
                  <a:lnTo>
                    <a:pt x="2020" y="4612"/>
                  </a:lnTo>
                  <a:lnTo>
                    <a:pt x="2244" y="4637"/>
                  </a:lnTo>
                  <a:lnTo>
                    <a:pt x="2468" y="4637"/>
                  </a:lnTo>
                  <a:lnTo>
                    <a:pt x="2718" y="4612"/>
                  </a:lnTo>
                  <a:lnTo>
                    <a:pt x="2942" y="4562"/>
                  </a:lnTo>
                  <a:lnTo>
                    <a:pt x="3166" y="4487"/>
                  </a:lnTo>
                  <a:lnTo>
                    <a:pt x="3366" y="4388"/>
                  </a:lnTo>
                  <a:lnTo>
                    <a:pt x="3565" y="4288"/>
                  </a:lnTo>
                  <a:lnTo>
                    <a:pt x="3740" y="4138"/>
                  </a:lnTo>
                  <a:lnTo>
                    <a:pt x="3914" y="4014"/>
                  </a:lnTo>
                  <a:lnTo>
                    <a:pt x="4064" y="3839"/>
                  </a:lnTo>
                  <a:lnTo>
                    <a:pt x="4213" y="3665"/>
                  </a:lnTo>
                  <a:lnTo>
                    <a:pt x="4313" y="3490"/>
                  </a:lnTo>
                  <a:lnTo>
                    <a:pt x="4438" y="3291"/>
                  </a:lnTo>
                  <a:lnTo>
                    <a:pt x="4512" y="3067"/>
                  </a:lnTo>
                  <a:lnTo>
                    <a:pt x="4562" y="2867"/>
                  </a:lnTo>
                  <a:lnTo>
                    <a:pt x="4612" y="2618"/>
                  </a:lnTo>
                  <a:lnTo>
                    <a:pt x="4637" y="2394"/>
                  </a:lnTo>
                  <a:lnTo>
                    <a:pt x="4637" y="2169"/>
                  </a:lnTo>
                  <a:lnTo>
                    <a:pt x="4587" y="1920"/>
                  </a:lnTo>
                  <a:lnTo>
                    <a:pt x="4537" y="1696"/>
                  </a:lnTo>
                  <a:lnTo>
                    <a:pt x="4462" y="1471"/>
                  </a:lnTo>
                  <a:lnTo>
                    <a:pt x="4388" y="1272"/>
                  </a:lnTo>
                  <a:lnTo>
                    <a:pt x="4263" y="1073"/>
                  </a:lnTo>
                  <a:lnTo>
                    <a:pt x="4138" y="898"/>
                  </a:lnTo>
                  <a:lnTo>
                    <a:pt x="3989" y="724"/>
                  </a:lnTo>
                  <a:lnTo>
                    <a:pt x="3839" y="574"/>
                  </a:lnTo>
                  <a:lnTo>
                    <a:pt x="3665" y="449"/>
                  </a:lnTo>
                  <a:lnTo>
                    <a:pt x="3465" y="325"/>
                  </a:lnTo>
                  <a:lnTo>
                    <a:pt x="3266" y="225"/>
                  </a:lnTo>
                  <a:lnTo>
                    <a:pt x="3067" y="125"/>
                  </a:lnTo>
                  <a:lnTo>
                    <a:pt x="2842" y="76"/>
                  </a:lnTo>
                  <a:lnTo>
                    <a:pt x="2618" y="26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243550" y="1068125"/>
              <a:ext cx="479825" cy="736600"/>
            </a:xfrm>
            <a:custGeom>
              <a:avLst/>
              <a:gdLst/>
              <a:ahLst/>
              <a:cxnLst/>
              <a:rect l="l" t="t" r="r" b="b"/>
              <a:pathLst>
                <a:path w="19193" h="29464" extrusionOk="0">
                  <a:moveTo>
                    <a:pt x="8874" y="1"/>
                  </a:moveTo>
                  <a:lnTo>
                    <a:pt x="8375" y="26"/>
                  </a:lnTo>
                  <a:lnTo>
                    <a:pt x="7951" y="51"/>
                  </a:lnTo>
                  <a:lnTo>
                    <a:pt x="7528" y="126"/>
                  </a:lnTo>
                  <a:lnTo>
                    <a:pt x="7129" y="200"/>
                  </a:lnTo>
                  <a:lnTo>
                    <a:pt x="6705" y="275"/>
                  </a:lnTo>
                  <a:lnTo>
                    <a:pt x="6057" y="475"/>
                  </a:lnTo>
                  <a:lnTo>
                    <a:pt x="5434" y="699"/>
                  </a:lnTo>
                  <a:lnTo>
                    <a:pt x="4836" y="973"/>
                  </a:lnTo>
                  <a:lnTo>
                    <a:pt x="4238" y="1272"/>
                  </a:lnTo>
                  <a:lnTo>
                    <a:pt x="3689" y="1621"/>
                  </a:lnTo>
                  <a:lnTo>
                    <a:pt x="3191" y="1995"/>
                  </a:lnTo>
                  <a:lnTo>
                    <a:pt x="2692" y="2394"/>
                  </a:lnTo>
                  <a:lnTo>
                    <a:pt x="2243" y="2843"/>
                  </a:lnTo>
                  <a:lnTo>
                    <a:pt x="1969" y="3142"/>
                  </a:lnTo>
                  <a:lnTo>
                    <a:pt x="1695" y="3466"/>
                  </a:lnTo>
                  <a:lnTo>
                    <a:pt x="1471" y="3790"/>
                  </a:lnTo>
                  <a:lnTo>
                    <a:pt x="1246" y="4139"/>
                  </a:lnTo>
                  <a:lnTo>
                    <a:pt x="1022" y="4488"/>
                  </a:lnTo>
                  <a:lnTo>
                    <a:pt x="823" y="4837"/>
                  </a:lnTo>
                  <a:lnTo>
                    <a:pt x="673" y="5210"/>
                  </a:lnTo>
                  <a:lnTo>
                    <a:pt x="499" y="5584"/>
                  </a:lnTo>
                  <a:lnTo>
                    <a:pt x="374" y="5958"/>
                  </a:lnTo>
                  <a:lnTo>
                    <a:pt x="249" y="6357"/>
                  </a:lnTo>
                  <a:lnTo>
                    <a:pt x="175" y="6756"/>
                  </a:lnTo>
                  <a:lnTo>
                    <a:pt x="100" y="7155"/>
                  </a:lnTo>
                  <a:lnTo>
                    <a:pt x="50" y="7578"/>
                  </a:lnTo>
                  <a:lnTo>
                    <a:pt x="0" y="7977"/>
                  </a:lnTo>
                  <a:lnTo>
                    <a:pt x="0" y="8401"/>
                  </a:lnTo>
                  <a:lnTo>
                    <a:pt x="25" y="8825"/>
                  </a:lnTo>
                  <a:lnTo>
                    <a:pt x="1396" y="29463"/>
                  </a:lnTo>
                  <a:lnTo>
                    <a:pt x="19193" y="28292"/>
                  </a:lnTo>
                  <a:lnTo>
                    <a:pt x="17822" y="7653"/>
                  </a:lnTo>
                  <a:lnTo>
                    <a:pt x="17797" y="7279"/>
                  </a:lnTo>
                  <a:lnTo>
                    <a:pt x="17747" y="6930"/>
                  </a:lnTo>
                  <a:lnTo>
                    <a:pt x="17672" y="6556"/>
                  </a:lnTo>
                  <a:lnTo>
                    <a:pt x="17598" y="6207"/>
                  </a:lnTo>
                  <a:lnTo>
                    <a:pt x="17498" y="5883"/>
                  </a:lnTo>
                  <a:lnTo>
                    <a:pt x="17398" y="5534"/>
                  </a:lnTo>
                  <a:lnTo>
                    <a:pt x="17249" y="5210"/>
                  </a:lnTo>
                  <a:lnTo>
                    <a:pt x="17124" y="4886"/>
                  </a:lnTo>
                  <a:lnTo>
                    <a:pt x="16950" y="4562"/>
                  </a:lnTo>
                  <a:lnTo>
                    <a:pt x="16775" y="4263"/>
                  </a:lnTo>
                  <a:lnTo>
                    <a:pt x="16601" y="3964"/>
                  </a:lnTo>
                  <a:lnTo>
                    <a:pt x="16401" y="3665"/>
                  </a:lnTo>
                  <a:lnTo>
                    <a:pt x="16202" y="3391"/>
                  </a:lnTo>
                  <a:lnTo>
                    <a:pt x="15977" y="3117"/>
                  </a:lnTo>
                  <a:lnTo>
                    <a:pt x="15728" y="2843"/>
                  </a:lnTo>
                  <a:lnTo>
                    <a:pt x="15479" y="2593"/>
                  </a:lnTo>
                  <a:lnTo>
                    <a:pt x="14956" y="2120"/>
                  </a:lnTo>
                  <a:lnTo>
                    <a:pt x="14407" y="1671"/>
                  </a:lnTo>
                  <a:lnTo>
                    <a:pt x="13784" y="1297"/>
                  </a:lnTo>
                  <a:lnTo>
                    <a:pt x="13161" y="948"/>
                  </a:lnTo>
                  <a:lnTo>
                    <a:pt x="12488" y="649"/>
                  </a:lnTo>
                  <a:lnTo>
                    <a:pt x="11790" y="400"/>
                  </a:lnTo>
                  <a:lnTo>
                    <a:pt x="11416" y="300"/>
                  </a:lnTo>
                  <a:lnTo>
                    <a:pt x="11067" y="225"/>
                  </a:lnTo>
                  <a:lnTo>
                    <a:pt x="10693" y="151"/>
                  </a:lnTo>
                  <a:lnTo>
                    <a:pt x="10319" y="101"/>
                  </a:lnTo>
                  <a:lnTo>
                    <a:pt x="9846" y="26"/>
                  </a:lnTo>
                  <a:lnTo>
                    <a:pt x="9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3281550" y="1103025"/>
              <a:ext cx="403200" cy="664925"/>
            </a:xfrm>
            <a:custGeom>
              <a:avLst/>
              <a:gdLst/>
              <a:ahLst/>
              <a:cxnLst/>
              <a:rect l="l" t="t" r="r" b="b"/>
              <a:pathLst>
                <a:path w="16128" h="26597" extrusionOk="0">
                  <a:moveTo>
                    <a:pt x="6955" y="1"/>
                  </a:moveTo>
                  <a:lnTo>
                    <a:pt x="6606" y="51"/>
                  </a:lnTo>
                  <a:lnTo>
                    <a:pt x="6257" y="101"/>
                  </a:lnTo>
                  <a:lnTo>
                    <a:pt x="5908" y="150"/>
                  </a:lnTo>
                  <a:lnTo>
                    <a:pt x="5559" y="250"/>
                  </a:lnTo>
                  <a:lnTo>
                    <a:pt x="5011" y="400"/>
                  </a:lnTo>
                  <a:lnTo>
                    <a:pt x="4487" y="599"/>
                  </a:lnTo>
                  <a:lnTo>
                    <a:pt x="3989" y="848"/>
                  </a:lnTo>
                  <a:lnTo>
                    <a:pt x="3515" y="1122"/>
                  </a:lnTo>
                  <a:lnTo>
                    <a:pt x="3066" y="1422"/>
                  </a:lnTo>
                  <a:lnTo>
                    <a:pt x="2618" y="1771"/>
                  </a:lnTo>
                  <a:lnTo>
                    <a:pt x="2219" y="2144"/>
                  </a:lnTo>
                  <a:lnTo>
                    <a:pt x="1845" y="2543"/>
                  </a:lnTo>
                  <a:lnTo>
                    <a:pt x="1621" y="2817"/>
                  </a:lnTo>
                  <a:lnTo>
                    <a:pt x="1396" y="3092"/>
                  </a:lnTo>
                  <a:lnTo>
                    <a:pt x="1197" y="3391"/>
                  </a:lnTo>
                  <a:lnTo>
                    <a:pt x="998" y="3690"/>
                  </a:lnTo>
                  <a:lnTo>
                    <a:pt x="823" y="4014"/>
                  </a:lnTo>
                  <a:lnTo>
                    <a:pt x="674" y="4338"/>
                  </a:lnTo>
                  <a:lnTo>
                    <a:pt x="524" y="4662"/>
                  </a:lnTo>
                  <a:lnTo>
                    <a:pt x="399" y="5011"/>
                  </a:lnTo>
                  <a:lnTo>
                    <a:pt x="300" y="5360"/>
                  </a:lnTo>
                  <a:lnTo>
                    <a:pt x="200" y="5709"/>
                  </a:lnTo>
                  <a:lnTo>
                    <a:pt x="125" y="6058"/>
                  </a:lnTo>
                  <a:lnTo>
                    <a:pt x="75" y="6432"/>
                  </a:lnTo>
                  <a:lnTo>
                    <a:pt x="26" y="6806"/>
                  </a:lnTo>
                  <a:lnTo>
                    <a:pt x="1" y="7179"/>
                  </a:lnTo>
                  <a:lnTo>
                    <a:pt x="1" y="7553"/>
                  </a:lnTo>
                  <a:lnTo>
                    <a:pt x="26" y="7927"/>
                  </a:lnTo>
                  <a:lnTo>
                    <a:pt x="1272" y="26596"/>
                  </a:lnTo>
                  <a:lnTo>
                    <a:pt x="16127" y="25599"/>
                  </a:lnTo>
                  <a:lnTo>
                    <a:pt x="14881" y="6955"/>
                  </a:lnTo>
                  <a:lnTo>
                    <a:pt x="14806" y="6282"/>
                  </a:lnTo>
                  <a:lnTo>
                    <a:pt x="14682" y="5659"/>
                  </a:lnTo>
                  <a:lnTo>
                    <a:pt x="14482" y="5036"/>
                  </a:lnTo>
                  <a:lnTo>
                    <a:pt x="14258" y="4438"/>
                  </a:lnTo>
                  <a:lnTo>
                    <a:pt x="13984" y="3889"/>
                  </a:lnTo>
                  <a:lnTo>
                    <a:pt x="13660" y="3341"/>
                  </a:lnTo>
                  <a:lnTo>
                    <a:pt x="13311" y="2842"/>
                  </a:lnTo>
                  <a:lnTo>
                    <a:pt x="12887" y="2369"/>
                  </a:lnTo>
                  <a:lnTo>
                    <a:pt x="12463" y="1945"/>
                  </a:lnTo>
                  <a:lnTo>
                    <a:pt x="11990" y="1546"/>
                  </a:lnTo>
                  <a:lnTo>
                    <a:pt x="11466" y="1172"/>
                  </a:lnTo>
                  <a:lnTo>
                    <a:pt x="10943" y="873"/>
                  </a:lnTo>
                  <a:lnTo>
                    <a:pt x="10370" y="599"/>
                  </a:lnTo>
                  <a:lnTo>
                    <a:pt x="9796" y="375"/>
                  </a:lnTo>
                  <a:lnTo>
                    <a:pt x="9198" y="200"/>
                  </a:lnTo>
                  <a:lnTo>
                    <a:pt x="8550" y="76"/>
                  </a:lnTo>
                  <a:lnTo>
                    <a:pt x="8176" y="26"/>
                  </a:lnTo>
                  <a:lnTo>
                    <a:pt x="7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287775" y="1103025"/>
              <a:ext cx="376400" cy="654325"/>
            </a:xfrm>
            <a:custGeom>
              <a:avLst/>
              <a:gdLst/>
              <a:ahLst/>
              <a:cxnLst/>
              <a:rect l="l" t="t" r="r" b="b"/>
              <a:pathLst>
                <a:path w="15056" h="26173" extrusionOk="0">
                  <a:moveTo>
                    <a:pt x="6706" y="1"/>
                  </a:moveTo>
                  <a:lnTo>
                    <a:pt x="6357" y="51"/>
                  </a:lnTo>
                  <a:lnTo>
                    <a:pt x="6008" y="101"/>
                  </a:lnTo>
                  <a:lnTo>
                    <a:pt x="5659" y="150"/>
                  </a:lnTo>
                  <a:lnTo>
                    <a:pt x="5310" y="250"/>
                  </a:lnTo>
                  <a:lnTo>
                    <a:pt x="6033" y="10993"/>
                  </a:lnTo>
                  <a:lnTo>
                    <a:pt x="1" y="11392"/>
                  </a:lnTo>
                  <a:lnTo>
                    <a:pt x="200" y="14383"/>
                  </a:lnTo>
                  <a:lnTo>
                    <a:pt x="6232" y="13984"/>
                  </a:lnTo>
                  <a:lnTo>
                    <a:pt x="7030" y="26173"/>
                  </a:lnTo>
                  <a:lnTo>
                    <a:pt x="10046" y="25973"/>
                  </a:lnTo>
                  <a:lnTo>
                    <a:pt x="9223" y="13785"/>
                  </a:lnTo>
                  <a:lnTo>
                    <a:pt x="15056" y="13411"/>
                  </a:lnTo>
                  <a:lnTo>
                    <a:pt x="14857" y="10395"/>
                  </a:lnTo>
                  <a:lnTo>
                    <a:pt x="9024" y="10794"/>
                  </a:lnTo>
                  <a:lnTo>
                    <a:pt x="8301" y="76"/>
                  </a:lnTo>
                  <a:lnTo>
                    <a:pt x="7927" y="26"/>
                  </a:lnTo>
                  <a:lnTo>
                    <a:pt x="7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876800" y="266150"/>
              <a:ext cx="613175" cy="757150"/>
            </a:xfrm>
            <a:custGeom>
              <a:avLst/>
              <a:gdLst/>
              <a:ahLst/>
              <a:cxnLst/>
              <a:rect l="l" t="t" r="r" b="b"/>
              <a:pathLst>
                <a:path w="24527" h="30286" extrusionOk="0">
                  <a:moveTo>
                    <a:pt x="18146" y="1"/>
                  </a:moveTo>
                  <a:lnTo>
                    <a:pt x="9322" y="13211"/>
                  </a:lnTo>
                  <a:lnTo>
                    <a:pt x="13510" y="16402"/>
                  </a:lnTo>
                  <a:lnTo>
                    <a:pt x="4611" y="22234"/>
                  </a:lnTo>
                  <a:lnTo>
                    <a:pt x="6506" y="25275"/>
                  </a:lnTo>
                  <a:lnTo>
                    <a:pt x="0" y="30285"/>
                  </a:lnTo>
                  <a:lnTo>
                    <a:pt x="10868" y="25699"/>
                  </a:lnTo>
                  <a:lnTo>
                    <a:pt x="9596" y="23655"/>
                  </a:lnTo>
                  <a:lnTo>
                    <a:pt x="20987" y="16526"/>
                  </a:lnTo>
                  <a:lnTo>
                    <a:pt x="16227" y="13062"/>
                  </a:lnTo>
                  <a:lnTo>
                    <a:pt x="24527" y="4039"/>
                  </a:lnTo>
                  <a:lnTo>
                    <a:pt x="181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722250" y="238125"/>
              <a:ext cx="358950" cy="550875"/>
            </a:xfrm>
            <a:custGeom>
              <a:avLst/>
              <a:gdLst/>
              <a:ahLst/>
              <a:cxnLst/>
              <a:rect l="l" t="t" r="r" b="b"/>
              <a:pathLst>
                <a:path w="14358" h="22035" extrusionOk="0">
                  <a:moveTo>
                    <a:pt x="8675" y="0"/>
                  </a:moveTo>
                  <a:lnTo>
                    <a:pt x="1421" y="10020"/>
                  </a:lnTo>
                  <a:lnTo>
                    <a:pt x="4387" y="12887"/>
                  </a:lnTo>
                  <a:lnTo>
                    <a:pt x="1" y="22034"/>
                  </a:lnTo>
                  <a:lnTo>
                    <a:pt x="9323" y="11890"/>
                  </a:lnTo>
                  <a:lnTo>
                    <a:pt x="6855" y="9497"/>
                  </a:lnTo>
                  <a:lnTo>
                    <a:pt x="14358" y="1446"/>
                  </a:lnTo>
                  <a:lnTo>
                    <a:pt x="8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535300" y="243725"/>
              <a:ext cx="105975" cy="332775"/>
            </a:xfrm>
            <a:custGeom>
              <a:avLst/>
              <a:gdLst/>
              <a:ahLst/>
              <a:cxnLst/>
              <a:rect l="l" t="t" r="r" b="b"/>
              <a:pathLst>
                <a:path w="4239" h="13311" extrusionOk="0">
                  <a:moveTo>
                    <a:pt x="150" y="0"/>
                  </a:moveTo>
                  <a:lnTo>
                    <a:pt x="1771" y="5658"/>
                  </a:lnTo>
                  <a:lnTo>
                    <a:pt x="1" y="6182"/>
                  </a:lnTo>
                  <a:lnTo>
                    <a:pt x="1970" y="13311"/>
                  </a:lnTo>
                  <a:lnTo>
                    <a:pt x="2120" y="7877"/>
                  </a:lnTo>
                  <a:lnTo>
                    <a:pt x="4238" y="7229"/>
                  </a:lnTo>
                  <a:lnTo>
                    <a:pt x="3216" y="69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5006400" y="3666025"/>
              <a:ext cx="3775" cy="6250"/>
            </a:xfrm>
            <a:custGeom>
              <a:avLst/>
              <a:gdLst/>
              <a:ahLst/>
              <a:cxnLst/>
              <a:rect l="l" t="t" r="r" b="b"/>
              <a:pathLst>
                <a:path w="151" h="250" extrusionOk="0">
                  <a:moveTo>
                    <a:pt x="150" y="0"/>
                  </a:moveTo>
                  <a:lnTo>
                    <a:pt x="1" y="249"/>
                  </a:lnTo>
                  <a:lnTo>
                    <a:pt x="26" y="249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6D5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8"/>
          <p:cNvSpPr txBox="1"/>
          <p:nvPr/>
        </p:nvSpPr>
        <p:spPr>
          <a:xfrm>
            <a:off x="5901551" y="1164962"/>
            <a:ext cx="2969737" cy="140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 ha sufrido daños importantes en tiempos históricos como consecuencia directa de los terremotos específicamente (1638-1903)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18"/>
          <p:cNvSpPr txBox="1"/>
          <p:nvPr/>
        </p:nvSpPr>
        <p:spPr>
          <a:xfrm>
            <a:off x="5901551" y="2668550"/>
            <a:ext cx="3200556" cy="89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último terremoto con proporciones catastróficas fue el 4 de mayo de 1910 que destruyera por completo la ciudad de Cartago.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5799948" y="4110838"/>
            <a:ext cx="2969737" cy="128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 ha estado sísmicamente muy activa con terremotos muy dañinos ocurridos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18"/>
          <p:cNvCxnSpPr>
            <a:cxnSpLocks/>
          </p:cNvCxnSpPr>
          <p:nvPr/>
        </p:nvCxnSpPr>
        <p:spPr>
          <a:xfrm rot="10800000">
            <a:off x="3904353" y="1357328"/>
            <a:ext cx="1854300" cy="340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3" name="Google Shape;303;p18"/>
          <p:cNvCxnSpPr>
            <a:cxnSpLocks/>
          </p:cNvCxnSpPr>
          <p:nvPr/>
        </p:nvCxnSpPr>
        <p:spPr>
          <a:xfrm rot="10800000">
            <a:off x="3506853" y="2304421"/>
            <a:ext cx="2251800" cy="740400"/>
          </a:xfrm>
          <a:prstGeom prst="bentConnector3">
            <a:avLst>
              <a:gd name="adj1" fmla="val 41323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08" name="Google Shape;308;p18"/>
          <p:cNvCxnSpPr/>
          <p:nvPr/>
        </p:nvCxnSpPr>
        <p:spPr>
          <a:xfrm flipH="1">
            <a:off x="2524653" y="4391815"/>
            <a:ext cx="32340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del estudio</a:t>
            </a:r>
            <a:endParaRPr/>
          </a:p>
        </p:txBody>
      </p:sp>
      <p:grpSp>
        <p:nvGrpSpPr>
          <p:cNvPr id="976" name="Google Shape;976;p31"/>
          <p:cNvGrpSpPr/>
          <p:nvPr/>
        </p:nvGrpSpPr>
        <p:grpSpPr>
          <a:xfrm>
            <a:off x="2455817" y="1078303"/>
            <a:ext cx="4232350" cy="4230291"/>
            <a:chOff x="1189350" y="238125"/>
            <a:chExt cx="5241300" cy="5238750"/>
          </a:xfrm>
        </p:grpSpPr>
        <p:sp>
          <p:nvSpPr>
            <p:cNvPr id="977" name="Google Shape;977;p31"/>
            <p:cNvSpPr/>
            <p:nvPr/>
          </p:nvSpPr>
          <p:spPr>
            <a:xfrm>
              <a:off x="1232425" y="238125"/>
              <a:ext cx="5155150" cy="5238750"/>
            </a:xfrm>
            <a:custGeom>
              <a:avLst/>
              <a:gdLst/>
              <a:ahLst/>
              <a:cxnLst/>
              <a:rect l="l" t="t" r="r" b="b"/>
              <a:pathLst>
                <a:path w="206206" h="209550" extrusionOk="0">
                  <a:moveTo>
                    <a:pt x="103103" y="0"/>
                  </a:moveTo>
                  <a:lnTo>
                    <a:pt x="0" y="102113"/>
                  </a:lnTo>
                  <a:lnTo>
                    <a:pt x="28306" y="102113"/>
                  </a:lnTo>
                  <a:lnTo>
                    <a:pt x="28306" y="209550"/>
                  </a:lnTo>
                  <a:lnTo>
                    <a:pt x="177900" y="209550"/>
                  </a:lnTo>
                  <a:lnTo>
                    <a:pt x="177900" y="102113"/>
                  </a:lnTo>
                  <a:lnTo>
                    <a:pt x="206206" y="102113"/>
                  </a:lnTo>
                  <a:lnTo>
                    <a:pt x="103103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232425" y="238125"/>
              <a:ext cx="5155150" cy="5238750"/>
            </a:xfrm>
            <a:custGeom>
              <a:avLst/>
              <a:gdLst/>
              <a:ahLst/>
              <a:cxnLst/>
              <a:rect l="l" t="t" r="r" b="b"/>
              <a:pathLst>
                <a:path w="206206" h="209550" fill="none" extrusionOk="0">
                  <a:moveTo>
                    <a:pt x="103103" y="0"/>
                  </a:moveTo>
                  <a:lnTo>
                    <a:pt x="0" y="102113"/>
                  </a:lnTo>
                  <a:lnTo>
                    <a:pt x="28306" y="102113"/>
                  </a:lnTo>
                  <a:lnTo>
                    <a:pt x="28306" y="209550"/>
                  </a:lnTo>
                  <a:lnTo>
                    <a:pt x="177900" y="209550"/>
                  </a:lnTo>
                  <a:lnTo>
                    <a:pt x="177900" y="102113"/>
                  </a:lnTo>
                  <a:lnTo>
                    <a:pt x="206206" y="102113"/>
                  </a:lnTo>
                  <a:lnTo>
                    <a:pt x="1031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3810000" y="2381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3810000" y="238125"/>
              <a:ext cx="2577575" cy="5238750"/>
            </a:xfrm>
            <a:custGeom>
              <a:avLst/>
              <a:gdLst/>
              <a:ahLst/>
              <a:cxnLst/>
              <a:rect l="l" t="t" r="r" b="b"/>
              <a:pathLst>
                <a:path w="103103" h="209550" extrusionOk="0">
                  <a:moveTo>
                    <a:pt x="0" y="0"/>
                  </a:moveTo>
                  <a:lnTo>
                    <a:pt x="0" y="209550"/>
                  </a:lnTo>
                  <a:lnTo>
                    <a:pt x="74797" y="209550"/>
                  </a:lnTo>
                  <a:lnTo>
                    <a:pt x="74797" y="102113"/>
                  </a:lnTo>
                  <a:lnTo>
                    <a:pt x="103103" y="102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3810000" y="238125"/>
              <a:ext cx="2577575" cy="5238750"/>
            </a:xfrm>
            <a:custGeom>
              <a:avLst/>
              <a:gdLst/>
              <a:ahLst/>
              <a:cxnLst/>
              <a:rect l="l" t="t" r="r" b="b"/>
              <a:pathLst>
                <a:path w="103103" h="209550" fill="none" extrusionOk="0">
                  <a:moveTo>
                    <a:pt x="0" y="0"/>
                  </a:moveTo>
                  <a:lnTo>
                    <a:pt x="0" y="209550"/>
                  </a:lnTo>
                  <a:lnTo>
                    <a:pt x="74797" y="209550"/>
                  </a:lnTo>
                  <a:lnTo>
                    <a:pt x="74797" y="102113"/>
                  </a:lnTo>
                  <a:lnTo>
                    <a:pt x="103103" y="1021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3810000" y="2381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1189350" y="2956825"/>
              <a:ext cx="5241300" cy="1793125"/>
            </a:xfrm>
            <a:custGeom>
              <a:avLst/>
              <a:gdLst/>
              <a:ahLst/>
              <a:cxnLst/>
              <a:rect l="l" t="t" r="r" b="b"/>
              <a:pathLst>
                <a:path w="209652" h="71725" extrusionOk="0">
                  <a:moveTo>
                    <a:pt x="104826" y="1"/>
                  </a:moveTo>
                  <a:lnTo>
                    <a:pt x="81240" y="46196"/>
                  </a:lnTo>
                  <a:lnTo>
                    <a:pt x="65769" y="19909"/>
                  </a:lnTo>
                  <a:lnTo>
                    <a:pt x="52214" y="36654"/>
                  </a:lnTo>
                  <a:lnTo>
                    <a:pt x="0" y="36654"/>
                  </a:lnTo>
                  <a:lnTo>
                    <a:pt x="0" y="48935"/>
                  </a:lnTo>
                  <a:lnTo>
                    <a:pt x="58078" y="48935"/>
                  </a:lnTo>
                  <a:lnTo>
                    <a:pt x="64174" y="41412"/>
                  </a:lnTo>
                  <a:lnTo>
                    <a:pt x="82011" y="71724"/>
                  </a:lnTo>
                  <a:lnTo>
                    <a:pt x="104826" y="26931"/>
                  </a:lnTo>
                  <a:lnTo>
                    <a:pt x="121558" y="59404"/>
                  </a:lnTo>
                  <a:lnTo>
                    <a:pt x="140578" y="40589"/>
                  </a:lnTo>
                  <a:lnTo>
                    <a:pt x="152577" y="48935"/>
                  </a:lnTo>
                  <a:lnTo>
                    <a:pt x="209652" y="48935"/>
                  </a:lnTo>
                  <a:lnTo>
                    <a:pt x="209652" y="36654"/>
                  </a:lnTo>
                  <a:lnTo>
                    <a:pt x="156435" y="36654"/>
                  </a:lnTo>
                  <a:lnTo>
                    <a:pt x="139215" y="24680"/>
                  </a:lnTo>
                  <a:lnTo>
                    <a:pt x="124824" y="38904"/>
                  </a:lnTo>
                  <a:lnTo>
                    <a:pt x="104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189350" y="2956825"/>
              <a:ext cx="5241300" cy="1793125"/>
            </a:xfrm>
            <a:custGeom>
              <a:avLst/>
              <a:gdLst/>
              <a:ahLst/>
              <a:cxnLst/>
              <a:rect l="l" t="t" r="r" b="b"/>
              <a:pathLst>
                <a:path w="209652" h="71725" fill="none" extrusionOk="0">
                  <a:moveTo>
                    <a:pt x="82011" y="71724"/>
                  </a:moveTo>
                  <a:lnTo>
                    <a:pt x="64174" y="41412"/>
                  </a:lnTo>
                  <a:lnTo>
                    <a:pt x="58078" y="48935"/>
                  </a:lnTo>
                  <a:lnTo>
                    <a:pt x="0" y="48935"/>
                  </a:lnTo>
                  <a:lnTo>
                    <a:pt x="0" y="36654"/>
                  </a:lnTo>
                  <a:lnTo>
                    <a:pt x="52214" y="36654"/>
                  </a:lnTo>
                  <a:lnTo>
                    <a:pt x="65769" y="19909"/>
                  </a:lnTo>
                  <a:lnTo>
                    <a:pt x="81240" y="46196"/>
                  </a:lnTo>
                  <a:lnTo>
                    <a:pt x="104826" y="1"/>
                  </a:lnTo>
                  <a:lnTo>
                    <a:pt x="124824" y="38904"/>
                  </a:lnTo>
                  <a:lnTo>
                    <a:pt x="139215" y="24680"/>
                  </a:lnTo>
                  <a:lnTo>
                    <a:pt x="156435" y="36654"/>
                  </a:lnTo>
                  <a:lnTo>
                    <a:pt x="209652" y="36654"/>
                  </a:lnTo>
                  <a:lnTo>
                    <a:pt x="209652" y="48935"/>
                  </a:lnTo>
                  <a:lnTo>
                    <a:pt x="152577" y="48935"/>
                  </a:lnTo>
                  <a:lnTo>
                    <a:pt x="140578" y="40589"/>
                  </a:lnTo>
                  <a:lnTo>
                    <a:pt x="121558" y="59404"/>
                  </a:lnTo>
                  <a:lnTo>
                    <a:pt x="104826" y="26931"/>
                  </a:lnTo>
                  <a:lnTo>
                    <a:pt x="82011" y="717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239625" y="4749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810000" y="2956825"/>
              <a:ext cx="2620650" cy="1485100"/>
            </a:xfrm>
            <a:custGeom>
              <a:avLst/>
              <a:gdLst/>
              <a:ahLst/>
              <a:cxnLst/>
              <a:rect l="l" t="t" r="r" b="b"/>
              <a:pathLst>
                <a:path w="104826" h="59404" extrusionOk="0">
                  <a:moveTo>
                    <a:pt x="0" y="1"/>
                  </a:moveTo>
                  <a:lnTo>
                    <a:pt x="0" y="26931"/>
                  </a:lnTo>
                  <a:lnTo>
                    <a:pt x="16732" y="59404"/>
                  </a:lnTo>
                  <a:lnTo>
                    <a:pt x="35752" y="40589"/>
                  </a:lnTo>
                  <a:lnTo>
                    <a:pt x="47751" y="48935"/>
                  </a:lnTo>
                  <a:lnTo>
                    <a:pt x="104826" y="48935"/>
                  </a:lnTo>
                  <a:lnTo>
                    <a:pt x="104826" y="36654"/>
                  </a:lnTo>
                  <a:lnTo>
                    <a:pt x="51609" y="36654"/>
                  </a:lnTo>
                  <a:lnTo>
                    <a:pt x="34389" y="24680"/>
                  </a:lnTo>
                  <a:lnTo>
                    <a:pt x="19998" y="389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810000" y="2956825"/>
              <a:ext cx="2620650" cy="1485100"/>
            </a:xfrm>
            <a:custGeom>
              <a:avLst/>
              <a:gdLst/>
              <a:ahLst/>
              <a:cxnLst/>
              <a:rect l="l" t="t" r="r" b="b"/>
              <a:pathLst>
                <a:path w="104826" h="59404" fill="none" extrusionOk="0">
                  <a:moveTo>
                    <a:pt x="51609" y="36654"/>
                  </a:moveTo>
                  <a:lnTo>
                    <a:pt x="34389" y="24680"/>
                  </a:lnTo>
                  <a:lnTo>
                    <a:pt x="19998" y="38904"/>
                  </a:lnTo>
                  <a:lnTo>
                    <a:pt x="0" y="1"/>
                  </a:lnTo>
                  <a:lnTo>
                    <a:pt x="0" y="26931"/>
                  </a:lnTo>
                  <a:lnTo>
                    <a:pt x="16732" y="59404"/>
                  </a:lnTo>
                  <a:lnTo>
                    <a:pt x="35752" y="40589"/>
                  </a:lnTo>
                  <a:lnTo>
                    <a:pt x="47751" y="48935"/>
                  </a:lnTo>
                  <a:lnTo>
                    <a:pt x="104826" y="48935"/>
                  </a:lnTo>
                  <a:lnTo>
                    <a:pt x="104826" y="36654"/>
                  </a:lnTo>
                  <a:lnTo>
                    <a:pt x="51609" y="366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5100225" y="3873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349250" y="1660500"/>
              <a:ext cx="307075" cy="307050"/>
            </a:xfrm>
            <a:custGeom>
              <a:avLst/>
              <a:gdLst/>
              <a:ahLst/>
              <a:cxnLst/>
              <a:rect l="l" t="t" r="r" b="b"/>
              <a:pathLst>
                <a:path w="12283" h="12282" extrusionOk="0">
                  <a:moveTo>
                    <a:pt x="1" y="0"/>
                  </a:moveTo>
                  <a:lnTo>
                    <a:pt x="1" y="12282"/>
                  </a:lnTo>
                  <a:lnTo>
                    <a:pt x="12283" y="12282"/>
                  </a:lnTo>
                  <a:lnTo>
                    <a:pt x="12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349250" y="2274575"/>
              <a:ext cx="307075" cy="307075"/>
            </a:xfrm>
            <a:custGeom>
              <a:avLst/>
              <a:gdLst/>
              <a:ahLst/>
              <a:cxnLst/>
              <a:rect l="l" t="t" r="r" b="b"/>
              <a:pathLst>
                <a:path w="12283" h="12283" extrusionOk="0">
                  <a:moveTo>
                    <a:pt x="1" y="1"/>
                  </a:moveTo>
                  <a:lnTo>
                    <a:pt x="1" y="12283"/>
                  </a:lnTo>
                  <a:lnTo>
                    <a:pt x="12283" y="12283"/>
                  </a:lnTo>
                  <a:lnTo>
                    <a:pt x="122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3963675" y="1660500"/>
              <a:ext cx="307075" cy="307050"/>
            </a:xfrm>
            <a:custGeom>
              <a:avLst/>
              <a:gdLst/>
              <a:ahLst/>
              <a:cxnLst/>
              <a:rect l="l" t="t" r="r" b="b"/>
              <a:pathLst>
                <a:path w="12283" h="12282" extrusionOk="0">
                  <a:moveTo>
                    <a:pt x="0" y="0"/>
                  </a:moveTo>
                  <a:lnTo>
                    <a:pt x="0" y="12282"/>
                  </a:lnTo>
                  <a:lnTo>
                    <a:pt x="12282" y="12282"/>
                  </a:lnTo>
                  <a:lnTo>
                    <a:pt x="12282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3963675" y="2274575"/>
              <a:ext cx="307075" cy="307075"/>
            </a:xfrm>
            <a:custGeom>
              <a:avLst/>
              <a:gdLst/>
              <a:ahLst/>
              <a:cxnLst/>
              <a:rect l="l" t="t" r="r" b="b"/>
              <a:pathLst>
                <a:path w="12283" h="12283" extrusionOk="0">
                  <a:moveTo>
                    <a:pt x="0" y="1"/>
                  </a:moveTo>
                  <a:lnTo>
                    <a:pt x="0" y="12283"/>
                  </a:lnTo>
                  <a:lnTo>
                    <a:pt x="12282" y="12283"/>
                  </a:lnTo>
                  <a:lnTo>
                    <a:pt x="12282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3963675" y="1660500"/>
              <a:ext cx="307075" cy="307050"/>
            </a:xfrm>
            <a:custGeom>
              <a:avLst/>
              <a:gdLst/>
              <a:ahLst/>
              <a:cxnLst/>
              <a:rect l="l" t="t" r="r" b="b"/>
              <a:pathLst>
                <a:path w="12283" h="12282" extrusionOk="0">
                  <a:moveTo>
                    <a:pt x="0" y="0"/>
                  </a:moveTo>
                  <a:lnTo>
                    <a:pt x="0" y="12282"/>
                  </a:lnTo>
                  <a:lnTo>
                    <a:pt x="12282" y="12282"/>
                  </a:lnTo>
                  <a:lnTo>
                    <a:pt x="122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3963675" y="2274575"/>
              <a:ext cx="307075" cy="307075"/>
            </a:xfrm>
            <a:custGeom>
              <a:avLst/>
              <a:gdLst/>
              <a:ahLst/>
              <a:cxnLst/>
              <a:rect l="l" t="t" r="r" b="b"/>
              <a:pathLst>
                <a:path w="12283" h="12283" extrusionOk="0">
                  <a:moveTo>
                    <a:pt x="0" y="1"/>
                  </a:moveTo>
                  <a:lnTo>
                    <a:pt x="0" y="12283"/>
                  </a:lnTo>
                  <a:lnTo>
                    <a:pt x="12282" y="12283"/>
                  </a:lnTo>
                  <a:lnTo>
                    <a:pt x="12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31"/>
          <p:cNvSpPr/>
          <p:nvPr/>
        </p:nvSpPr>
        <p:spPr>
          <a:xfrm>
            <a:off x="2383825" y="4097575"/>
            <a:ext cx="72000" cy="7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1"/>
          <p:cNvGrpSpPr/>
          <p:nvPr/>
        </p:nvGrpSpPr>
        <p:grpSpPr>
          <a:xfrm>
            <a:off x="616078" y="1118229"/>
            <a:ext cx="3120224" cy="3048844"/>
            <a:chOff x="604597" y="2350262"/>
            <a:chExt cx="2894750" cy="1803072"/>
          </a:xfrm>
        </p:grpSpPr>
        <p:sp>
          <p:nvSpPr>
            <p:cNvPr id="1004" name="Google Shape;1004;p31"/>
            <p:cNvSpPr txBox="1"/>
            <p:nvPr/>
          </p:nvSpPr>
          <p:spPr>
            <a:xfrm>
              <a:off x="1256561" y="235026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31"/>
            <p:cNvSpPr txBox="1"/>
            <p:nvPr/>
          </p:nvSpPr>
          <p:spPr>
            <a:xfrm>
              <a:off x="604597" y="2594349"/>
              <a:ext cx="2894750" cy="12310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Para nadie es un secreto que cuando una región es víctima de un sismo siempre trae consecuencias, es por esa razón que tener un registro de la ubicación y magnitud de los sismos es clave para identificar futuros comportamientos que permitan anticipar y preparar a la población para desastres naturales. </a:t>
              </a:r>
              <a:endPara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24050" y="3216950"/>
              <a:ext cx="72000" cy="7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8" name="Google Shape;1008;p31"/>
            <p:cNvCxnSpPr>
              <a:cxnSpLocks/>
              <a:stCxn id="1005" idx="2"/>
            </p:cNvCxnSpPr>
            <p:nvPr/>
          </p:nvCxnSpPr>
          <p:spPr>
            <a:xfrm rot="16200000" flipH="1">
              <a:off x="2034094" y="3843264"/>
              <a:ext cx="327948" cy="292191"/>
            </a:xfrm>
            <a:prstGeom prst="bentConnector3">
              <a:avLst>
                <a:gd name="adj1" fmla="val 101230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09" name="Google Shape;1009;p31"/>
          <p:cNvGrpSpPr/>
          <p:nvPr/>
        </p:nvGrpSpPr>
        <p:grpSpPr>
          <a:xfrm>
            <a:off x="5775292" y="1078303"/>
            <a:ext cx="2752614" cy="3106046"/>
            <a:chOff x="5657834" y="2210982"/>
            <a:chExt cx="2752614" cy="3106046"/>
          </a:xfrm>
        </p:grpSpPr>
        <p:sp>
          <p:nvSpPr>
            <p:cNvPr id="1011" name="Google Shape;1011;p31"/>
            <p:cNvSpPr txBox="1"/>
            <p:nvPr/>
          </p:nvSpPr>
          <p:spPr>
            <a:xfrm>
              <a:off x="6404948" y="2210982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Objetivo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2" name="Google Shape;1012;p31"/>
            <p:cNvSpPr txBox="1"/>
            <p:nvPr/>
          </p:nvSpPr>
          <p:spPr>
            <a:xfrm>
              <a:off x="5657834" y="2745049"/>
              <a:ext cx="2752614" cy="1993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Realizar un estudio de los sismos registrados desde enero 2010 a diciembre 2022 en los diferentes cantones de Costa Rica con el fin de identificar patrones de comportamiento asociados a diferentes clústeres.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7647950" y="3216950"/>
              <a:ext cx="72000" cy="7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6688175" y="4097575"/>
              <a:ext cx="72000" cy="7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16" name="Google Shape;1016;p31"/>
            <p:cNvCxnSpPr>
              <a:cxnSpLocks/>
              <a:endCxn id="1012" idx="2"/>
            </p:cNvCxnSpPr>
            <p:nvPr/>
          </p:nvCxnSpPr>
          <p:spPr>
            <a:xfrm flipV="1">
              <a:off x="6167550" y="4738132"/>
              <a:ext cx="866591" cy="578896"/>
            </a:xfrm>
            <a:prstGeom prst="bentConnector2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73906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utilizadas en el estudio</a:t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5040821" y="3714040"/>
            <a:ext cx="15" cy="1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4999879" y="3060136"/>
            <a:ext cx="15" cy="1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>
            <a:off x="4462098" y="832920"/>
            <a:ext cx="3118085" cy="4023197"/>
            <a:chOff x="3013082" y="1120312"/>
            <a:chExt cx="3118085" cy="4023197"/>
          </a:xfrm>
        </p:grpSpPr>
        <p:sp>
          <p:nvSpPr>
            <p:cNvPr id="399" name="Google Shape;399;p21"/>
            <p:cNvSpPr/>
            <p:nvPr/>
          </p:nvSpPr>
          <p:spPr>
            <a:xfrm>
              <a:off x="3372695" y="1295855"/>
              <a:ext cx="2272598" cy="2727337"/>
            </a:xfrm>
            <a:custGeom>
              <a:avLst/>
              <a:gdLst/>
              <a:ahLst/>
              <a:cxnLst/>
              <a:rect l="l" t="t" r="r" b="b"/>
              <a:pathLst>
                <a:path w="105604" h="126735" extrusionOk="0">
                  <a:moveTo>
                    <a:pt x="61114" y="0"/>
                  </a:moveTo>
                  <a:lnTo>
                    <a:pt x="6992" y="44464"/>
                  </a:lnTo>
                  <a:lnTo>
                    <a:pt x="0" y="117231"/>
                  </a:lnTo>
                  <a:lnTo>
                    <a:pt x="98560" y="126735"/>
                  </a:lnTo>
                  <a:lnTo>
                    <a:pt x="105603" y="53838"/>
                  </a:lnTo>
                  <a:lnTo>
                    <a:pt x="61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372695" y="1295855"/>
              <a:ext cx="2272598" cy="2727337"/>
            </a:xfrm>
            <a:custGeom>
              <a:avLst/>
              <a:gdLst/>
              <a:ahLst/>
              <a:cxnLst/>
              <a:rect l="l" t="t" r="r" b="b"/>
              <a:pathLst>
                <a:path w="105604" h="126735" fill="none" extrusionOk="0">
                  <a:moveTo>
                    <a:pt x="61114" y="0"/>
                  </a:moveTo>
                  <a:lnTo>
                    <a:pt x="6992" y="44464"/>
                  </a:lnTo>
                  <a:lnTo>
                    <a:pt x="0" y="117231"/>
                  </a:lnTo>
                  <a:lnTo>
                    <a:pt x="98560" y="126735"/>
                  </a:lnTo>
                  <a:lnTo>
                    <a:pt x="105603" y="53838"/>
                  </a:lnTo>
                  <a:lnTo>
                    <a:pt x="611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687908" y="1295855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446597" y="1295855"/>
              <a:ext cx="1198729" cy="2727337"/>
            </a:xfrm>
            <a:custGeom>
              <a:avLst/>
              <a:gdLst/>
              <a:ahLst/>
              <a:cxnLst/>
              <a:rect l="l" t="t" r="r" b="b"/>
              <a:pathLst>
                <a:path w="55703" h="126735" extrusionOk="0">
                  <a:moveTo>
                    <a:pt x="11239" y="0"/>
                  </a:moveTo>
                  <a:lnTo>
                    <a:pt x="0" y="122022"/>
                  </a:lnTo>
                  <a:lnTo>
                    <a:pt x="48659" y="126735"/>
                  </a:lnTo>
                  <a:lnTo>
                    <a:pt x="55702" y="53838"/>
                  </a:lnTo>
                  <a:lnTo>
                    <a:pt x="112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4446597" y="1295855"/>
              <a:ext cx="1198729" cy="2727337"/>
            </a:xfrm>
            <a:custGeom>
              <a:avLst/>
              <a:gdLst/>
              <a:ahLst/>
              <a:cxnLst/>
              <a:rect l="l" t="t" r="r" b="b"/>
              <a:pathLst>
                <a:path w="55703" h="126735" fill="none" extrusionOk="0">
                  <a:moveTo>
                    <a:pt x="11239" y="0"/>
                  </a:moveTo>
                  <a:lnTo>
                    <a:pt x="0" y="122022"/>
                  </a:lnTo>
                  <a:lnTo>
                    <a:pt x="48659" y="126735"/>
                  </a:lnTo>
                  <a:lnTo>
                    <a:pt x="55702" y="53838"/>
                  </a:lnTo>
                  <a:lnTo>
                    <a:pt x="112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4688467" y="1295855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198249" y="1120312"/>
              <a:ext cx="2747415" cy="1671286"/>
            </a:xfrm>
            <a:custGeom>
              <a:avLst/>
              <a:gdLst/>
              <a:ahLst/>
              <a:cxnLst/>
              <a:rect l="l" t="t" r="r" b="b"/>
              <a:pathLst>
                <a:path w="127668" h="77662" extrusionOk="0">
                  <a:moveTo>
                    <a:pt x="69971" y="0"/>
                  </a:moveTo>
                  <a:lnTo>
                    <a:pt x="1" y="57541"/>
                  </a:lnTo>
                  <a:lnTo>
                    <a:pt x="7795" y="67019"/>
                  </a:lnTo>
                  <a:lnTo>
                    <a:pt x="68392" y="17350"/>
                  </a:lnTo>
                  <a:lnTo>
                    <a:pt x="118215" y="77662"/>
                  </a:lnTo>
                  <a:lnTo>
                    <a:pt x="127667" y="69867"/>
                  </a:lnTo>
                  <a:lnTo>
                    <a:pt x="699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3198249" y="1120312"/>
              <a:ext cx="2747415" cy="1671286"/>
            </a:xfrm>
            <a:custGeom>
              <a:avLst/>
              <a:gdLst/>
              <a:ahLst/>
              <a:cxnLst/>
              <a:rect l="l" t="t" r="r" b="b"/>
              <a:pathLst>
                <a:path w="127668" h="77662" fill="none" extrusionOk="0">
                  <a:moveTo>
                    <a:pt x="118215" y="77662"/>
                  </a:moveTo>
                  <a:lnTo>
                    <a:pt x="68392" y="17350"/>
                  </a:lnTo>
                  <a:lnTo>
                    <a:pt x="7795" y="67019"/>
                  </a:lnTo>
                  <a:lnTo>
                    <a:pt x="1" y="57541"/>
                  </a:lnTo>
                  <a:lnTo>
                    <a:pt x="69971" y="0"/>
                  </a:lnTo>
                  <a:lnTo>
                    <a:pt x="127667" y="69867"/>
                  </a:lnTo>
                  <a:lnTo>
                    <a:pt x="118215" y="776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742311" y="2791621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4001313" y="2656773"/>
              <a:ext cx="983055" cy="1305166"/>
            </a:xfrm>
            <a:custGeom>
              <a:avLst/>
              <a:gdLst/>
              <a:ahLst/>
              <a:cxnLst/>
              <a:rect l="l" t="t" r="r" b="b"/>
              <a:pathLst>
                <a:path w="45681" h="60649" extrusionOk="0">
                  <a:moveTo>
                    <a:pt x="5516" y="0"/>
                  </a:moveTo>
                  <a:lnTo>
                    <a:pt x="1" y="56790"/>
                  </a:lnTo>
                  <a:lnTo>
                    <a:pt x="40036" y="60648"/>
                  </a:lnTo>
                  <a:lnTo>
                    <a:pt x="45681" y="3885"/>
                  </a:lnTo>
                  <a:lnTo>
                    <a:pt x="5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001313" y="2656773"/>
              <a:ext cx="983055" cy="1305166"/>
            </a:xfrm>
            <a:custGeom>
              <a:avLst/>
              <a:gdLst/>
              <a:ahLst/>
              <a:cxnLst/>
              <a:rect l="l" t="t" r="r" b="b"/>
              <a:pathLst>
                <a:path w="45681" h="60649" fill="none" extrusionOk="0">
                  <a:moveTo>
                    <a:pt x="5516" y="0"/>
                  </a:moveTo>
                  <a:lnTo>
                    <a:pt x="1" y="56790"/>
                  </a:lnTo>
                  <a:lnTo>
                    <a:pt x="40036" y="60648"/>
                  </a:lnTo>
                  <a:lnTo>
                    <a:pt x="45681" y="3885"/>
                  </a:lnTo>
                  <a:lnTo>
                    <a:pt x="55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4120021" y="2656773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446597" y="2699126"/>
              <a:ext cx="537785" cy="1262815"/>
            </a:xfrm>
            <a:custGeom>
              <a:avLst/>
              <a:gdLst/>
              <a:ahLst/>
              <a:cxnLst/>
              <a:rect l="l" t="t" r="r" b="b"/>
              <a:pathLst>
                <a:path w="24990" h="58681" extrusionOk="0">
                  <a:moveTo>
                    <a:pt x="5231" y="0"/>
                  </a:moveTo>
                  <a:lnTo>
                    <a:pt x="0" y="56816"/>
                  </a:lnTo>
                  <a:lnTo>
                    <a:pt x="19345" y="58680"/>
                  </a:lnTo>
                  <a:lnTo>
                    <a:pt x="24990" y="1917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446597" y="2699126"/>
              <a:ext cx="537785" cy="1262815"/>
            </a:xfrm>
            <a:custGeom>
              <a:avLst/>
              <a:gdLst/>
              <a:ahLst/>
              <a:cxnLst/>
              <a:rect l="l" t="t" r="r" b="b"/>
              <a:pathLst>
                <a:path w="24990" h="58681" fill="none" extrusionOk="0">
                  <a:moveTo>
                    <a:pt x="24990" y="1917"/>
                  </a:moveTo>
                  <a:lnTo>
                    <a:pt x="5231" y="0"/>
                  </a:lnTo>
                  <a:lnTo>
                    <a:pt x="0" y="56816"/>
                  </a:lnTo>
                  <a:lnTo>
                    <a:pt x="19345" y="58680"/>
                  </a:lnTo>
                  <a:lnTo>
                    <a:pt x="24990" y="19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984376" y="2740359"/>
              <a:ext cx="22" cy="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3013082" y="3714040"/>
              <a:ext cx="3118085" cy="1429469"/>
            </a:xfrm>
            <a:custGeom>
              <a:avLst/>
              <a:gdLst/>
              <a:ahLst/>
              <a:cxnLst/>
              <a:rect l="l" t="t" r="r" b="b"/>
              <a:pathLst>
                <a:path w="209057" h="95841" extrusionOk="0">
                  <a:moveTo>
                    <a:pt x="0" y="0"/>
                  </a:moveTo>
                  <a:lnTo>
                    <a:pt x="0" y="95841"/>
                  </a:lnTo>
                  <a:lnTo>
                    <a:pt x="209057" y="95841"/>
                  </a:lnTo>
                  <a:lnTo>
                    <a:pt x="209057" y="0"/>
                  </a:lnTo>
                  <a:lnTo>
                    <a:pt x="135953" y="0"/>
                  </a:lnTo>
                  <a:lnTo>
                    <a:pt x="118033" y="19888"/>
                  </a:lnTo>
                  <a:lnTo>
                    <a:pt x="130385" y="35011"/>
                  </a:lnTo>
                  <a:lnTo>
                    <a:pt x="97990" y="69505"/>
                  </a:lnTo>
                  <a:lnTo>
                    <a:pt x="99440" y="30946"/>
                  </a:lnTo>
                  <a:lnTo>
                    <a:pt x="85404" y="18386"/>
                  </a:lnTo>
                  <a:lnTo>
                    <a:pt x="94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013082" y="3714040"/>
              <a:ext cx="3118085" cy="1429469"/>
            </a:xfrm>
            <a:custGeom>
              <a:avLst/>
              <a:gdLst/>
              <a:ahLst/>
              <a:cxnLst/>
              <a:rect l="l" t="t" r="r" b="b"/>
              <a:pathLst>
                <a:path w="209057" h="95841" fill="none" extrusionOk="0">
                  <a:moveTo>
                    <a:pt x="135953" y="0"/>
                  </a:moveTo>
                  <a:lnTo>
                    <a:pt x="118033" y="19888"/>
                  </a:lnTo>
                  <a:lnTo>
                    <a:pt x="130385" y="35011"/>
                  </a:lnTo>
                  <a:lnTo>
                    <a:pt x="97990" y="69505"/>
                  </a:lnTo>
                  <a:lnTo>
                    <a:pt x="99440" y="30946"/>
                  </a:lnTo>
                  <a:lnTo>
                    <a:pt x="85404" y="18386"/>
                  </a:lnTo>
                  <a:lnTo>
                    <a:pt x="94934" y="0"/>
                  </a:lnTo>
                  <a:lnTo>
                    <a:pt x="0" y="0"/>
                  </a:lnTo>
                  <a:lnTo>
                    <a:pt x="0" y="95841"/>
                  </a:lnTo>
                  <a:lnTo>
                    <a:pt x="209057" y="95841"/>
                  </a:lnTo>
                  <a:lnTo>
                    <a:pt x="209057" y="0"/>
                  </a:lnTo>
                  <a:lnTo>
                    <a:pt x="1359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4670067" y="1120312"/>
              <a:ext cx="1275641" cy="1671286"/>
            </a:xfrm>
            <a:custGeom>
              <a:avLst/>
              <a:gdLst/>
              <a:ahLst/>
              <a:cxnLst/>
              <a:rect l="l" t="t" r="r" b="b"/>
              <a:pathLst>
                <a:path w="59277" h="77662" extrusionOk="0">
                  <a:moveTo>
                    <a:pt x="1580" y="0"/>
                  </a:moveTo>
                  <a:lnTo>
                    <a:pt x="1" y="17350"/>
                  </a:lnTo>
                  <a:lnTo>
                    <a:pt x="49824" y="77662"/>
                  </a:lnTo>
                  <a:lnTo>
                    <a:pt x="59276" y="69867"/>
                  </a:lnTo>
                  <a:lnTo>
                    <a:pt x="1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572311" y="3714040"/>
              <a:ext cx="1558856" cy="1429469"/>
            </a:xfrm>
            <a:custGeom>
              <a:avLst/>
              <a:gdLst/>
              <a:ahLst/>
              <a:cxnLst/>
              <a:rect l="l" t="t" r="r" b="b"/>
              <a:pathLst>
                <a:path w="104516" h="95841" extrusionOk="0">
                  <a:moveTo>
                    <a:pt x="31412" y="0"/>
                  </a:moveTo>
                  <a:lnTo>
                    <a:pt x="13492" y="19888"/>
                  </a:lnTo>
                  <a:lnTo>
                    <a:pt x="25844" y="35011"/>
                  </a:lnTo>
                  <a:lnTo>
                    <a:pt x="0" y="62539"/>
                  </a:lnTo>
                  <a:lnTo>
                    <a:pt x="0" y="95841"/>
                  </a:lnTo>
                  <a:lnTo>
                    <a:pt x="104516" y="95841"/>
                  </a:lnTo>
                  <a:lnTo>
                    <a:pt x="104516" y="0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572311" y="3714040"/>
              <a:ext cx="1558856" cy="1429469"/>
            </a:xfrm>
            <a:custGeom>
              <a:avLst/>
              <a:gdLst/>
              <a:ahLst/>
              <a:cxnLst/>
              <a:rect l="l" t="t" r="r" b="b"/>
              <a:pathLst>
                <a:path w="104516" h="95841" fill="none" extrusionOk="0">
                  <a:moveTo>
                    <a:pt x="31412" y="0"/>
                  </a:moveTo>
                  <a:lnTo>
                    <a:pt x="13492" y="19888"/>
                  </a:lnTo>
                  <a:lnTo>
                    <a:pt x="25844" y="35011"/>
                  </a:lnTo>
                  <a:lnTo>
                    <a:pt x="0" y="62539"/>
                  </a:lnTo>
                  <a:lnTo>
                    <a:pt x="0" y="95841"/>
                  </a:lnTo>
                  <a:lnTo>
                    <a:pt x="104516" y="95841"/>
                  </a:lnTo>
                  <a:lnTo>
                    <a:pt x="104516" y="0"/>
                  </a:lnTo>
                  <a:lnTo>
                    <a:pt x="314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" name="Google Shape;419;p21"/>
          <p:cNvSpPr/>
          <p:nvPr/>
        </p:nvSpPr>
        <p:spPr>
          <a:xfrm>
            <a:off x="5040821" y="3714040"/>
            <a:ext cx="15" cy="1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" name="Google Shape;420;p21"/>
          <p:cNvGrpSpPr/>
          <p:nvPr/>
        </p:nvGrpSpPr>
        <p:grpSpPr>
          <a:xfrm>
            <a:off x="1095864" y="1121735"/>
            <a:ext cx="2818522" cy="950600"/>
            <a:chOff x="457188" y="906325"/>
            <a:chExt cx="2818522" cy="950600"/>
          </a:xfrm>
        </p:grpSpPr>
        <p:sp>
          <p:nvSpPr>
            <p:cNvPr id="421" name="Google Shape;421;p21"/>
            <p:cNvSpPr txBox="1"/>
            <p:nvPr/>
          </p:nvSpPr>
          <p:spPr>
            <a:xfrm>
              <a:off x="1142400" y="906325"/>
              <a:ext cx="172048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Fecha del evento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1142400" y="1247925"/>
              <a:ext cx="213331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Momento en el que sucede el sismo definido en año, mes día y hora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57188" y="982775"/>
              <a:ext cx="609000" cy="6090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25" name="Google Shape;425;p21"/>
          <p:cNvGrpSpPr/>
          <p:nvPr/>
        </p:nvGrpSpPr>
        <p:grpSpPr>
          <a:xfrm>
            <a:off x="1132983" y="2413816"/>
            <a:ext cx="2423804" cy="2011756"/>
            <a:chOff x="483796" y="2353938"/>
            <a:chExt cx="2423804" cy="2011756"/>
          </a:xfrm>
        </p:grpSpPr>
        <p:sp>
          <p:nvSpPr>
            <p:cNvPr id="426" name="Google Shape;426;p21"/>
            <p:cNvSpPr txBox="1"/>
            <p:nvPr/>
          </p:nvSpPr>
          <p:spPr>
            <a:xfrm>
              <a:off x="1142399" y="2353938"/>
              <a:ext cx="173837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Ubicación del evento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7" name="Google Shape;427;p21"/>
            <p:cNvSpPr txBox="1"/>
            <p:nvPr/>
          </p:nvSpPr>
          <p:spPr>
            <a:xfrm>
              <a:off x="1142400" y="2695550"/>
              <a:ext cx="17652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Latitud y longitud de la ubicación del evento</a:t>
              </a: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83796" y="3756694"/>
              <a:ext cx="609000" cy="6090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30" name="Google Shape;430;p21"/>
          <p:cNvGrpSpPr/>
          <p:nvPr/>
        </p:nvGrpSpPr>
        <p:grpSpPr>
          <a:xfrm>
            <a:off x="1095864" y="2620039"/>
            <a:ext cx="2665673" cy="2101527"/>
            <a:chOff x="5309350" y="-103572"/>
            <a:chExt cx="2665673" cy="2101527"/>
          </a:xfrm>
        </p:grpSpPr>
        <p:sp>
          <p:nvSpPr>
            <p:cNvPr id="431" name="Google Shape;431;p21"/>
            <p:cNvSpPr txBox="1"/>
            <p:nvPr/>
          </p:nvSpPr>
          <p:spPr>
            <a:xfrm>
              <a:off x="6014719" y="916693"/>
              <a:ext cx="1148089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Magnitud del sismo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21"/>
            <p:cNvSpPr txBox="1"/>
            <p:nvPr/>
          </p:nvSpPr>
          <p:spPr>
            <a:xfrm>
              <a:off x="6056770" y="1388955"/>
              <a:ext cx="1918253" cy="60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R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Tamaño del sismo reportado por el Servicio Geológico de EE. UU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309350" y="-103572"/>
              <a:ext cx="609000" cy="609000"/>
            </a:xfrm>
            <a:prstGeom prst="ellipse">
              <a:avLst/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40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4C290-FA2C-8C54-AC04-2F372FA8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27" y="1367239"/>
            <a:ext cx="4498522" cy="1506235"/>
          </a:xfrm>
        </p:spPr>
        <p:txBody>
          <a:bodyPr>
            <a:normAutofit/>
          </a:bodyPr>
          <a:lstStyle/>
          <a:p>
            <a:r>
              <a:rPr lang="es-ES" sz="6600"/>
              <a:t>Metodología</a:t>
            </a:r>
          </a:p>
        </p:txBody>
      </p:sp>
      <p:grpSp>
        <p:nvGrpSpPr>
          <p:cNvPr id="3" name="Google Shape;51;p15">
            <a:extLst>
              <a:ext uri="{FF2B5EF4-FFF2-40B4-BE49-F238E27FC236}">
                <a16:creationId xmlns:a16="http://schemas.microsoft.com/office/drawing/2014/main" id="{FCD1C720-2CCD-F710-5D79-EDFF21B9ADC0}"/>
              </a:ext>
            </a:extLst>
          </p:cNvPr>
          <p:cNvGrpSpPr/>
          <p:nvPr/>
        </p:nvGrpSpPr>
        <p:grpSpPr>
          <a:xfrm>
            <a:off x="1" y="317786"/>
            <a:ext cx="9081854" cy="4825717"/>
            <a:chOff x="238125" y="1310500"/>
            <a:chExt cx="7143750" cy="3093975"/>
          </a:xfrm>
        </p:grpSpPr>
        <p:sp>
          <p:nvSpPr>
            <p:cNvPr id="4" name="Google Shape;52;p15">
              <a:extLst>
                <a:ext uri="{FF2B5EF4-FFF2-40B4-BE49-F238E27FC236}">
                  <a16:creationId xmlns:a16="http://schemas.microsoft.com/office/drawing/2014/main" id="{BB02D339-A18B-8496-E4D0-CE5310428689}"/>
                </a:ext>
              </a:extLst>
            </p:cNvPr>
            <p:cNvSpPr/>
            <p:nvPr/>
          </p:nvSpPr>
          <p:spPr>
            <a:xfrm>
              <a:off x="3468225" y="3753225"/>
              <a:ext cx="3256850" cy="651250"/>
            </a:xfrm>
            <a:custGeom>
              <a:avLst/>
              <a:gdLst/>
              <a:ahLst/>
              <a:cxnLst/>
              <a:rect l="l" t="t" r="r" b="b"/>
              <a:pathLst>
                <a:path w="130274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130274" y="26050"/>
                  </a:lnTo>
                  <a:lnTo>
                    <a:pt x="130274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;p15">
              <a:extLst>
                <a:ext uri="{FF2B5EF4-FFF2-40B4-BE49-F238E27FC236}">
                  <a16:creationId xmlns:a16="http://schemas.microsoft.com/office/drawing/2014/main" id="{8ABD673D-A803-6632-1DA0-4FD8F544D98E}"/>
                </a:ext>
              </a:extLst>
            </p:cNvPr>
            <p:cNvSpPr/>
            <p:nvPr/>
          </p:nvSpPr>
          <p:spPr>
            <a:xfrm>
              <a:off x="4921750" y="3753225"/>
              <a:ext cx="1386250" cy="651250"/>
            </a:xfrm>
            <a:custGeom>
              <a:avLst/>
              <a:gdLst/>
              <a:ahLst/>
              <a:cxnLst/>
              <a:rect l="l" t="t" r="r" b="b"/>
              <a:pathLst>
                <a:path w="55450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55450" y="26050"/>
                  </a:lnTo>
                  <a:lnTo>
                    <a:pt x="55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;p15">
              <a:extLst>
                <a:ext uri="{FF2B5EF4-FFF2-40B4-BE49-F238E27FC236}">
                  <a16:creationId xmlns:a16="http://schemas.microsoft.com/office/drawing/2014/main" id="{CEB1D492-E7C1-C2C1-5F88-E52C70BB1A2A}"/>
                </a:ext>
              </a:extLst>
            </p:cNvPr>
            <p:cNvSpPr/>
            <p:nvPr/>
          </p:nvSpPr>
          <p:spPr>
            <a:xfrm>
              <a:off x="5051400" y="3818050"/>
              <a:ext cx="685350" cy="586425"/>
            </a:xfrm>
            <a:custGeom>
              <a:avLst/>
              <a:gdLst/>
              <a:ahLst/>
              <a:cxnLst/>
              <a:rect l="l" t="t" r="r" b="b"/>
              <a:pathLst>
                <a:path w="27414" h="23457" extrusionOk="0">
                  <a:moveTo>
                    <a:pt x="1" y="1"/>
                  </a:moveTo>
                  <a:lnTo>
                    <a:pt x="1" y="23457"/>
                  </a:lnTo>
                  <a:lnTo>
                    <a:pt x="27414" y="23457"/>
                  </a:lnTo>
                  <a:lnTo>
                    <a:pt x="27414" y="1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;p15">
              <a:extLst>
                <a:ext uri="{FF2B5EF4-FFF2-40B4-BE49-F238E27FC236}">
                  <a16:creationId xmlns:a16="http://schemas.microsoft.com/office/drawing/2014/main" id="{6B3728C6-820F-2B5C-E033-BAEFF46C1F0D}"/>
                </a:ext>
              </a:extLst>
            </p:cNvPr>
            <p:cNvSpPr/>
            <p:nvPr/>
          </p:nvSpPr>
          <p:spPr>
            <a:xfrm>
              <a:off x="4977450" y="3910525"/>
              <a:ext cx="1142300" cy="493950"/>
            </a:xfrm>
            <a:custGeom>
              <a:avLst/>
              <a:gdLst/>
              <a:ahLst/>
              <a:cxnLst/>
              <a:rect l="l" t="t" r="r" b="b"/>
              <a:pathLst>
                <a:path w="45692" h="19758" extrusionOk="0">
                  <a:moveTo>
                    <a:pt x="0" y="0"/>
                  </a:moveTo>
                  <a:lnTo>
                    <a:pt x="0" y="19758"/>
                  </a:lnTo>
                  <a:lnTo>
                    <a:pt x="45691" y="19758"/>
                  </a:lnTo>
                  <a:lnTo>
                    <a:pt x="456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;p15">
              <a:extLst>
                <a:ext uri="{FF2B5EF4-FFF2-40B4-BE49-F238E27FC236}">
                  <a16:creationId xmlns:a16="http://schemas.microsoft.com/office/drawing/2014/main" id="{BCF39A4D-297C-6CF5-9FE5-31804CACC5AC}"/>
                </a:ext>
              </a:extLst>
            </p:cNvPr>
            <p:cNvSpPr/>
            <p:nvPr/>
          </p:nvSpPr>
          <p:spPr>
            <a:xfrm>
              <a:off x="5369575" y="4129750"/>
              <a:ext cx="788725" cy="274725"/>
            </a:xfrm>
            <a:custGeom>
              <a:avLst/>
              <a:gdLst/>
              <a:ahLst/>
              <a:cxnLst/>
              <a:rect l="l" t="t" r="r" b="b"/>
              <a:pathLst>
                <a:path w="31549" h="10989" extrusionOk="0">
                  <a:moveTo>
                    <a:pt x="0" y="1"/>
                  </a:moveTo>
                  <a:lnTo>
                    <a:pt x="0" y="10989"/>
                  </a:lnTo>
                  <a:lnTo>
                    <a:pt x="31548" y="10989"/>
                  </a:lnTo>
                  <a:lnTo>
                    <a:pt x="29882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;p15">
              <a:extLst>
                <a:ext uri="{FF2B5EF4-FFF2-40B4-BE49-F238E27FC236}">
                  <a16:creationId xmlns:a16="http://schemas.microsoft.com/office/drawing/2014/main" id="{F79A286A-2129-76EA-8E76-B13DD496838E}"/>
                </a:ext>
              </a:extLst>
            </p:cNvPr>
            <p:cNvSpPr/>
            <p:nvPr/>
          </p:nvSpPr>
          <p:spPr>
            <a:xfrm>
              <a:off x="6008550" y="4299525"/>
              <a:ext cx="299450" cy="104950"/>
            </a:xfrm>
            <a:custGeom>
              <a:avLst/>
              <a:gdLst/>
              <a:ahLst/>
              <a:cxnLst/>
              <a:rect l="l" t="t" r="r" b="b"/>
              <a:pathLst>
                <a:path w="11978" h="4198" extrusionOk="0">
                  <a:moveTo>
                    <a:pt x="0" y="1"/>
                  </a:moveTo>
                  <a:lnTo>
                    <a:pt x="0" y="4198"/>
                  </a:lnTo>
                  <a:lnTo>
                    <a:pt x="11978" y="41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;p15">
              <a:extLst>
                <a:ext uri="{FF2B5EF4-FFF2-40B4-BE49-F238E27FC236}">
                  <a16:creationId xmlns:a16="http://schemas.microsoft.com/office/drawing/2014/main" id="{BBDC7811-F412-D5BE-C062-4960EB23873B}"/>
                </a:ext>
              </a:extLst>
            </p:cNvPr>
            <p:cNvSpPr/>
            <p:nvPr/>
          </p:nvSpPr>
          <p:spPr>
            <a:xfrm>
              <a:off x="4921750" y="3753225"/>
              <a:ext cx="2460125" cy="651250"/>
            </a:xfrm>
            <a:custGeom>
              <a:avLst/>
              <a:gdLst/>
              <a:ahLst/>
              <a:cxnLst/>
              <a:rect l="l" t="t" r="r" b="b"/>
              <a:pathLst>
                <a:path w="98405" h="26050" extrusionOk="0">
                  <a:moveTo>
                    <a:pt x="0" y="1"/>
                  </a:moveTo>
                  <a:lnTo>
                    <a:pt x="7415" y="1230"/>
                  </a:lnTo>
                  <a:lnTo>
                    <a:pt x="5187" y="2594"/>
                  </a:lnTo>
                  <a:lnTo>
                    <a:pt x="11862" y="2710"/>
                  </a:lnTo>
                  <a:lnTo>
                    <a:pt x="2228" y="6292"/>
                  </a:lnTo>
                  <a:lnTo>
                    <a:pt x="22235" y="9385"/>
                  </a:lnTo>
                  <a:lnTo>
                    <a:pt x="17913" y="15062"/>
                  </a:lnTo>
                  <a:lnTo>
                    <a:pt x="47795" y="16541"/>
                  </a:lnTo>
                  <a:lnTo>
                    <a:pt x="43472" y="21853"/>
                  </a:lnTo>
                  <a:lnTo>
                    <a:pt x="55450" y="26050"/>
                  </a:lnTo>
                  <a:lnTo>
                    <a:pt x="98405" y="26050"/>
                  </a:lnTo>
                  <a:lnTo>
                    <a:pt x="984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9;p15">
              <a:extLst>
                <a:ext uri="{FF2B5EF4-FFF2-40B4-BE49-F238E27FC236}">
                  <a16:creationId xmlns:a16="http://schemas.microsoft.com/office/drawing/2014/main" id="{1DE9D4C1-01E0-68E1-FDA0-102999289E35}"/>
                </a:ext>
              </a:extLst>
            </p:cNvPr>
            <p:cNvSpPr/>
            <p:nvPr/>
          </p:nvSpPr>
          <p:spPr>
            <a:xfrm>
              <a:off x="4309500" y="3802475"/>
              <a:ext cx="608025" cy="602000"/>
            </a:xfrm>
            <a:custGeom>
              <a:avLst/>
              <a:gdLst/>
              <a:ahLst/>
              <a:cxnLst/>
              <a:rect l="l" t="t" r="r" b="b"/>
              <a:pathLst>
                <a:path w="24321" h="24080" extrusionOk="0">
                  <a:moveTo>
                    <a:pt x="0" y="0"/>
                  </a:moveTo>
                  <a:lnTo>
                    <a:pt x="0" y="24080"/>
                  </a:lnTo>
                  <a:lnTo>
                    <a:pt x="24321" y="24080"/>
                  </a:lnTo>
                  <a:lnTo>
                    <a:pt x="24321" y="0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;p15">
              <a:extLst>
                <a:ext uri="{FF2B5EF4-FFF2-40B4-BE49-F238E27FC236}">
                  <a16:creationId xmlns:a16="http://schemas.microsoft.com/office/drawing/2014/main" id="{9C3F58B0-3E66-3082-3BF4-1C12B4F225C2}"/>
                </a:ext>
              </a:extLst>
            </p:cNvPr>
            <p:cNvSpPr/>
            <p:nvPr/>
          </p:nvSpPr>
          <p:spPr>
            <a:xfrm>
              <a:off x="4349600" y="3892025"/>
              <a:ext cx="384350" cy="512450"/>
            </a:xfrm>
            <a:custGeom>
              <a:avLst/>
              <a:gdLst/>
              <a:ahLst/>
              <a:cxnLst/>
              <a:rect l="l" t="t" r="r" b="b"/>
              <a:pathLst>
                <a:path w="15374" h="20498" extrusionOk="0">
                  <a:moveTo>
                    <a:pt x="1" y="1"/>
                  </a:moveTo>
                  <a:lnTo>
                    <a:pt x="1" y="20498"/>
                  </a:lnTo>
                  <a:lnTo>
                    <a:pt x="15374" y="20498"/>
                  </a:lnTo>
                  <a:lnTo>
                    <a:pt x="1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;p15">
              <a:extLst>
                <a:ext uri="{FF2B5EF4-FFF2-40B4-BE49-F238E27FC236}">
                  <a16:creationId xmlns:a16="http://schemas.microsoft.com/office/drawing/2014/main" id="{C1478206-FC87-7F24-A9F6-0EE02B94CE12}"/>
                </a:ext>
              </a:extLst>
            </p:cNvPr>
            <p:cNvSpPr/>
            <p:nvPr/>
          </p:nvSpPr>
          <p:spPr>
            <a:xfrm>
              <a:off x="4500875" y="4274800"/>
              <a:ext cx="864250" cy="129675"/>
            </a:xfrm>
            <a:custGeom>
              <a:avLst/>
              <a:gdLst/>
              <a:ahLst/>
              <a:cxnLst/>
              <a:rect l="l" t="t" r="r" b="b"/>
              <a:pathLst>
                <a:path w="34570" h="5187" extrusionOk="0">
                  <a:moveTo>
                    <a:pt x="1" y="0"/>
                  </a:moveTo>
                  <a:lnTo>
                    <a:pt x="1" y="5187"/>
                  </a:lnTo>
                  <a:lnTo>
                    <a:pt x="34570" y="5187"/>
                  </a:lnTo>
                  <a:lnTo>
                    <a:pt x="34570" y="4153"/>
                  </a:lnTo>
                  <a:lnTo>
                    <a:pt x="34570" y="0"/>
                  </a:lnTo>
                  <a:close/>
                </a:path>
              </a:pathLst>
            </a:custGeom>
            <a:solidFill>
              <a:srgbClr val="BE9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;p15">
              <a:extLst>
                <a:ext uri="{FF2B5EF4-FFF2-40B4-BE49-F238E27FC236}">
                  <a16:creationId xmlns:a16="http://schemas.microsoft.com/office/drawing/2014/main" id="{917AAC8D-09DB-9429-7D0C-C70FE36F42C5}"/>
                </a:ext>
              </a:extLst>
            </p:cNvPr>
            <p:cNvSpPr/>
            <p:nvPr/>
          </p:nvSpPr>
          <p:spPr>
            <a:xfrm>
              <a:off x="4540975" y="4078725"/>
              <a:ext cx="429150" cy="325750"/>
            </a:xfrm>
            <a:custGeom>
              <a:avLst/>
              <a:gdLst/>
              <a:ahLst/>
              <a:cxnLst/>
              <a:rect l="l" t="t" r="r" b="b"/>
              <a:pathLst>
                <a:path w="17166" h="13030" extrusionOk="0">
                  <a:moveTo>
                    <a:pt x="1" y="1"/>
                  </a:moveTo>
                  <a:lnTo>
                    <a:pt x="1" y="13030"/>
                  </a:lnTo>
                  <a:lnTo>
                    <a:pt x="17165" y="13030"/>
                  </a:lnTo>
                  <a:lnTo>
                    <a:pt x="17165" y="1"/>
                  </a:lnTo>
                  <a:close/>
                </a:path>
              </a:pathLst>
            </a:custGeom>
            <a:solidFill>
              <a:srgbClr val="8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;p15">
              <a:extLst>
                <a:ext uri="{FF2B5EF4-FFF2-40B4-BE49-F238E27FC236}">
                  <a16:creationId xmlns:a16="http://schemas.microsoft.com/office/drawing/2014/main" id="{9D5210B0-1179-A088-6A2C-11F6A47A717C}"/>
                </a:ext>
              </a:extLst>
            </p:cNvPr>
            <p:cNvSpPr/>
            <p:nvPr/>
          </p:nvSpPr>
          <p:spPr>
            <a:xfrm>
              <a:off x="238125" y="3753225"/>
              <a:ext cx="5318400" cy="651250"/>
            </a:xfrm>
            <a:custGeom>
              <a:avLst/>
              <a:gdLst/>
              <a:ahLst/>
              <a:cxnLst/>
              <a:rect l="l" t="t" r="r" b="b"/>
              <a:pathLst>
                <a:path w="212736" h="26050" extrusionOk="0">
                  <a:moveTo>
                    <a:pt x="0" y="1"/>
                  </a:moveTo>
                  <a:lnTo>
                    <a:pt x="0" y="26050"/>
                  </a:lnTo>
                  <a:lnTo>
                    <a:pt x="212735" y="26050"/>
                  </a:lnTo>
                  <a:lnTo>
                    <a:pt x="199153" y="22842"/>
                  </a:lnTo>
                  <a:lnTo>
                    <a:pt x="205080" y="20863"/>
                  </a:lnTo>
                  <a:lnTo>
                    <a:pt x="179833" y="17290"/>
                  </a:lnTo>
                  <a:lnTo>
                    <a:pt x="189279" y="13021"/>
                  </a:lnTo>
                  <a:lnTo>
                    <a:pt x="174093" y="6542"/>
                  </a:lnTo>
                  <a:lnTo>
                    <a:pt x="179833" y="5553"/>
                  </a:lnTo>
                  <a:lnTo>
                    <a:pt x="175198" y="4073"/>
                  </a:lnTo>
                  <a:lnTo>
                    <a:pt x="187176" y="1970"/>
                  </a:lnTo>
                  <a:lnTo>
                    <a:pt x="183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;p15">
              <a:extLst>
                <a:ext uri="{FF2B5EF4-FFF2-40B4-BE49-F238E27FC236}">
                  <a16:creationId xmlns:a16="http://schemas.microsoft.com/office/drawing/2014/main" id="{132B8B4A-2510-5A0A-8D86-E7AF7A00B253}"/>
                </a:ext>
              </a:extLst>
            </p:cNvPr>
            <p:cNvSpPr/>
            <p:nvPr/>
          </p:nvSpPr>
          <p:spPr>
            <a:xfrm>
              <a:off x="3697925" y="1310500"/>
              <a:ext cx="1011075" cy="604025"/>
            </a:xfrm>
            <a:custGeom>
              <a:avLst/>
              <a:gdLst/>
              <a:ahLst/>
              <a:cxnLst/>
              <a:rect l="l" t="t" r="r" b="b"/>
              <a:pathLst>
                <a:path w="40443" h="24161" extrusionOk="0">
                  <a:moveTo>
                    <a:pt x="19196" y="0"/>
                  </a:moveTo>
                  <a:lnTo>
                    <a:pt x="18831" y="9"/>
                  </a:lnTo>
                  <a:lnTo>
                    <a:pt x="18475" y="36"/>
                  </a:lnTo>
                  <a:lnTo>
                    <a:pt x="18127" y="71"/>
                  </a:lnTo>
                  <a:lnTo>
                    <a:pt x="17771" y="125"/>
                  </a:lnTo>
                  <a:lnTo>
                    <a:pt x="17432" y="187"/>
                  </a:lnTo>
                  <a:lnTo>
                    <a:pt x="17093" y="276"/>
                  </a:lnTo>
                  <a:lnTo>
                    <a:pt x="16755" y="365"/>
                  </a:lnTo>
                  <a:lnTo>
                    <a:pt x="16434" y="481"/>
                  </a:lnTo>
                  <a:lnTo>
                    <a:pt x="16113" y="597"/>
                  </a:lnTo>
                  <a:lnTo>
                    <a:pt x="15792" y="740"/>
                  </a:lnTo>
                  <a:lnTo>
                    <a:pt x="15489" y="882"/>
                  </a:lnTo>
                  <a:lnTo>
                    <a:pt x="15186" y="1043"/>
                  </a:lnTo>
                  <a:lnTo>
                    <a:pt x="14892" y="1221"/>
                  </a:lnTo>
                  <a:lnTo>
                    <a:pt x="14607" y="1399"/>
                  </a:lnTo>
                  <a:lnTo>
                    <a:pt x="14331" y="1595"/>
                  </a:lnTo>
                  <a:lnTo>
                    <a:pt x="14063" y="1800"/>
                  </a:lnTo>
                  <a:lnTo>
                    <a:pt x="13805" y="2023"/>
                  </a:lnTo>
                  <a:lnTo>
                    <a:pt x="13555" y="2246"/>
                  </a:lnTo>
                  <a:lnTo>
                    <a:pt x="13315" y="2486"/>
                  </a:lnTo>
                  <a:lnTo>
                    <a:pt x="13083" y="2727"/>
                  </a:lnTo>
                  <a:lnTo>
                    <a:pt x="12869" y="2985"/>
                  </a:lnTo>
                  <a:lnTo>
                    <a:pt x="12655" y="3253"/>
                  </a:lnTo>
                  <a:lnTo>
                    <a:pt x="12459" y="3529"/>
                  </a:lnTo>
                  <a:lnTo>
                    <a:pt x="12272" y="3805"/>
                  </a:lnTo>
                  <a:lnTo>
                    <a:pt x="12094" y="4099"/>
                  </a:lnTo>
                  <a:lnTo>
                    <a:pt x="11933" y="4394"/>
                  </a:lnTo>
                  <a:lnTo>
                    <a:pt x="11773" y="4697"/>
                  </a:lnTo>
                  <a:lnTo>
                    <a:pt x="11639" y="5008"/>
                  </a:lnTo>
                  <a:lnTo>
                    <a:pt x="11514" y="5329"/>
                  </a:lnTo>
                  <a:lnTo>
                    <a:pt x="11399" y="5659"/>
                  </a:lnTo>
                  <a:lnTo>
                    <a:pt x="11292" y="5989"/>
                  </a:lnTo>
                  <a:lnTo>
                    <a:pt x="11211" y="6327"/>
                  </a:lnTo>
                  <a:lnTo>
                    <a:pt x="10998" y="6194"/>
                  </a:lnTo>
                  <a:lnTo>
                    <a:pt x="10775" y="6078"/>
                  </a:lnTo>
                  <a:lnTo>
                    <a:pt x="10552" y="5962"/>
                  </a:lnTo>
                  <a:lnTo>
                    <a:pt x="10329" y="5855"/>
                  </a:lnTo>
                  <a:lnTo>
                    <a:pt x="10097" y="5757"/>
                  </a:lnTo>
                  <a:lnTo>
                    <a:pt x="9866" y="5659"/>
                  </a:lnTo>
                  <a:lnTo>
                    <a:pt x="9625" y="5579"/>
                  </a:lnTo>
                  <a:lnTo>
                    <a:pt x="9385" y="5508"/>
                  </a:lnTo>
                  <a:lnTo>
                    <a:pt x="9135" y="5436"/>
                  </a:lnTo>
                  <a:lnTo>
                    <a:pt x="8885" y="5374"/>
                  </a:lnTo>
                  <a:lnTo>
                    <a:pt x="8636" y="5329"/>
                  </a:lnTo>
                  <a:lnTo>
                    <a:pt x="8377" y="5285"/>
                  </a:lnTo>
                  <a:lnTo>
                    <a:pt x="8119" y="5249"/>
                  </a:lnTo>
                  <a:lnTo>
                    <a:pt x="7861" y="5231"/>
                  </a:lnTo>
                  <a:lnTo>
                    <a:pt x="7593" y="5213"/>
                  </a:lnTo>
                  <a:lnTo>
                    <a:pt x="7326" y="5213"/>
                  </a:lnTo>
                  <a:lnTo>
                    <a:pt x="6952" y="5222"/>
                  </a:lnTo>
                  <a:lnTo>
                    <a:pt x="6577" y="5249"/>
                  </a:lnTo>
                  <a:lnTo>
                    <a:pt x="6212" y="5294"/>
                  </a:lnTo>
                  <a:lnTo>
                    <a:pt x="5847" y="5356"/>
                  </a:lnTo>
                  <a:lnTo>
                    <a:pt x="5490" y="5445"/>
                  </a:lnTo>
                  <a:lnTo>
                    <a:pt x="5142" y="5543"/>
                  </a:lnTo>
                  <a:lnTo>
                    <a:pt x="4804" y="5659"/>
                  </a:lnTo>
                  <a:lnTo>
                    <a:pt x="4474" y="5784"/>
                  </a:lnTo>
                  <a:lnTo>
                    <a:pt x="4144" y="5935"/>
                  </a:lnTo>
                  <a:lnTo>
                    <a:pt x="3832" y="6096"/>
                  </a:lnTo>
                  <a:lnTo>
                    <a:pt x="3529" y="6274"/>
                  </a:lnTo>
                  <a:lnTo>
                    <a:pt x="3226" y="6461"/>
                  </a:lnTo>
                  <a:lnTo>
                    <a:pt x="2941" y="6666"/>
                  </a:lnTo>
                  <a:lnTo>
                    <a:pt x="2665" y="6889"/>
                  </a:lnTo>
                  <a:lnTo>
                    <a:pt x="2398" y="7112"/>
                  </a:lnTo>
                  <a:lnTo>
                    <a:pt x="2148" y="7361"/>
                  </a:lnTo>
                  <a:lnTo>
                    <a:pt x="1899" y="7611"/>
                  </a:lnTo>
                  <a:lnTo>
                    <a:pt x="1667" y="7878"/>
                  </a:lnTo>
                  <a:lnTo>
                    <a:pt x="1453" y="8154"/>
                  </a:lnTo>
                  <a:lnTo>
                    <a:pt x="1248" y="8440"/>
                  </a:lnTo>
                  <a:lnTo>
                    <a:pt x="1061" y="8743"/>
                  </a:lnTo>
                  <a:lnTo>
                    <a:pt x="883" y="9046"/>
                  </a:lnTo>
                  <a:lnTo>
                    <a:pt x="722" y="9366"/>
                  </a:lnTo>
                  <a:lnTo>
                    <a:pt x="571" y="9687"/>
                  </a:lnTo>
                  <a:lnTo>
                    <a:pt x="446" y="10017"/>
                  </a:lnTo>
                  <a:lnTo>
                    <a:pt x="330" y="10364"/>
                  </a:lnTo>
                  <a:lnTo>
                    <a:pt x="232" y="10712"/>
                  </a:lnTo>
                  <a:lnTo>
                    <a:pt x="143" y="11060"/>
                  </a:lnTo>
                  <a:lnTo>
                    <a:pt x="81" y="11425"/>
                  </a:lnTo>
                  <a:lnTo>
                    <a:pt x="36" y="11790"/>
                  </a:lnTo>
                  <a:lnTo>
                    <a:pt x="9" y="12165"/>
                  </a:lnTo>
                  <a:lnTo>
                    <a:pt x="0" y="12539"/>
                  </a:lnTo>
                  <a:lnTo>
                    <a:pt x="9" y="12913"/>
                  </a:lnTo>
                  <a:lnTo>
                    <a:pt x="36" y="13288"/>
                  </a:lnTo>
                  <a:lnTo>
                    <a:pt x="81" y="13653"/>
                  </a:lnTo>
                  <a:lnTo>
                    <a:pt x="143" y="14018"/>
                  </a:lnTo>
                  <a:lnTo>
                    <a:pt x="232" y="14375"/>
                  </a:lnTo>
                  <a:lnTo>
                    <a:pt x="330" y="14722"/>
                  </a:lnTo>
                  <a:lnTo>
                    <a:pt x="446" y="15061"/>
                  </a:lnTo>
                  <a:lnTo>
                    <a:pt x="571" y="15391"/>
                  </a:lnTo>
                  <a:lnTo>
                    <a:pt x="722" y="15721"/>
                  </a:lnTo>
                  <a:lnTo>
                    <a:pt x="883" y="16032"/>
                  </a:lnTo>
                  <a:lnTo>
                    <a:pt x="1061" y="16335"/>
                  </a:lnTo>
                  <a:lnTo>
                    <a:pt x="1248" y="16638"/>
                  </a:lnTo>
                  <a:lnTo>
                    <a:pt x="1453" y="16924"/>
                  </a:lnTo>
                  <a:lnTo>
                    <a:pt x="1667" y="17200"/>
                  </a:lnTo>
                  <a:lnTo>
                    <a:pt x="1899" y="17467"/>
                  </a:lnTo>
                  <a:lnTo>
                    <a:pt x="2148" y="17726"/>
                  </a:lnTo>
                  <a:lnTo>
                    <a:pt x="2398" y="17966"/>
                  </a:lnTo>
                  <a:lnTo>
                    <a:pt x="2665" y="18198"/>
                  </a:lnTo>
                  <a:lnTo>
                    <a:pt x="2941" y="18412"/>
                  </a:lnTo>
                  <a:lnTo>
                    <a:pt x="3226" y="18617"/>
                  </a:lnTo>
                  <a:lnTo>
                    <a:pt x="3529" y="18804"/>
                  </a:lnTo>
                  <a:lnTo>
                    <a:pt x="3832" y="18982"/>
                  </a:lnTo>
                  <a:lnTo>
                    <a:pt x="4144" y="19143"/>
                  </a:lnTo>
                  <a:lnTo>
                    <a:pt x="4474" y="19294"/>
                  </a:lnTo>
                  <a:lnTo>
                    <a:pt x="4804" y="19419"/>
                  </a:lnTo>
                  <a:lnTo>
                    <a:pt x="5142" y="19535"/>
                  </a:lnTo>
                  <a:lnTo>
                    <a:pt x="5490" y="19642"/>
                  </a:lnTo>
                  <a:lnTo>
                    <a:pt x="5847" y="19722"/>
                  </a:lnTo>
                  <a:lnTo>
                    <a:pt x="6212" y="19784"/>
                  </a:lnTo>
                  <a:lnTo>
                    <a:pt x="6577" y="19829"/>
                  </a:lnTo>
                  <a:lnTo>
                    <a:pt x="6952" y="19856"/>
                  </a:lnTo>
                  <a:lnTo>
                    <a:pt x="7326" y="19865"/>
                  </a:lnTo>
                  <a:lnTo>
                    <a:pt x="7665" y="19865"/>
                  </a:lnTo>
                  <a:lnTo>
                    <a:pt x="7994" y="19838"/>
                  </a:lnTo>
                  <a:lnTo>
                    <a:pt x="8324" y="19802"/>
                  </a:lnTo>
                  <a:lnTo>
                    <a:pt x="8654" y="19749"/>
                  </a:lnTo>
                  <a:lnTo>
                    <a:pt x="8975" y="19677"/>
                  </a:lnTo>
                  <a:lnTo>
                    <a:pt x="9287" y="19597"/>
                  </a:lnTo>
                  <a:lnTo>
                    <a:pt x="9598" y="19508"/>
                  </a:lnTo>
                  <a:lnTo>
                    <a:pt x="9901" y="19401"/>
                  </a:lnTo>
                  <a:lnTo>
                    <a:pt x="10026" y="19660"/>
                  </a:lnTo>
                  <a:lnTo>
                    <a:pt x="10169" y="19918"/>
                  </a:lnTo>
                  <a:lnTo>
                    <a:pt x="10311" y="20168"/>
                  </a:lnTo>
                  <a:lnTo>
                    <a:pt x="10463" y="20417"/>
                  </a:lnTo>
                  <a:lnTo>
                    <a:pt x="10623" y="20649"/>
                  </a:lnTo>
                  <a:lnTo>
                    <a:pt x="10793" y="20880"/>
                  </a:lnTo>
                  <a:lnTo>
                    <a:pt x="10971" y="21112"/>
                  </a:lnTo>
                  <a:lnTo>
                    <a:pt x="11149" y="21335"/>
                  </a:lnTo>
                  <a:lnTo>
                    <a:pt x="11345" y="21549"/>
                  </a:lnTo>
                  <a:lnTo>
                    <a:pt x="11541" y="21754"/>
                  </a:lnTo>
                  <a:lnTo>
                    <a:pt x="11746" y="21950"/>
                  </a:lnTo>
                  <a:lnTo>
                    <a:pt x="11960" y="22146"/>
                  </a:lnTo>
                  <a:lnTo>
                    <a:pt x="12183" y="22324"/>
                  </a:lnTo>
                  <a:lnTo>
                    <a:pt x="12406" y="22502"/>
                  </a:lnTo>
                  <a:lnTo>
                    <a:pt x="12637" y="22672"/>
                  </a:lnTo>
                  <a:lnTo>
                    <a:pt x="12878" y="22832"/>
                  </a:lnTo>
                  <a:lnTo>
                    <a:pt x="13119" y="22993"/>
                  </a:lnTo>
                  <a:lnTo>
                    <a:pt x="13368" y="23135"/>
                  </a:lnTo>
                  <a:lnTo>
                    <a:pt x="13627" y="23269"/>
                  </a:lnTo>
                  <a:lnTo>
                    <a:pt x="13885" y="23394"/>
                  </a:lnTo>
                  <a:lnTo>
                    <a:pt x="14152" y="23518"/>
                  </a:lnTo>
                  <a:lnTo>
                    <a:pt x="14420" y="23625"/>
                  </a:lnTo>
                  <a:lnTo>
                    <a:pt x="14696" y="23723"/>
                  </a:lnTo>
                  <a:lnTo>
                    <a:pt x="14981" y="23812"/>
                  </a:lnTo>
                  <a:lnTo>
                    <a:pt x="15266" y="23893"/>
                  </a:lnTo>
                  <a:lnTo>
                    <a:pt x="15552" y="23964"/>
                  </a:lnTo>
                  <a:lnTo>
                    <a:pt x="15846" y="24026"/>
                  </a:lnTo>
                  <a:lnTo>
                    <a:pt x="16140" y="24071"/>
                  </a:lnTo>
                  <a:lnTo>
                    <a:pt x="16434" y="24115"/>
                  </a:lnTo>
                  <a:lnTo>
                    <a:pt x="16737" y="24142"/>
                  </a:lnTo>
                  <a:lnTo>
                    <a:pt x="17040" y="24160"/>
                  </a:lnTo>
                  <a:lnTo>
                    <a:pt x="17628" y="24160"/>
                  </a:lnTo>
                  <a:lnTo>
                    <a:pt x="17913" y="24142"/>
                  </a:lnTo>
                  <a:lnTo>
                    <a:pt x="18189" y="24124"/>
                  </a:lnTo>
                  <a:lnTo>
                    <a:pt x="18457" y="24089"/>
                  </a:lnTo>
                  <a:lnTo>
                    <a:pt x="18724" y="24044"/>
                  </a:lnTo>
                  <a:lnTo>
                    <a:pt x="18992" y="24000"/>
                  </a:lnTo>
                  <a:lnTo>
                    <a:pt x="19259" y="23937"/>
                  </a:lnTo>
                  <a:lnTo>
                    <a:pt x="19517" y="23875"/>
                  </a:lnTo>
                  <a:lnTo>
                    <a:pt x="19776" y="23795"/>
                  </a:lnTo>
                  <a:lnTo>
                    <a:pt x="20034" y="23714"/>
                  </a:lnTo>
                  <a:lnTo>
                    <a:pt x="20284" y="23625"/>
                  </a:lnTo>
                  <a:lnTo>
                    <a:pt x="20524" y="23527"/>
                  </a:lnTo>
                  <a:lnTo>
                    <a:pt x="20765" y="23420"/>
                  </a:lnTo>
                  <a:lnTo>
                    <a:pt x="21006" y="23305"/>
                  </a:lnTo>
                  <a:lnTo>
                    <a:pt x="21237" y="23189"/>
                  </a:lnTo>
                  <a:lnTo>
                    <a:pt x="21469" y="23055"/>
                  </a:lnTo>
                  <a:lnTo>
                    <a:pt x="21692" y="22921"/>
                  </a:lnTo>
                  <a:lnTo>
                    <a:pt x="21915" y="22779"/>
                  </a:lnTo>
                  <a:lnTo>
                    <a:pt x="22128" y="22627"/>
                  </a:lnTo>
                  <a:lnTo>
                    <a:pt x="22342" y="22476"/>
                  </a:lnTo>
                  <a:lnTo>
                    <a:pt x="22538" y="22315"/>
                  </a:lnTo>
                  <a:lnTo>
                    <a:pt x="22743" y="22146"/>
                  </a:lnTo>
                  <a:lnTo>
                    <a:pt x="22939" y="21968"/>
                  </a:lnTo>
                  <a:lnTo>
                    <a:pt x="23127" y="21790"/>
                  </a:lnTo>
                  <a:lnTo>
                    <a:pt x="23305" y="21602"/>
                  </a:lnTo>
                  <a:lnTo>
                    <a:pt x="23483" y="21406"/>
                  </a:lnTo>
                  <a:lnTo>
                    <a:pt x="23652" y="21210"/>
                  </a:lnTo>
                  <a:lnTo>
                    <a:pt x="23813" y="21014"/>
                  </a:lnTo>
                  <a:lnTo>
                    <a:pt x="23973" y="20800"/>
                  </a:lnTo>
                  <a:lnTo>
                    <a:pt x="24125" y="20586"/>
                  </a:lnTo>
                  <a:lnTo>
                    <a:pt x="24267" y="20373"/>
                  </a:lnTo>
                  <a:lnTo>
                    <a:pt x="24410" y="20150"/>
                  </a:lnTo>
                  <a:lnTo>
                    <a:pt x="24508" y="20319"/>
                  </a:lnTo>
                  <a:lnTo>
                    <a:pt x="24624" y="20488"/>
                  </a:lnTo>
                  <a:lnTo>
                    <a:pt x="24749" y="20640"/>
                  </a:lnTo>
                  <a:lnTo>
                    <a:pt x="24882" y="20791"/>
                  </a:lnTo>
                  <a:lnTo>
                    <a:pt x="25025" y="20925"/>
                  </a:lnTo>
                  <a:lnTo>
                    <a:pt x="25185" y="21059"/>
                  </a:lnTo>
                  <a:lnTo>
                    <a:pt x="25346" y="21175"/>
                  </a:lnTo>
                  <a:lnTo>
                    <a:pt x="25515" y="21290"/>
                  </a:lnTo>
                  <a:lnTo>
                    <a:pt x="25684" y="21388"/>
                  </a:lnTo>
                  <a:lnTo>
                    <a:pt x="25871" y="21469"/>
                  </a:lnTo>
                  <a:lnTo>
                    <a:pt x="26059" y="21549"/>
                  </a:lnTo>
                  <a:lnTo>
                    <a:pt x="26255" y="21611"/>
                  </a:lnTo>
                  <a:lnTo>
                    <a:pt x="26451" y="21656"/>
                  </a:lnTo>
                  <a:lnTo>
                    <a:pt x="26665" y="21691"/>
                  </a:lnTo>
                  <a:lnTo>
                    <a:pt x="26870" y="21718"/>
                  </a:lnTo>
                  <a:lnTo>
                    <a:pt x="27083" y="21727"/>
                  </a:lnTo>
                  <a:lnTo>
                    <a:pt x="27226" y="21718"/>
                  </a:lnTo>
                  <a:lnTo>
                    <a:pt x="27360" y="21709"/>
                  </a:lnTo>
                  <a:lnTo>
                    <a:pt x="27502" y="21700"/>
                  </a:lnTo>
                  <a:lnTo>
                    <a:pt x="27636" y="21674"/>
                  </a:lnTo>
                  <a:lnTo>
                    <a:pt x="27770" y="21647"/>
                  </a:lnTo>
                  <a:lnTo>
                    <a:pt x="27894" y="21611"/>
                  </a:lnTo>
                  <a:lnTo>
                    <a:pt x="28028" y="21576"/>
                  </a:lnTo>
                  <a:lnTo>
                    <a:pt x="28153" y="21531"/>
                  </a:lnTo>
                  <a:lnTo>
                    <a:pt x="28278" y="21486"/>
                  </a:lnTo>
                  <a:lnTo>
                    <a:pt x="28394" y="21433"/>
                  </a:lnTo>
                  <a:lnTo>
                    <a:pt x="28509" y="21371"/>
                  </a:lnTo>
                  <a:lnTo>
                    <a:pt x="28625" y="21308"/>
                  </a:lnTo>
                  <a:lnTo>
                    <a:pt x="28741" y="21237"/>
                  </a:lnTo>
                  <a:lnTo>
                    <a:pt x="28848" y="21166"/>
                  </a:lnTo>
                  <a:lnTo>
                    <a:pt x="28955" y="21085"/>
                  </a:lnTo>
                  <a:lnTo>
                    <a:pt x="29053" y="21005"/>
                  </a:lnTo>
                  <a:lnTo>
                    <a:pt x="29151" y="20916"/>
                  </a:lnTo>
                  <a:lnTo>
                    <a:pt x="29249" y="20827"/>
                  </a:lnTo>
                  <a:lnTo>
                    <a:pt x="29338" y="20738"/>
                  </a:lnTo>
                  <a:lnTo>
                    <a:pt x="29427" y="20640"/>
                  </a:lnTo>
                  <a:lnTo>
                    <a:pt x="29508" y="20533"/>
                  </a:lnTo>
                  <a:lnTo>
                    <a:pt x="29579" y="20426"/>
                  </a:lnTo>
                  <a:lnTo>
                    <a:pt x="29659" y="20319"/>
                  </a:lnTo>
                  <a:lnTo>
                    <a:pt x="29721" y="20212"/>
                  </a:lnTo>
                  <a:lnTo>
                    <a:pt x="29793" y="20096"/>
                  </a:lnTo>
                  <a:lnTo>
                    <a:pt x="29846" y="19980"/>
                  </a:lnTo>
                  <a:lnTo>
                    <a:pt x="29900" y="19856"/>
                  </a:lnTo>
                  <a:lnTo>
                    <a:pt x="29953" y="19731"/>
                  </a:lnTo>
                  <a:lnTo>
                    <a:pt x="29998" y="19606"/>
                  </a:lnTo>
                  <a:lnTo>
                    <a:pt x="30033" y="19481"/>
                  </a:lnTo>
                  <a:lnTo>
                    <a:pt x="30069" y="19348"/>
                  </a:lnTo>
                  <a:lnTo>
                    <a:pt x="30096" y="19214"/>
                  </a:lnTo>
                  <a:lnTo>
                    <a:pt x="30443" y="19365"/>
                  </a:lnTo>
                  <a:lnTo>
                    <a:pt x="30800" y="19490"/>
                  </a:lnTo>
                  <a:lnTo>
                    <a:pt x="31174" y="19606"/>
                  </a:lnTo>
                  <a:lnTo>
                    <a:pt x="31548" y="19695"/>
                  </a:lnTo>
                  <a:lnTo>
                    <a:pt x="31932" y="19775"/>
                  </a:lnTo>
                  <a:lnTo>
                    <a:pt x="32324" y="19829"/>
                  </a:lnTo>
                  <a:lnTo>
                    <a:pt x="32520" y="19847"/>
                  </a:lnTo>
                  <a:lnTo>
                    <a:pt x="32716" y="19856"/>
                  </a:lnTo>
                  <a:lnTo>
                    <a:pt x="32912" y="19865"/>
                  </a:lnTo>
                  <a:lnTo>
                    <a:pt x="33117" y="19865"/>
                  </a:lnTo>
                  <a:lnTo>
                    <a:pt x="33491" y="19856"/>
                  </a:lnTo>
                  <a:lnTo>
                    <a:pt x="33865" y="19829"/>
                  </a:lnTo>
                  <a:lnTo>
                    <a:pt x="34231" y="19784"/>
                  </a:lnTo>
                  <a:lnTo>
                    <a:pt x="34596" y="19722"/>
                  </a:lnTo>
                  <a:lnTo>
                    <a:pt x="34953" y="19642"/>
                  </a:lnTo>
                  <a:lnTo>
                    <a:pt x="35300" y="19535"/>
                  </a:lnTo>
                  <a:lnTo>
                    <a:pt x="35639" y="19419"/>
                  </a:lnTo>
                  <a:lnTo>
                    <a:pt x="35969" y="19294"/>
                  </a:lnTo>
                  <a:lnTo>
                    <a:pt x="36298" y="19143"/>
                  </a:lnTo>
                  <a:lnTo>
                    <a:pt x="36610" y="18982"/>
                  </a:lnTo>
                  <a:lnTo>
                    <a:pt x="36913" y="18804"/>
                  </a:lnTo>
                  <a:lnTo>
                    <a:pt x="37216" y="18617"/>
                  </a:lnTo>
                  <a:lnTo>
                    <a:pt x="37501" y="18412"/>
                  </a:lnTo>
                  <a:lnTo>
                    <a:pt x="37778" y="18198"/>
                  </a:lnTo>
                  <a:lnTo>
                    <a:pt x="38045" y="17966"/>
                  </a:lnTo>
                  <a:lnTo>
                    <a:pt x="38304" y="17726"/>
                  </a:lnTo>
                  <a:lnTo>
                    <a:pt x="38544" y="17467"/>
                  </a:lnTo>
                  <a:lnTo>
                    <a:pt x="38776" y="17200"/>
                  </a:lnTo>
                  <a:lnTo>
                    <a:pt x="38990" y="16924"/>
                  </a:lnTo>
                  <a:lnTo>
                    <a:pt x="39195" y="16638"/>
                  </a:lnTo>
                  <a:lnTo>
                    <a:pt x="39382" y="16335"/>
                  </a:lnTo>
                  <a:lnTo>
                    <a:pt x="39560" y="16032"/>
                  </a:lnTo>
                  <a:lnTo>
                    <a:pt x="39721" y="15721"/>
                  </a:lnTo>
                  <a:lnTo>
                    <a:pt x="39872" y="15391"/>
                  </a:lnTo>
                  <a:lnTo>
                    <a:pt x="40006" y="15061"/>
                  </a:lnTo>
                  <a:lnTo>
                    <a:pt x="40113" y="14722"/>
                  </a:lnTo>
                  <a:lnTo>
                    <a:pt x="40220" y="14375"/>
                  </a:lnTo>
                  <a:lnTo>
                    <a:pt x="40300" y="14018"/>
                  </a:lnTo>
                  <a:lnTo>
                    <a:pt x="40362" y="13653"/>
                  </a:lnTo>
                  <a:lnTo>
                    <a:pt x="40407" y="13288"/>
                  </a:lnTo>
                  <a:lnTo>
                    <a:pt x="40433" y="12913"/>
                  </a:lnTo>
                  <a:lnTo>
                    <a:pt x="40442" y="12539"/>
                  </a:lnTo>
                  <a:lnTo>
                    <a:pt x="40433" y="12165"/>
                  </a:lnTo>
                  <a:lnTo>
                    <a:pt x="40407" y="11790"/>
                  </a:lnTo>
                  <a:lnTo>
                    <a:pt x="40362" y="11425"/>
                  </a:lnTo>
                  <a:lnTo>
                    <a:pt x="40300" y="11060"/>
                  </a:lnTo>
                  <a:lnTo>
                    <a:pt x="40220" y="10712"/>
                  </a:lnTo>
                  <a:lnTo>
                    <a:pt x="40113" y="10364"/>
                  </a:lnTo>
                  <a:lnTo>
                    <a:pt x="40006" y="10017"/>
                  </a:lnTo>
                  <a:lnTo>
                    <a:pt x="39872" y="9687"/>
                  </a:lnTo>
                  <a:lnTo>
                    <a:pt x="39721" y="9366"/>
                  </a:lnTo>
                  <a:lnTo>
                    <a:pt x="39560" y="9046"/>
                  </a:lnTo>
                  <a:lnTo>
                    <a:pt x="39382" y="8743"/>
                  </a:lnTo>
                  <a:lnTo>
                    <a:pt x="39195" y="8440"/>
                  </a:lnTo>
                  <a:lnTo>
                    <a:pt x="38990" y="8154"/>
                  </a:lnTo>
                  <a:lnTo>
                    <a:pt x="38776" y="7878"/>
                  </a:lnTo>
                  <a:lnTo>
                    <a:pt x="38544" y="7611"/>
                  </a:lnTo>
                  <a:lnTo>
                    <a:pt x="38304" y="7361"/>
                  </a:lnTo>
                  <a:lnTo>
                    <a:pt x="38045" y="7112"/>
                  </a:lnTo>
                  <a:lnTo>
                    <a:pt x="37778" y="6889"/>
                  </a:lnTo>
                  <a:lnTo>
                    <a:pt x="37501" y="6666"/>
                  </a:lnTo>
                  <a:lnTo>
                    <a:pt x="37216" y="6461"/>
                  </a:lnTo>
                  <a:lnTo>
                    <a:pt x="36913" y="6274"/>
                  </a:lnTo>
                  <a:lnTo>
                    <a:pt x="36610" y="6096"/>
                  </a:lnTo>
                  <a:lnTo>
                    <a:pt x="36298" y="5935"/>
                  </a:lnTo>
                  <a:lnTo>
                    <a:pt x="35969" y="5784"/>
                  </a:lnTo>
                  <a:lnTo>
                    <a:pt x="35639" y="5659"/>
                  </a:lnTo>
                  <a:lnTo>
                    <a:pt x="35300" y="5543"/>
                  </a:lnTo>
                  <a:lnTo>
                    <a:pt x="34953" y="5445"/>
                  </a:lnTo>
                  <a:lnTo>
                    <a:pt x="34596" y="5356"/>
                  </a:lnTo>
                  <a:lnTo>
                    <a:pt x="34231" y="5294"/>
                  </a:lnTo>
                  <a:lnTo>
                    <a:pt x="33865" y="5249"/>
                  </a:lnTo>
                  <a:lnTo>
                    <a:pt x="33491" y="5222"/>
                  </a:lnTo>
                  <a:lnTo>
                    <a:pt x="33117" y="5213"/>
                  </a:lnTo>
                  <a:lnTo>
                    <a:pt x="32867" y="5213"/>
                  </a:lnTo>
                  <a:lnTo>
                    <a:pt x="32618" y="5231"/>
                  </a:lnTo>
                  <a:lnTo>
                    <a:pt x="32368" y="5249"/>
                  </a:lnTo>
                  <a:lnTo>
                    <a:pt x="32119" y="5276"/>
                  </a:lnTo>
                  <a:lnTo>
                    <a:pt x="31878" y="5320"/>
                  </a:lnTo>
                  <a:lnTo>
                    <a:pt x="31637" y="5365"/>
                  </a:lnTo>
                  <a:lnTo>
                    <a:pt x="31397" y="5418"/>
                  </a:lnTo>
                  <a:lnTo>
                    <a:pt x="31165" y="5481"/>
                  </a:lnTo>
                  <a:lnTo>
                    <a:pt x="31165" y="5481"/>
                  </a:lnTo>
                  <a:lnTo>
                    <a:pt x="31174" y="5311"/>
                  </a:lnTo>
                  <a:lnTo>
                    <a:pt x="31183" y="5142"/>
                  </a:lnTo>
                  <a:lnTo>
                    <a:pt x="31174" y="4991"/>
                  </a:lnTo>
                  <a:lnTo>
                    <a:pt x="31165" y="4830"/>
                  </a:lnTo>
                  <a:lnTo>
                    <a:pt x="31147" y="4679"/>
                  </a:lnTo>
                  <a:lnTo>
                    <a:pt x="31121" y="4527"/>
                  </a:lnTo>
                  <a:lnTo>
                    <a:pt x="31085" y="4385"/>
                  </a:lnTo>
                  <a:lnTo>
                    <a:pt x="31040" y="4233"/>
                  </a:lnTo>
                  <a:lnTo>
                    <a:pt x="30996" y="4091"/>
                  </a:lnTo>
                  <a:lnTo>
                    <a:pt x="30942" y="3957"/>
                  </a:lnTo>
                  <a:lnTo>
                    <a:pt x="30880" y="3814"/>
                  </a:lnTo>
                  <a:lnTo>
                    <a:pt x="30809" y="3690"/>
                  </a:lnTo>
                  <a:lnTo>
                    <a:pt x="30737" y="3556"/>
                  </a:lnTo>
                  <a:lnTo>
                    <a:pt x="30657" y="3431"/>
                  </a:lnTo>
                  <a:lnTo>
                    <a:pt x="30577" y="3315"/>
                  </a:lnTo>
                  <a:lnTo>
                    <a:pt x="30479" y="3199"/>
                  </a:lnTo>
                  <a:lnTo>
                    <a:pt x="30390" y="3084"/>
                  </a:lnTo>
                  <a:lnTo>
                    <a:pt x="30283" y="2985"/>
                  </a:lnTo>
                  <a:lnTo>
                    <a:pt x="30176" y="2879"/>
                  </a:lnTo>
                  <a:lnTo>
                    <a:pt x="30069" y="2781"/>
                  </a:lnTo>
                  <a:lnTo>
                    <a:pt x="29953" y="2691"/>
                  </a:lnTo>
                  <a:lnTo>
                    <a:pt x="29828" y="2611"/>
                  </a:lnTo>
                  <a:lnTo>
                    <a:pt x="29704" y="2531"/>
                  </a:lnTo>
                  <a:lnTo>
                    <a:pt x="29579" y="2451"/>
                  </a:lnTo>
                  <a:lnTo>
                    <a:pt x="29445" y="2388"/>
                  </a:lnTo>
                  <a:lnTo>
                    <a:pt x="29311" y="2326"/>
                  </a:lnTo>
                  <a:lnTo>
                    <a:pt x="29169" y="2273"/>
                  </a:lnTo>
                  <a:lnTo>
                    <a:pt x="29026" y="2219"/>
                  </a:lnTo>
                  <a:lnTo>
                    <a:pt x="28884" y="2183"/>
                  </a:lnTo>
                  <a:lnTo>
                    <a:pt x="28732" y="2148"/>
                  </a:lnTo>
                  <a:lnTo>
                    <a:pt x="28590" y="2121"/>
                  </a:lnTo>
                  <a:lnTo>
                    <a:pt x="28429" y="2103"/>
                  </a:lnTo>
                  <a:lnTo>
                    <a:pt x="28278" y="2085"/>
                  </a:lnTo>
                  <a:lnTo>
                    <a:pt x="27939" y="2085"/>
                  </a:lnTo>
                  <a:lnTo>
                    <a:pt x="27761" y="2103"/>
                  </a:lnTo>
                  <a:lnTo>
                    <a:pt x="27591" y="2130"/>
                  </a:lnTo>
                  <a:lnTo>
                    <a:pt x="27413" y="2166"/>
                  </a:lnTo>
                  <a:lnTo>
                    <a:pt x="27253" y="2210"/>
                  </a:lnTo>
                  <a:lnTo>
                    <a:pt x="27083" y="2264"/>
                  </a:lnTo>
                  <a:lnTo>
                    <a:pt x="26923" y="2326"/>
                  </a:lnTo>
                  <a:lnTo>
                    <a:pt x="26772" y="2397"/>
                  </a:lnTo>
                  <a:lnTo>
                    <a:pt x="26620" y="2477"/>
                  </a:lnTo>
                  <a:lnTo>
                    <a:pt x="26477" y="2567"/>
                  </a:lnTo>
                  <a:lnTo>
                    <a:pt x="26335" y="2656"/>
                  </a:lnTo>
                  <a:lnTo>
                    <a:pt x="26201" y="2763"/>
                  </a:lnTo>
                  <a:lnTo>
                    <a:pt x="26076" y="2870"/>
                  </a:lnTo>
                  <a:lnTo>
                    <a:pt x="25952" y="2985"/>
                  </a:lnTo>
                  <a:lnTo>
                    <a:pt x="25836" y="3110"/>
                  </a:lnTo>
                  <a:lnTo>
                    <a:pt x="25729" y="3235"/>
                  </a:lnTo>
                  <a:lnTo>
                    <a:pt x="25586" y="3057"/>
                  </a:lnTo>
                  <a:lnTo>
                    <a:pt x="25435" y="2879"/>
                  </a:lnTo>
                  <a:lnTo>
                    <a:pt x="25283" y="2700"/>
                  </a:lnTo>
                  <a:lnTo>
                    <a:pt x="25123" y="2531"/>
                  </a:lnTo>
                  <a:lnTo>
                    <a:pt x="24962" y="2371"/>
                  </a:lnTo>
                  <a:lnTo>
                    <a:pt x="24793" y="2210"/>
                  </a:lnTo>
                  <a:lnTo>
                    <a:pt x="24624" y="2050"/>
                  </a:lnTo>
                  <a:lnTo>
                    <a:pt x="24446" y="1898"/>
                  </a:lnTo>
                  <a:lnTo>
                    <a:pt x="24267" y="1756"/>
                  </a:lnTo>
                  <a:lnTo>
                    <a:pt x="24089" y="1613"/>
                  </a:lnTo>
                  <a:lnTo>
                    <a:pt x="23893" y="1479"/>
                  </a:lnTo>
                  <a:lnTo>
                    <a:pt x="23706" y="1346"/>
                  </a:lnTo>
                  <a:lnTo>
                    <a:pt x="23510" y="1221"/>
                  </a:lnTo>
                  <a:lnTo>
                    <a:pt x="23314" y="1105"/>
                  </a:lnTo>
                  <a:lnTo>
                    <a:pt x="23109" y="989"/>
                  </a:lnTo>
                  <a:lnTo>
                    <a:pt x="22904" y="882"/>
                  </a:lnTo>
                  <a:lnTo>
                    <a:pt x="22690" y="775"/>
                  </a:lnTo>
                  <a:lnTo>
                    <a:pt x="22476" y="677"/>
                  </a:lnTo>
                  <a:lnTo>
                    <a:pt x="22262" y="588"/>
                  </a:lnTo>
                  <a:lnTo>
                    <a:pt x="22039" y="508"/>
                  </a:lnTo>
                  <a:lnTo>
                    <a:pt x="21817" y="428"/>
                  </a:lnTo>
                  <a:lnTo>
                    <a:pt x="21594" y="356"/>
                  </a:lnTo>
                  <a:lnTo>
                    <a:pt x="21362" y="285"/>
                  </a:lnTo>
                  <a:lnTo>
                    <a:pt x="21130" y="232"/>
                  </a:lnTo>
                  <a:lnTo>
                    <a:pt x="20899" y="178"/>
                  </a:lnTo>
                  <a:lnTo>
                    <a:pt x="20658" y="134"/>
                  </a:lnTo>
                  <a:lnTo>
                    <a:pt x="20426" y="89"/>
                  </a:lnTo>
                  <a:lnTo>
                    <a:pt x="20186" y="62"/>
                  </a:lnTo>
                  <a:lnTo>
                    <a:pt x="19936" y="36"/>
                  </a:lnTo>
                  <a:lnTo>
                    <a:pt x="19696" y="18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;p15">
              <a:extLst>
                <a:ext uri="{FF2B5EF4-FFF2-40B4-BE49-F238E27FC236}">
                  <a16:creationId xmlns:a16="http://schemas.microsoft.com/office/drawing/2014/main" id="{8CC1F424-2FFA-0880-9BBB-4631F7244CF5}"/>
                </a:ext>
              </a:extLst>
            </p:cNvPr>
            <p:cNvSpPr/>
            <p:nvPr/>
          </p:nvSpPr>
          <p:spPr>
            <a:xfrm>
              <a:off x="5415025" y="1549550"/>
              <a:ext cx="1100850" cy="604025"/>
            </a:xfrm>
            <a:custGeom>
              <a:avLst/>
              <a:gdLst/>
              <a:ahLst/>
              <a:cxnLst/>
              <a:rect l="l" t="t" r="r" b="b"/>
              <a:pathLst>
                <a:path w="44034" h="24161" extrusionOk="0">
                  <a:moveTo>
                    <a:pt x="22574" y="0"/>
                  </a:moveTo>
                  <a:lnTo>
                    <a:pt x="22360" y="9"/>
                  </a:lnTo>
                  <a:lnTo>
                    <a:pt x="22146" y="27"/>
                  </a:lnTo>
                  <a:lnTo>
                    <a:pt x="21941" y="45"/>
                  </a:lnTo>
                  <a:lnTo>
                    <a:pt x="21727" y="63"/>
                  </a:lnTo>
                  <a:lnTo>
                    <a:pt x="21522" y="98"/>
                  </a:lnTo>
                  <a:lnTo>
                    <a:pt x="21112" y="170"/>
                  </a:lnTo>
                  <a:lnTo>
                    <a:pt x="20711" y="268"/>
                  </a:lnTo>
                  <a:lnTo>
                    <a:pt x="20319" y="375"/>
                  </a:lnTo>
                  <a:lnTo>
                    <a:pt x="19936" y="508"/>
                  </a:lnTo>
                  <a:lnTo>
                    <a:pt x="19553" y="660"/>
                  </a:lnTo>
                  <a:lnTo>
                    <a:pt x="19187" y="829"/>
                  </a:lnTo>
                  <a:lnTo>
                    <a:pt x="18831" y="1016"/>
                  </a:lnTo>
                  <a:lnTo>
                    <a:pt x="18483" y="1221"/>
                  </a:lnTo>
                  <a:lnTo>
                    <a:pt x="18154" y="1435"/>
                  </a:lnTo>
                  <a:lnTo>
                    <a:pt x="17824" y="1667"/>
                  </a:lnTo>
                  <a:lnTo>
                    <a:pt x="17512" y="1916"/>
                  </a:lnTo>
                  <a:lnTo>
                    <a:pt x="17218" y="2184"/>
                  </a:lnTo>
                  <a:lnTo>
                    <a:pt x="16933" y="2460"/>
                  </a:lnTo>
                  <a:lnTo>
                    <a:pt x="16745" y="2371"/>
                  </a:lnTo>
                  <a:lnTo>
                    <a:pt x="16549" y="2291"/>
                  </a:lnTo>
                  <a:lnTo>
                    <a:pt x="16353" y="2219"/>
                  </a:lnTo>
                  <a:lnTo>
                    <a:pt x="16148" y="2157"/>
                  </a:lnTo>
                  <a:lnTo>
                    <a:pt x="15943" y="2113"/>
                  </a:lnTo>
                  <a:lnTo>
                    <a:pt x="15730" y="2077"/>
                  </a:lnTo>
                  <a:lnTo>
                    <a:pt x="15507" y="2059"/>
                  </a:lnTo>
                  <a:lnTo>
                    <a:pt x="15293" y="2050"/>
                  </a:lnTo>
                  <a:lnTo>
                    <a:pt x="15132" y="2059"/>
                  </a:lnTo>
                  <a:lnTo>
                    <a:pt x="14972" y="2068"/>
                  </a:lnTo>
                  <a:lnTo>
                    <a:pt x="14821" y="2086"/>
                  </a:lnTo>
                  <a:lnTo>
                    <a:pt x="14669" y="2104"/>
                  </a:lnTo>
                  <a:lnTo>
                    <a:pt x="14518" y="2139"/>
                  </a:lnTo>
                  <a:lnTo>
                    <a:pt x="14375" y="2175"/>
                  </a:lnTo>
                  <a:lnTo>
                    <a:pt x="14232" y="2219"/>
                  </a:lnTo>
                  <a:lnTo>
                    <a:pt x="14090" y="2264"/>
                  </a:lnTo>
                  <a:lnTo>
                    <a:pt x="13947" y="2318"/>
                  </a:lnTo>
                  <a:lnTo>
                    <a:pt x="13813" y="2380"/>
                  </a:lnTo>
                  <a:lnTo>
                    <a:pt x="13680" y="2442"/>
                  </a:lnTo>
                  <a:lnTo>
                    <a:pt x="13555" y="2514"/>
                  </a:lnTo>
                  <a:lnTo>
                    <a:pt x="13421" y="2594"/>
                  </a:lnTo>
                  <a:lnTo>
                    <a:pt x="13305" y="2674"/>
                  </a:lnTo>
                  <a:lnTo>
                    <a:pt x="13181" y="2763"/>
                  </a:lnTo>
                  <a:lnTo>
                    <a:pt x="13065" y="2852"/>
                  </a:lnTo>
                  <a:lnTo>
                    <a:pt x="12958" y="2941"/>
                  </a:lnTo>
                  <a:lnTo>
                    <a:pt x="12851" y="3048"/>
                  </a:lnTo>
                  <a:lnTo>
                    <a:pt x="12744" y="3146"/>
                  </a:lnTo>
                  <a:lnTo>
                    <a:pt x="12646" y="3262"/>
                  </a:lnTo>
                  <a:lnTo>
                    <a:pt x="12557" y="3369"/>
                  </a:lnTo>
                  <a:lnTo>
                    <a:pt x="12468" y="3485"/>
                  </a:lnTo>
                  <a:lnTo>
                    <a:pt x="12379" y="3610"/>
                  </a:lnTo>
                  <a:lnTo>
                    <a:pt x="12298" y="3734"/>
                  </a:lnTo>
                  <a:lnTo>
                    <a:pt x="12227" y="3859"/>
                  </a:lnTo>
                  <a:lnTo>
                    <a:pt x="12156" y="3993"/>
                  </a:lnTo>
                  <a:lnTo>
                    <a:pt x="12093" y="4127"/>
                  </a:lnTo>
                  <a:lnTo>
                    <a:pt x="12040" y="4260"/>
                  </a:lnTo>
                  <a:lnTo>
                    <a:pt x="11987" y="4403"/>
                  </a:lnTo>
                  <a:lnTo>
                    <a:pt x="11942" y="4545"/>
                  </a:lnTo>
                  <a:lnTo>
                    <a:pt x="11897" y="4688"/>
                  </a:lnTo>
                  <a:lnTo>
                    <a:pt x="11871" y="4840"/>
                  </a:lnTo>
                  <a:lnTo>
                    <a:pt x="11630" y="4581"/>
                  </a:lnTo>
                  <a:lnTo>
                    <a:pt x="11372" y="4341"/>
                  </a:lnTo>
                  <a:lnTo>
                    <a:pt x="11113" y="4109"/>
                  </a:lnTo>
                  <a:lnTo>
                    <a:pt x="10837" y="3886"/>
                  </a:lnTo>
                  <a:lnTo>
                    <a:pt x="10543" y="3690"/>
                  </a:lnTo>
                  <a:lnTo>
                    <a:pt x="10249" y="3494"/>
                  </a:lnTo>
                  <a:lnTo>
                    <a:pt x="9937" y="3325"/>
                  </a:lnTo>
                  <a:lnTo>
                    <a:pt x="9616" y="3164"/>
                  </a:lnTo>
                  <a:lnTo>
                    <a:pt x="9295" y="3030"/>
                  </a:lnTo>
                  <a:lnTo>
                    <a:pt x="8956" y="2906"/>
                  </a:lnTo>
                  <a:lnTo>
                    <a:pt x="8609" y="2799"/>
                  </a:lnTo>
                  <a:lnTo>
                    <a:pt x="8261" y="2710"/>
                  </a:lnTo>
                  <a:lnTo>
                    <a:pt x="7896" y="2638"/>
                  </a:lnTo>
                  <a:lnTo>
                    <a:pt x="7531" y="2585"/>
                  </a:lnTo>
                  <a:lnTo>
                    <a:pt x="7165" y="2558"/>
                  </a:lnTo>
                  <a:lnTo>
                    <a:pt x="6782" y="2549"/>
                  </a:lnTo>
                  <a:lnTo>
                    <a:pt x="6434" y="2558"/>
                  </a:lnTo>
                  <a:lnTo>
                    <a:pt x="6087" y="2585"/>
                  </a:lnTo>
                  <a:lnTo>
                    <a:pt x="5748" y="2629"/>
                  </a:lnTo>
                  <a:lnTo>
                    <a:pt x="5418" y="2683"/>
                  </a:lnTo>
                  <a:lnTo>
                    <a:pt x="5089" y="2763"/>
                  </a:lnTo>
                  <a:lnTo>
                    <a:pt x="4768" y="2852"/>
                  </a:lnTo>
                  <a:lnTo>
                    <a:pt x="4456" y="2959"/>
                  </a:lnTo>
                  <a:lnTo>
                    <a:pt x="4144" y="3084"/>
                  </a:lnTo>
                  <a:lnTo>
                    <a:pt x="3841" y="3218"/>
                  </a:lnTo>
                  <a:lnTo>
                    <a:pt x="3547" y="3369"/>
                  </a:lnTo>
                  <a:lnTo>
                    <a:pt x="3262" y="3530"/>
                  </a:lnTo>
                  <a:lnTo>
                    <a:pt x="2994" y="3708"/>
                  </a:lnTo>
                  <a:lnTo>
                    <a:pt x="2727" y="3895"/>
                  </a:lnTo>
                  <a:lnTo>
                    <a:pt x="2469" y="4100"/>
                  </a:lnTo>
                  <a:lnTo>
                    <a:pt x="2219" y="4314"/>
                  </a:lnTo>
                  <a:lnTo>
                    <a:pt x="1987" y="4537"/>
                  </a:lnTo>
                  <a:lnTo>
                    <a:pt x="1765" y="4768"/>
                  </a:lnTo>
                  <a:lnTo>
                    <a:pt x="1551" y="5018"/>
                  </a:lnTo>
                  <a:lnTo>
                    <a:pt x="1346" y="5276"/>
                  </a:lnTo>
                  <a:lnTo>
                    <a:pt x="1159" y="5544"/>
                  </a:lnTo>
                  <a:lnTo>
                    <a:pt x="980" y="5811"/>
                  </a:lnTo>
                  <a:lnTo>
                    <a:pt x="820" y="6096"/>
                  </a:lnTo>
                  <a:lnTo>
                    <a:pt x="668" y="6390"/>
                  </a:lnTo>
                  <a:lnTo>
                    <a:pt x="535" y="6693"/>
                  </a:lnTo>
                  <a:lnTo>
                    <a:pt x="410" y="7005"/>
                  </a:lnTo>
                  <a:lnTo>
                    <a:pt x="303" y="7317"/>
                  </a:lnTo>
                  <a:lnTo>
                    <a:pt x="214" y="7638"/>
                  </a:lnTo>
                  <a:lnTo>
                    <a:pt x="134" y="7968"/>
                  </a:lnTo>
                  <a:lnTo>
                    <a:pt x="80" y="8297"/>
                  </a:lnTo>
                  <a:lnTo>
                    <a:pt x="36" y="8636"/>
                  </a:lnTo>
                  <a:lnTo>
                    <a:pt x="9" y="8984"/>
                  </a:lnTo>
                  <a:lnTo>
                    <a:pt x="0" y="9331"/>
                  </a:lnTo>
                  <a:lnTo>
                    <a:pt x="9" y="9634"/>
                  </a:lnTo>
                  <a:lnTo>
                    <a:pt x="27" y="9937"/>
                  </a:lnTo>
                  <a:lnTo>
                    <a:pt x="54" y="10231"/>
                  </a:lnTo>
                  <a:lnTo>
                    <a:pt x="107" y="10525"/>
                  </a:lnTo>
                  <a:lnTo>
                    <a:pt x="160" y="10811"/>
                  </a:lnTo>
                  <a:lnTo>
                    <a:pt x="232" y="11096"/>
                  </a:lnTo>
                  <a:lnTo>
                    <a:pt x="312" y="11372"/>
                  </a:lnTo>
                  <a:lnTo>
                    <a:pt x="401" y="11648"/>
                  </a:lnTo>
                  <a:lnTo>
                    <a:pt x="508" y="11916"/>
                  </a:lnTo>
                  <a:lnTo>
                    <a:pt x="624" y="12183"/>
                  </a:lnTo>
                  <a:lnTo>
                    <a:pt x="749" y="12432"/>
                  </a:lnTo>
                  <a:lnTo>
                    <a:pt x="882" y="12691"/>
                  </a:lnTo>
                  <a:lnTo>
                    <a:pt x="1034" y="12932"/>
                  </a:lnTo>
                  <a:lnTo>
                    <a:pt x="1185" y="13172"/>
                  </a:lnTo>
                  <a:lnTo>
                    <a:pt x="1355" y="13395"/>
                  </a:lnTo>
                  <a:lnTo>
                    <a:pt x="1524" y="13618"/>
                  </a:lnTo>
                  <a:lnTo>
                    <a:pt x="1435" y="13734"/>
                  </a:lnTo>
                  <a:lnTo>
                    <a:pt x="1355" y="13841"/>
                  </a:lnTo>
                  <a:lnTo>
                    <a:pt x="1274" y="13956"/>
                  </a:lnTo>
                  <a:lnTo>
                    <a:pt x="1194" y="14081"/>
                  </a:lnTo>
                  <a:lnTo>
                    <a:pt x="1132" y="14206"/>
                  </a:lnTo>
                  <a:lnTo>
                    <a:pt x="1061" y="14331"/>
                  </a:lnTo>
                  <a:lnTo>
                    <a:pt x="1007" y="14464"/>
                  </a:lnTo>
                  <a:lnTo>
                    <a:pt x="954" y="14598"/>
                  </a:lnTo>
                  <a:lnTo>
                    <a:pt x="900" y="14732"/>
                  </a:lnTo>
                  <a:lnTo>
                    <a:pt x="865" y="14865"/>
                  </a:lnTo>
                  <a:lnTo>
                    <a:pt x="829" y="15008"/>
                  </a:lnTo>
                  <a:lnTo>
                    <a:pt x="793" y="15151"/>
                  </a:lnTo>
                  <a:lnTo>
                    <a:pt x="775" y="15293"/>
                  </a:lnTo>
                  <a:lnTo>
                    <a:pt x="758" y="15445"/>
                  </a:lnTo>
                  <a:lnTo>
                    <a:pt x="749" y="15596"/>
                  </a:lnTo>
                  <a:lnTo>
                    <a:pt x="740" y="15748"/>
                  </a:lnTo>
                  <a:lnTo>
                    <a:pt x="749" y="15917"/>
                  </a:lnTo>
                  <a:lnTo>
                    <a:pt x="758" y="16077"/>
                  </a:lnTo>
                  <a:lnTo>
                    <a:pt x="784" y="16247"/>
                  </a:lnTo>
                  <a:lnTo>
                    <a:pt x="811" y="16407"/>
                  </a:lnTo>
                  <a:lnTo>
                    <a:pt x="847" y="16568"/>
                  </a:lnTo>
                  <a:lnTo>
                    <a:pt x="891" y="16719"/>
                  </a:lnTo>
                  <a:lnTo>
                    <a:pt x="945" y="16879"/>
                  </a:lnTo>
                  <a:lnTo>
                    <a:pt x="998" y="17022"/>
                  </a:lnTo>
                  <a:lnTo>
                    <a:pt x="1069" y="17174"/>
                  </a:lnTo>
                  <a:lnTo>
                    <a:pt x="1141" y="17316"/>
                  </a:lnTo>
                  <a:lnTo>
                    <a:pt x="1221" y="17450"/>
                  </a:lnTo>
                  <a:lnTo>
                    <a:pt x="1301" y="17584"/>
                  </a:lnTo>
                  <a:lnTo>
                    <a:pt x="1399" y="17708"/>
                  </a:lnTo>
                  <a:lnTo>
                    <a:pt x="1497" y="17833"/>
                  </a:lnTo>
                  <a:lnTo>
                    <a:pt x="1595" y="17958"/>
                  </a:lnTo>
                  <a:lnTo>
                    <a:pt x="1702" y="18074"/>
                  </a:lnTo>
                  <a:lnTo>
                    <a:pt x="1818" y="18181"/>
                  </a:lnTo>
                  <a:lnTo>
                    <a:pt x="1943" y="18279"/>
                  </a:lnTo>
                  <a:lnTo>
                    <a:pt x="2068" y="18377"/>
                  </a:lnTo>
                  <a:lnTo>
                    <a:pt x="2192" y="18475"/>
                  </a:lnTo>
                  <a:lnTo>
                    <a:pt x="2326" y="18555"/>
                  </a:lnTo>
                  <a:lnTo>
                    <a:pt x="2460" y="18635"/>
                  </a:lnTo>
                  <a:lnTo>
                    <a:pt x="2602" y="18706"/>
                  </a:lnTo>
                  <a:lnTo>
                    <a:pt x="2754" y="18778"/>
                  </a:lnTo>
                  <a:lnTo>
                    <a:pt x="2896" y="18831"/>
                  </a:lnTo>
                  <a:lnTo>
                    <a:pt x="3057" y="18885"/>
                  </a:lnTo>
                  <a:lnTo>
                    <a:pt x="3208" y="18929"/>
                  </a:lnTo>
                  <a:lnTo>
                    <a:pt x="3369" y="18965"/>
                  </a:lnTo>
                  <a:lnTo>
                    <a:pt x="3529" y="18992"/>
                  </a:lnTo>
                  <a:lnTo>
                    <a:pt x="3698" y="19018"/>
                  </a:lnTo>
                  <a:lnTo>
                    <a:pt x="3859" y="19027"/>
                  </a:lnTo>
                  <a:lnTo>
                    <a:pt x="4028" y="19036"/>
                  </a:lnTo>
                  <a:lnTo>
                    <a:pt x="4189" y="19027"/>
                  </a:lnTo>
                  <a:lnTo>
                    <a:pt x="4349" y="19018"/>
                  </a:lnTo>
                  <a:lnTo>
                    <a:pt x="4501" y="19001"/>
                  </a:lnTo>
                  <a:lnTo>
                    <a:pt x="4652" y="18974"/>
                  </a:lnTo>
                  <a:lnTo>
                    <a:pt x="4804" y="18938"/>
                  </a:lnTo>
                  <a:lnTo>
                    <a:pt x="4946" y="18902"/>
                  </a:lnTo>
                  <a:lnTo>
                    <a:pt x="5089" y="18858"/>
                  </a:lnTo>
                  <a:lnTo>
                    <a:pt x="5231" y="18804"/>
                  </a:lnTo>
                  <a:lnTo>
                    <a:pt x="5374" y="18742"/>
                  </a:lnTo>
                  <a:lnTo>
                    <a:pt x="5508" y="18680"/>
                  </a:lnTo>
                  <a:lnTo>
                    <a:pt x="5641" y="18608"/>
                  </a:lnTo>
                  <a:lnTo>
                    <a:pt x="5766" y="18537"/>
                  </a:lnTo>
                  <a:lnTo>
                    <a:pt x="5891" y="18457"/>
                  </a:lnTo>
                  <a:lnTo>
                    <a:pt x="6007" y="18368"/>
                  </a:lnTo>
                  <a:lnTo>
                    <a:pt x="6123" y="18270"/>
                  </a:lnTo>
                  <a:lnTo>
                    <a:pt x="6238" y="18181"/>
                  </a:lnTo>
                  <a:lnTo>
                    <a:pt x="6479" y="18368"/>
                  </a:lnTo>
                  <a:lnTo>
                    <a:pt x="6729" y="18555"/>
                  </a:lnTo>
                  <a:lnTo>
                    <a:pt x="6987" y="18724"/>
                  </a:lnTo>
                  <a:lnTo>
                    <a:pt x="7254" y="18885"/>
                  </a:lnTo>
                  <a:lnTo>
                    <a:pt x="7531" y="19036"/>
                  </a:lnTo>
                  <a:lnTo>
                    <a:pt x="7807" y="19179"/>
                  </a:lnTo>
                  <a:lnTo>
                    <a:pt x="8092" y="19304"/>
                  </a:lnTo>
                  <a:lnTo>
                    <a:pt x="8386" y="19419"/>
                  </a:lnTo>
                  <a:lnTo>
                    <a:pt x="8689" y="19517"/>
                  </a:lnTo>
                  <a:lnTo>
                    <a:pt x="8992" y="19607"/>
                  </a:lnTo>
                  <a:lnTo>
                    <a:pt x="9295" y="19687"/>
                  </a:lnTo>
                  <a:lnTo>
                    <a:pt x="9616" y="19749"/>
                  </a:lnTo>
                  <a:lnTo>
                    <a:pt x="9937" y="19803"/>
                  </a:lnTo>
                  <a:lnTo>
                    <a:pt x="10258" y="19838"/>
                  </a:lnTo>
                  <a:lnTo>
                    <a:pt x="10587" y="19856"/>
                  </a:lnTo>
                  <a:lnTo>
                    <a:pt x="10917" y="19865"/>
                  </a:lnTo>
                  <a:lnTo>
                    <a:pt x="11256" y="19856"/>
                  </a:lnTo>
                  <a:lnTo>
                    <a:pt x="11594" y="19838"/>
                  </a:lnTo>
                  <a:lnTo>
                    <a:pt x="11924" y="19803"/>
                  </a:lnTo>
                  <a:lnTo>
                    <a:pt x="12245" y="19749"/>
                  </a:lnTo>
                  <a:lnTo>
                    <a:pt x="12566" y="19678"/>
                  </a:lnTo>
                  <a:lnTo>
                    <a:pt x="12878" y="19598"/>
                  </a:lnTo>
                  <a:lnTo>
                    <a:pt x="13190" y="19508"/>
                  </a:lnTo>
                  <a:lnTo>
                    <a:pt x="13493" y="19402"/>
                  </a:lnTo>
                  <a:lnTo>
                    <a:pt x="13617" y="19660"/>
                  </a:lnTo>
                  <a:lnTo>
                    <a:pt x="13760" y="19918"/>
                  </a:lnTo>
                  <a:lnTo>
                    <a:pt x="13903" y="20168"/>
                  </a:lnTo>
                  <a:lnTo>
                    <a:pt x="14054" y="20409"/>
                  </a:lnTo>
                  <a:lnTo>
                    <a:pt x="14214" y="20649"/>
                  </a:lnTo>
                  <a:lnTo>
                    <a:pt x="14384" y="20881"/>
                  </a:lnTo>
                  <a:lnTo>
                    <a:pt x="14562" y="21113"/>
                  </a:lnTo>
                  <a:lnTo>
                    <a:pt x="14740" y="21327"/>
                  </a:lnTo>
                  <a:lnTo>
                    <a:pt x="14936" y="21540"/>
                  </a:lnTo>
                  <a:lnTo>
                    <a:pt x="15132" y="21754"/>
                  </a:lnTo>
                  <a:lnTo>
                    <a:pt x="15337" y="21950"/>
                  </a:lnTo>
                  <a:lnTo>
                    <a:pt x="15551" y="22146"/>
                  </a:lnTo>
                  <a:lnTo>
                    <a:pt x="15774" y="22325"/>
                  </a:lnTo>
                  <a:lnTo>
                    <a:pt x="15997" y="22503"/>
                  </a:lnTo>
                  <a:lnTo>
                    <a:pt x="16229" y="22672"/>
                  </a:lnTo>
                  <a:lnTo>
                    <a:pt x="16469" y="22833"/>
                  </a:lnTo>
                  <a:lnTo>
                    <a:pt x="16710" y="22984"/>
                  </a:lnTo>
                  <a:lnTo>
                    <a:pt x="16959" y="23136"/>
                  </a:lnTo>
                  <a:lnTo>
                    <a:pt x="17218" y="23269"/>
                  </a:lnTo>
                  <a:lnTo>
                    <a:pt x="17476" y="23394"/>
                  </a:lnTo>
                  <a:lnTo>
                    <a:pt x="17744" y="23519"/>
                  </a:lnTo>
                  <a:lnTo>
                    <a:pt x="18011" y="23626"/>
                  </a:lnTo>
                  <a:lnTo>
                    <a:pt x="18287" y="23724"/>
                  </a:lnTo>
                  <a:lnTo>
                    <a:pt x="18572" y="23813"/>
                  </a:lnTo>
                  <a:lnTo>
                    <a:pt x="18858" y="23893"/>
                  </a:lnTo>
                  <a:lnTo>
                    <a:pt x="19143" y="23964"/>
                  </a:lnTo>
                  <a:lnTo>
                    <a:pt x="19437" y="24027"/>
                  </a:lnTo>
                  <a:lnTo>
                    <a:pt x="19731" y="24071"/>
                  </a:lnTo>
                  <a:lnTo>
                    <a:pt x="20025" y="24116"/>
                  </a:lnTo>
                  <a:lnTo>
                    <a:pt x="20328" y="24143"/>
                  </a:lnTo>
                  <a:lnTo>
                    <a:pt x="20640" y="24160"/>
                  </a:lnTo>
                  <a:lnTo>
                    <a:pt x="21228" y="24160"/>
                  </a:lnTo>
                  <a:lnTo>
                    <a:pt x="21504" y="24143"/>
                  </a:lnTo>
                  <a:lnTo>
                    <a:pt x="21781" y="24125"/>
                  </a:lnTo>
                  <a:lnTo>
                    <a:pt x="22048" y="24089"/>
                  </a:lnTo>
                  <a:lnTo>
                    <a:pt x="22315" y="24045"/>
                  </a:lnTo>
                  <a:lnTo>
                    <a:pt x="22583" y="24000"/>
                  </a:lnTo>
                  <a:lnTo>
                    <a:pt x="22850" y="23938"/>
                  </a:lnTo>
                  <a:lnTo>
                    <a:pt x="23109" y="23875"/>
                  </a:lnTo>
                  <a:lnTo>
                    <a:pt x="23367" y="23795"/>
                  </a:lnTo>
                  <a:lnTo>
                    <a:pt x="23625" y="23715"/>
                  </a:lnTo>
                  <a:lnTo>
                    <a:pt x="23875" y="23626"/>
                  </a:lnTo>
                  <a:lnTo>
                    <a:pt x="24116" y="23528"/>
                  </a:lnTo>
                  <a:lnTo>
                    <a:pt x="24356" y="23421"/>
                  </a:lnTo>
                  <a:lnTo>
                    <a:pt x="24597" y="23305"/>
                  </a:lnTo>
                  <a:lnTo>
                    <a:pt x="24829" y="23180"/>
                  </a:lnTo>
                  <a:lnTo>
                    <a:pt x="25060" y="23055"/>
                  </a:lnTo>
                  <a:lnTo>
                    <a:pt x="25283" y="22922"/>
                  </a:lnTo>
                  <a:lnTo>
                    <a:pt x="25506" y="22779"/>
                  </a:lnTo>
                  <a:lnTo>
                    <a:pt x="25720" y="22628"/>
                  </a:lnTo>
                  <a:lnTo>
                    <a:pt x="25934" y="22476"/>
                  </a:lnTo>
                  <a:lnTo>
                    <a:pt x="26139" y="22316"/>
                  </a:lnTo>
                  <a:lnTo>
                    <a:pt x="26335" y="22146"/>
                  </a:lnTo>
                  <a:lnTo>
                    <a:pt x="26531" y="21968"/>
                  </a:lnTo>
                  <a:lnTo>
                    <a:pt x="26718" y="21790"/>
                  </a:lnTo>
                  <a:lnTo>
                    <a:pt x="26896" y="21603"/>
                  </a:lnTo>
                  <a:lnTo>
                    <a:pt x="27074" y="21407"/>
                  </a:lnTo>
                  <a:lnTo>
                    <a:pt x="27244" y="21211"/>
                  </a:lnTo>
                  <a:lnTo>
                    <a:pt x="27413" y="21006"/>
                  </a:lnTo>
                  <a:lnTo>
                    <a:pt x="27564" y="20801"/>
                  </a:lnTo>
                  <a:lnTo>
                    <a:pt x="27716" y="20587"/>
                  </a:lnTo>
                  <a:lnTo>
                    <a:pt x="27859" y="20373"/>
                  </a:lnTo>
                  <a:lnTo>
                    <a:pt x="28001" y="20150"/>
                  </a:lnTo>
                  <a:lnTo>
                    <a:pt x="28099" y="20319"/>
                  </a:lnTo>
                  <a:lnTo>
                    <a:pt x="28215" y="20480"/>
                  </a:lnTo>
                  <a:lnTo>
                    <a:pt x="28340" y="20640"/>
                  </a:lnTo>
                  <a:lnTo>
                    <a:pt x="28473" y="20792"/>
                  </a:lnTo>
                  <a:lnTo>
                    <a:pt x="28616" y="20925"/>
                  </a:lnTo>
                  <a:lnTo>
                    <a:pt x="28776" y="21059"/>
                  </a:lnTo>
                  <a:lnTo>
                    <a:pt x="28937" y="21175"/>
                  </a:lnTo>
                  <a:lnTo>
                    <a:pt x="29106" y="21291"/>
                  </a:lnTo>
                  <a:lnTo>
                    <a:pt x="29276" y="21389"/>
                  </a:lnTo>
                  <a:lnTo>
                    <a:pt x="29463" y="21469"/>
                  </a:lnTo>
                  <a:lnTo>
                    <a:pt x="29650" y="21549"/>
                  </a:lnTo>
                  <a:lnTo>
                    <a:pt x="29846" y="21612"/>
                  </a:lnTo>
                  <a:lnTo>
                    <a:pt x="30051" y="21656"/>
                  </a:lnTo>
                  <a:lnTo>
                    <a:pt x="30256" y="21692"/>
                  </a:lnTo>
                  <a:lnTo>
                    <a:pt x="30461" y="21719"/>
                  </a:lnTo>
                  <a:lnTo>
                    <a:pt x="30817" y="21719"/>
                  </a:lnTo>
                  <a:lnTo>
                    <a:pt x="30951" y="21710"/>
                  </a:lnTo>
                  <a:lnTo>
                    <a:pt x="31094" y="21692"/>
                  </a:lnTo>
                  <a:lnTo>
                    <a:pt x="31227" y="21674"/>
                  </a:lnTo>
                  <a:lnTo>
                    <a:pt x="31361" y="21647"/>
                  </a:lnTo>
                  <a:lnTo>
                    <a:pt x="31486" y="21612"/>
                  </a:lnTo>
                  <a:lnTo>
                    <a:pt x="31619" y="21576"/>
                  </a:lnTo>
                  <a:lnTo>
                    <a:pt x="31744" y="21531"/>
                  </a:lnTo>
                  <a:lnTo>
                    <a:pt x="31869" y="21478"/>
                  </a:lnTo>
                  <a:lnTo>
                    <a:pt x="31985" y="21425"/>
                  </a:lnTo>
                  <a:lnTo>
                    <a:pt x="32110" y="21371"/>
                  </a:lnTo>
                  <a:lnTo>
                    <a:pt x="32216" y="21309"/>
                  </a:lnTo>
                  <a:lnTo>
                    <a:pt x="32332" y="21237"/>
                  </a:lnTo>
                  <a:lnTo>
                    <a:pt x="32439" y="21166"/>
                  </a:lnTo>
                  <a:lnTo>
                    <a:pt x="32546" y="21086"/>
                  </a:lnTo>
                  <a:lnTo>
                    <a:pt x="32644" y="21006"/>
                  </a:lnTo>
                  <a:lnTo>
                    <a:pt x="32742" y="20917"/>
                  </a:lnTo>
                  <a:lnTo>
                    <a:pt x="32840" y="20827"/>
                  </a:lnTo>
                  <a:lnTo>
                    <a:pt x="32929" y="20729"/>
                  </a:lnTo>
                  <a:lnTo>
                    <a:pt x="33019" y="20631"/>
                  </a:lnTo>
                  <a:lnTo>
                    <a:pt x="33099" y="20533"/>
                  </a:lnTo>
                  <a:lnTo>
                    <a:pt x="33179" y="20426"/>
                  </a:lnTo>
                  <a:lnTo>
                    <a:pt x="33250" y="20319"/>
                  </a:lnTo>
                  <a:lnTo>
                    <a:pt x="33313" y="20204"/>
                  </a:lnTo>
                  <a:lnTo>
                    <a:pt x="33384" y="20097"/>
                  </a:lnTo>
                  <a:lnTo>
                    <a:pt x="33437" y="19972"/>
                  </a:lnTo>
                  <a:lnTo>
                    <a:pt x="33491" y="19856"/>
                  </a:lnTo>
                  <a:lnTo>
                    <a:pt x="33544" y="19731"/>
                  </a:lnTo>
                  <a:lnTo>
                    <a:pt x="33589" y="19607"/>
                  </a:lnTo>
                  <a:lnTo>
                    <a:pt x="33625" y="19473"/>
                  </a:lnTo>
                  <a:lnTo>
                    <a:pt x="33660" y="19348"/>
                  </a:lnTo>
                  <a:lnTo>
                    <a:pt x="33687" y="19214"/>
                  </a:lnTo>
                  <a:lnTo>
                    <a:pt x="34034" y="19366"/>
                  </a:lnTo>
                  <a:lnTo>
                    <a:pt x="34400" y="19491"/>
                  </a:lnTo>
                  <a:lnTo>
                    <a:pt x="34765" y="19607"/>
                  </a:lnTo>
                  <a:lnTo>
                    <a:pt x="35140" y="19696"/>
                  </a:lnTo>
                  <a:lnTo>
                    <a:pt x="35523" y="19767"/>
                  </a:lnTo>
                  <a:lnTo>
                    <a:pt x="35915" y="19820"/>
                  </a:lnTo>
                  <a:lnTo>
                    <a:pt x="36111" y="19838"/>
                  </a:lnTo>
                  <a:lnTo>
                    <a:pt x="36307" y="19856"/>
                  </a:lnTo>
                  <a:lnTo>
                    <a:pt x="36512" y="19865"/>
                  </a:lnTo>
                  <a:lnTo>
                    <a:pt x="36708" y="19865"/>
                  </a:lnTo>
                  <a:lnTo>
                    <a:pt x="37082" y="19856"/>
                  </a:lnTo>
                  <a:lnTo>
                    <a:pt x="37457" y="19829"/>
                  </a:lnTo>
                  <a:lnTo>
                    <a:pt x="37822" y="19785"/>
                  </a:lnTo>
                  <a:lnTo>
                    <a:pt x="38187" y="19722"/>
                  </a:lnTo>
                  <a:lnTo>
                    <a:pt x="38544" y="19633"/>
                  </a:lnTo>
                  <a:lnTo>
                    <a:pt x="38891" y="19535"/>
                  </a:lnTo>
                  <a:lnTo>
                    <a:pt x="39230" y="19419"/>
                  </a:lnTo>
                  <a:lnTo>
                    <a:pt x="39560" y="19295"/>
                  </a:lnTo>
                  <a:lnTo>
                    <a:pt x="39890" y="19143"/>
                  </a:lnTo>
                  <a:lnTo>
                    <a:pt x="40201" y="18983"/>
                  </a:lnTo>
                  <a:lnTo>
                    <a:pt x="40513" y="18804"/>
                  </a:lnTo>
                  <a:lnTo>
                    <a:pt x="40807" y="18617"/>
                  </a:lnTo>
                  <a:lnTo>
                    <a:pt x="41093" y="18412"/>
                  </a:lnTo>
                  <a:lnTo>
                    <a:pt x="41369" y="18190"/>
                  </a:lnTo>
                  <a:lnTo>
                    <a:pt x="41636" y="17967"/>
                  </a:lnTo>
                  <a:lnTo>
                    <a:pt x="41895" y="17717"/>
                  </a:lnTo>
                  <a:lnTo>
                    <a:pt x="42135" y="17468"/>
                  </a:lnTo>
                  <a:lnTo>
                    <a:pt x="42367" y="17200"/>
                  </a:lnTo>
                  <a:lnTo>
                    <a:pt x="42581" y="16924"/>
                  </a:lnTo>
                  <a:lnTo>
                    <a:pt x="42786" y="16639"/>
                  </a:lnTo>
                  <a:lnTo>
                    <a:pt x="42973" y="16336"/>
                  </a:lnTo>
                  <a:lnTo>
                    <a:pt x="43151" y="16033"/>
                  </a:lnTo>
                  <a:lnTo>
                    <a:pt x="43312" y="15712"/>
                  </a:lnTo>
                  <a:lnTo>
                    <a:pt x="43463" y="15391"/>
                  </a:lnTo>
                  <a:lnTo>
                    <a:pt x="43597" y="15061"/>
                  </a:lnTo>
                  <a:lnTo>
                    <a:pt x="43704" y="14714"/>
                  </a:lnTo>
                  <a:lnTo>
                    <a:pt x="43811" y="14366"/>
                  </a:lnTo>
                  <a:lnTo>
                    <a:pt x="43891" y="14019"/>
                  </a:lnTo>
                  <a:lnTo>
                    <a:pt x="43953" y="13653"/>
                  </a:lnTo>
                  <a:lnTo>
                    <a:pt x="43998" y="13288"/>
                  </a:lnTo>
                  <a:lnTo>
                    <a:pt x="44025" y="12914"/>
                  </a:lnTo>
                  <a:lnTo>
                    <a:pt x="44034" y="12539"/>
                  </a:lnTo>
                  <a:lnTo>
                    <a:pt x="44025" y="12165"/>
                  </a:lnTo>
                  <a:lnTo>
                    <a:pt x="43998" y="11791"/>
                  </a:lnTo>
                  <a:lnTo>
                    <a:pt x="43953" y="11425"/>
                  </a:lnTo>
                  <a:lnTo>
                    <a:pt x="43891" y="11060"/>
                  </a:lnTo>
                  <a:lnTo>
                    <a:pt x="43811" y="10704"/>
                  </a:lnTo>
                  <a:lnTo>
                    <a:pt x="43704" y="10356"/>
                  </a:lnTo>
                  <a:lnTo>
                    <a:pt x="43597" y="10017"/>
                  </a:lnTo>
                  <a:lnTo>
                    <a:pt x="43463" y="9688"/>
                  </a:lnTo>
                  <a:lnTo>
                    <a:pt x="43312" y="9358"/>
                  </a:lnTo>
                  <a:lnTo>
                    <a:pt x="43151" y="9046"/>
                  </a:lnTo>
                  <a:lnTo>
                    <a:pt x="42973" y="8734"/>
                  </a:lnTo>
                  <a:lnTo>
                    <a:pt x="42786" y="8440"/>
                  </a:lnTo>
                  <a:lnTo>
                    <a:pt x="42581" y="8155"/>
                  </a:lnTo>
                  <a:lnTo>
                    <a:pt x="42367" y="7879"/>
                  </a:lnTo>
                  <a:lnTo>
                    <a:pt x="42135" y="7611"/>
                  </a:lnTo>
                  <a:lnTo>
                    <a:pt x="41895" y="7353"/>
                  </a:lnTo>
                  <a:lnTo>
                    <a:pt x="41636" y="7112"/>
                  </a:lnTo>
                  <a:lnTo>
                    <a:pt x="41369" y="6880"/>
                  </a:lnTo>
                  <a:lnTo>
                    <a:pt x="41093" y="6667"/>
                  </a:lnTo>
                  <a:lnTo>
                    <a:pt x="40807" y="6462"/>
                  </a:lnTo>
                  <a:lnTo>
                    <a:pt x="40513" y="6274"/>
                  </a:lnTo>
                  <a:lnTo>
                    <a:pt x="40201" y="6096"/>
                  </a:lnTo>
                  <a:lnTo>
                    <a:pt x="39890" y="5936"/>
                  </a:lnTo>
                  <a:lnTo>
                    <a:pt x="39560" y="5784"/>
                  </a:lnTo>
                  <a:lnTo>
                    <a:pt x="39230" y="5651"/>
                  </a:lnTo>
                  <a:lnTo>
                    <a:pt x="38891" y="5544"/>
                  </a:lnTo>
                  <a:lnTo>
                    <a:pt x="38544" y="5437"/>
                  </a:lnTo>
                  <a:lnTo>
                    <a:pt x="38187" y="5356"/>
                  </a:lnTo>
                  <a:lnTo>
                    <a:pt x="37822" y="5294"/>
                  </a:lnTo>
                  <a:lnTo>
                    <a:pt x="37457" y="5250"/>
                  </a:lnTo>
                  <a:lnTo>
                    <a:pt x="37082" y="5223"/>
                  </a:lnTo>
                  <a:lnTo>
                    <a:pt x="36708" y="5214"/>
                  </a:lnTo>
                  <a:lnTo>
                    <a:pt x="36459" y="5214"/>
                  </a:lnTo>
                  <a:lnTo>
                    <a:pt x="36209" y="5232"/>
                  </a:lnTo>
                  <a:lnTo>
                    <a:pt x="35959" y="5250"/>
                  </a:lnTo>
                  <a:lnTo>
                    <a:pt x="35710" y="5276"/>
                  </a:lnTo>
                  <a:lnTo>
                    <a:pt x="35469" y="5312"/>
                  </a:lnTo>
                  <a:lnTo>
                    <a:pt x="35229" y="5365"/>
                  </a:lnTo>
                  <a:lnTo>
                    <a:pt x="34988" y="5419"/>
                  </a:lnTo>
                  <a:lnTo>
                    <a:pt x="34756" y="5472"/>
                  </a:lnTo>
                  <a:lnTo>
                    <a:pt x="34765" y="5312"/>
                  </a:lnTo>
                  <a:lnTo>
                    <a:pt x="34774" y="5143"/>
                  </a:lnTo>
                  <a:lnTo>
                    <a:pt x="34765" y="4991"/>
                  </a:lnTo>
                  <a:lnTo>
                    <a:pt x="34756" y="4831"/>
                  </a:lnTo>
                  <a:lnTo>
                    <a:pt x="34739" y="4679"/>
                  </a:lnTo>
                  <a:lnTo>
                    <a:pt x="34712" y="4528"/>
                  </a:lnTo>
                  <a:lnTo>
                    <a:pt x="34676" y="4376"/>
                  </a:lnTo>
                  <a:lnTo>
                    <a:pt x="34632" y="4234"/>
                  </a:lnTo>
                  <a:lnTo>
                    <a:pt x="34587" y="4091"/>
                  </a:lnTo>
                  <a:lnTo>
                    <a:pt x="34534" y="3957"/>
                  </a:lnTo>
                  <a:lnTo>
                    <a:pt x="34471" y="3815"/>
                  </a:lnTo>
                  <a:lnTo>
                    <a:pt x="34400" y="3690"/>
                  </a:lnTo>
                  <a:lnTo>
                    <a:pt x="34329" y="3556"/>
                  </a:lnTo>
                  <a:lnTo>
                    <a:pt x="34248" y="3431"/>
                  </a:lnTo>
                  <a:lnTo>
                    <a:pt x="34168" y="3316"/>
                  </a:lnTo>
                  <a:lnTo>
                    <a:pt x="34070" y="3200"/>
                  </a:lnTo>
                  <a:lnTo>
                    <a:pt x="33981" y="3084"/>
                  </a:lnTo>
                  <a:lnTo>
                    <a:pt x="33874" y="2977"/>
                  </a:lnTo>
                  <a:lnTo>
                    <a:pt x="33767" y="2879"/>
                  </a:lnTo>
                  <a:lnTo>
                    <a:pt x="33660" y="2781"/>
                  </a:lnTo>
                  <a:lnTo>
                    <a:pt x="33544" y="2692"/>
                  </a:lnTo>
                  <a:lnTo>
                    <a:pt x="33420" y="2603"/>
                  </a:lnTo>
                  <a:lnTo>
                    <a:pt x="33295" y="2522"/>
                  </a:lnTo>
                  <a:lnTo>
                    <a:pt x="33170" y="2451"/>
                  </a:lnTo>
                  <a:lnTo>
                    <a:pt x="33036" y="2389"/>
                  </a:lnTo>
                  <a:lnTo>
                    <a:pt x="32903" y="2326"/>
                  </a:lnTo>
                  <a:lnTo>
                    <a:pt x="32760" y="2273"/>
                  </a:lnTo>
                  <a:lnTo>
                    <a:pt x="32617" y="2219"/>
                  </a:lnTo>
                  <a:lnTo>
                    <a:pt x="32475" y="2184"/>
                  </a:lnTo>
                  <a:lnTo>
                    <a:pt x="32332" y="2148"/>
                  </a:lnTo>
                  <a:lnTo>
                    <a:pt x="32181" y="2121"/>
                  </a:lnTo>
                  <a:lnTo>
                    <a:pt x="32020" y="2104"/>
                  </a:lnTo>
                  <a:lnTo>
                    <a:pt x="31869" y="2086"/>
                  </a:lnTo>
                  <a:lnTo>
                    <a:pt x="31530" y="2086"/>
                  </a:lnTo>
                  <a:lnTo>
                    <a:pt x="31352" y="2104"/>
                  </a:lnTo>
                  <a:lnTo>
                    <a:pt x="31183" y="2130"/>
                  </a:lnTo>
                  <a:lnTo>
                    <a:pt x="31004" y="2166"/>
                  </a:lnTo>
                  <a:lnTo>
                    <a:pt x="30844" y="2211"/>
                  </a:lnTo>
                  <a:lnTo>
                    <a:pt x="30675" y="2264"/>
                  </a:lnTo>
                  <a:lnTo>
                    <a:pt x="30514" y="2326"/>
                  </a:lnTo>
                  <a:lnTo>
                    <a:pt x="30363" y="2398"/>
                  </a:lnTo>
                  <a:lnTo>
                    <a:pt x="30211" y="2478"/>
                  </a:lnTo>
                  <a:lnTo>
                    <a:pt x="30069" y="2567"/>
                  </a:lnTo>
                  <a:lnTo>
                    <a:pt x="29926" y="2656"/>
                  </a:lnTo>
                  <a:lnTo>
                    <a:pt x="29792" y="2763"/>
                  </a:lnTo>
                  <a:lnTo>
                    <a:pt x="29668" y="2870"/>
                  </a:lnTo>
                  <a:lnTo>
                    <a:pt x="29543" y="2986"/>
                  </a:lnTo>
                  <a:lnTo>
                    <a:pt x="29427" y="3111"/>
                  </a:lnTo>
                  <a:lnTo>
                    <a:pt x="29320" y="3235"/>
                  </a:lnTo>
                  <a:lnTo>
                    <a:pt x="29178" y="3057"/>
                  </a:lnTo>
                  <a:lnTo>
                    <a:pt x="29026" y="2879"/>
                  </a:lnTo>
                  <a:lnTo>
                    <a:pt x="28875" y="2701"/>
                  </a:lnTo>
                  <a:lnTo>
                    <a:pt x="28714" y="2531"/>
                  </a:lnTo>
                  <a:lnTo>
                    <a:pt x="28554" y="2371"/>
                  </a:lnTo>
                  <a:lnTo>
                    <a:pt x="28384" y="2211"/>
                  </a:lnTo>
                  <a:lnTo>
                    <a:pt x="28215" y="2050"/>
                  </a:lnTo>
                  <a:lnTo>
                    <a:pt x="28046" y="1899"/>
                  </a:lnTo>
                  <a:lnTo>
                    <a:pt x="27859" y="1756"/>
                  </a:lnTo>
                  <a:lnTo>
                    <a:pt x="27680" y="1613"/>
                  </a:lnTo>
                  <a:lnTo>
                    <a:pt x="27493" y="1480"/>
                  </a:lnTo>
                  <a:lnTo>
                    <a:pt x="27297" y="1346"/>
                  </a:lnTo>
                  <a:lnTo>
                    <a:pt x="27101" y="1221"/>
                  </a:lnTo>
                  <a:lnTo>
                    <a:pt x="26905" y="1105"/>
                  </a:lnTo>
                  <a:lnTo>
                    <a:pt x="26700" y="990"/>
                  </a:lnTo>
                  <a:lnTo>
                    <a:pt x="26495" y="883"/>
                  </a:lnTo>
                  <a:lnTo>
                    <a:pt x="26281" y="776"/>
                  </a:lnTo>
                  <a:lnTo>
                    <a:pt x="26067" y="678"/>
                  </a:lnTo>
                  <a:lnTo>
                    <a:pt x="25853" y="589"/>
                  </a:lnTo>
                  <a:lnTo>
                    <a:pt x="25631" y="508"/>
                  </a:lnTo>
                  <a:lnTo>
                    <a:pt x="25408" y="428"/>
                  </a:lnTo>
                  <a:lnTo>
                    <a:pt x="25185" y="357"/>
                  </a:lnTo>
                  <a:lnTo>
                    <a:pt x="24953" y="286"/>
                  </a:lnTo>
                  <a:lnTo>
                    <a:pt x="24722" y="232"/>
                  </a:lnTo>
                  <a:lnTo>
                    <a:pt x="24490" y="179"/>
                  </a:lnTo>
                  <a:lnTo>
                    <a:pt x="24249" y="125"/>
                  </a:lnTo>
                  <a:lnTo>
                    <a:pt x="24018" y="90"/>
                  </a:lnTo>
                  <a:lnTo>
                    <a:pt x="23777" y="54"/>
                  </a:lnTo>
                  <a:lnTo>
                    <a:pt x="23527" y="36"/>
                  </a:lnTo>
                  <a:lnTo>
                    <a:pt x="23287" y="9"/>
                  </a:lnTo>
                  <a:lnTo>
                    <a:pt x="23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;p15">
              <a:extLst>
                <a:ext uri="{FF2B5EF4-FFF2-40B4-BE49-F238E27FC236}">
                  <a16:creationId xmlns:a16="http://schemas.microsoft.com/office/drawing/2014/main" id="{6F45729F-2D53-3945-AE68-8FFE9AD2EBF2}"/>
                </a:ext>
              </a:extLst>
            </p:cNvPr>
            <p:cNvSpPr/>
            <p:nvPr/>
          </p:nvSpPr>
          <p:spPr>
            <a:xfrm>
              <a:off x="4281200" y="2735275"/>
              <a:ext cx="574625" cy="174250"/>
            </a:xfrm>
            <a:custGeom>
              <a:avLst/>
              <a:gdLst/>
              <a:ahLst/>
              <a:cxnLst/>
              <a:rect l="l" t="t" r="r" b="b"/>
              <a:pathLst>
                <a:path w="22985" h="6970" extrusionOk="0">
                  <a:moveTo>
                    <a:pt x="22797" y="0"/>
                  </a:moveTo>
                  <a:lnTo>
                    <a:pt x="3752" y="562"/>
                  </a:lnTo>
                  <a:lnTo>
                    <a:pt x="2585" y="589"/>
                  </a:lnTo>
                  <a:lnTo>
                    <a:pt x="1" y="6969"/>
                  </a:lnTo>
                  <a:lnTo>
                    <a:pt x="20908" y="6355"/>
                  </a:lnTo>
                  <a:lnTo>
                    <a:pt x="21291" y="4670"/>
                  </a:lnTo>
                  <a:lnTo>
                    <a:pt x="22984" y="3841"/>
                  </a:lnTo>
                  <a:lnTo>
                    <a:pt x="22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;p15">
              <a:extLst>
                <a:ext uri="{FF2B5EF4-FFF2-40B4-BE49-F238E27FC236}">
                  <a16:creationId xmlns:a16="http://schemas.microsoft.com/office/drawing/2014/main" id="{40607D30-E39C-2F1B-4DD1-236C701BF942}"/>
                </a:ext>
              </a:extLst>
            </p:cNvPr>
            <p:cNvSpPr/>
            <p:nvPr/>
          </p:nvSpPr>
          <p:spPr>
            <a:xfrm>
              <a:off x="4375000" y="2575525"/>
              <a:ext cx="557675" cy="173800"/>
            </a:xfrm>
            <a:custGeom>
              <a:avLst/>
              <a:gdLst/>
              <a:ahLst/>
              <a:cxnLst/>
              <a:rect l="l" t="t" r="r" b="b"/>
              <a:pathLst>
                <a:path w="22307" h="6952" extrusionOk="0">
                  <a:moveTo>
                    <a:pt x="22164" y="1"/>
                  </a:moveTo>
                  <a:lnTo>
                    <a:pt x="2585" y="571"/>
                  </a:lnTo>
                  <a:lnTo>
                    <a:pt x="0" y="6952"/>
                  </a:lnTo>
                  <a:lnTo>
                    <a:pt x="19045" y="6390"/>
                  </a:lnTo>
                  <a:lnTo>
                    <a:pt x="19001" y="5365"/>
                  </a:lnTo>
                  <a:lnTo>
                    <a:pt x="20525" y="4893"/>
                  </a:lnTo>
                  <a:lnTo>
                    <a:pt x="20908" y="2318"/>
                  </a:lnTo>
                  <a:lnTo>
                    <a:pt x="22307" y="2211"/>
                  </a:lnTo>
                  <a:lnTo>
                    <a:pt x="221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;p15">
              <a:extLst>
                <a:ext uri="{FF2B5EF4-FFF2-40B4-BE49-F238E27FC236}">
                  <a16:creationId xmlns:a16="http://schemas.microsoft.com/office/drawing/2014/main" id="{51F9791A-F12E-5D87-C8E5-0A9EEABB9E0F}"/>
                </a:ext>
              </a:extLst>
            </p:cNvPr>
            <p:cNvSpPr/>
            <p:nvPr/>
          </p:nvSpPr>
          <p:spPr>
            <a:xfrm>
              <a:off x="4430025" y="2408425"/>
              <a:ext cx="532725" cy="181825"/>
            </a:xfrm>
            <a:custGeom>
              <a:avLst/>
              <a:gdLst/>
              <a:ahLst/>
              <a:cxnLst/>
              <a:rect l="l" t="t" r="r" b="b"/>
              <a:pathLst>
                <a:path w="21309" h="7273" extrusionOk="0">
                  <a:moveTo>
                    <a:pt x="19705" y="1"/>
                  </a:moveTo>
                  <a:lnTo>
                    <a:pt x="2594" y="892"/>
                  </a:lnTo>
                  <a:lnTo>
                    <a:pt x="1" y="7273"/>
                  </a:lnTo>
                  <a:lnTo>
                    <a:pt x="1" y="7273"/>
                  </a:lnTo>
                  <a:lnTo>
                    <a:pt x="384" y="7255"/>
                  </a:lnTo>
                  <a:lnTo>
                    <a:pt x="19963" y="6685"/>
                  </a:lnTo>
                  <a:lnTo>
                    <a:pt x="19963" y="6622"/>
                  </a:lnTo>
                  <a:lnTo>
                    <a:pt x="21309" y="5981"/>
                  </a:lnTo>
                  <a:lnTo>
                    <a:pt x="19928" y="2790"/>
                  </a:lnTo>
                  <a:lnTo>
                    <a:pt x="20721" y="1605"/>
                  </a:lnTo>
                  <a:lnTo>
                    <a:pt x="19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;p15">
              <a:extLst>
                <a:ext uri="{FF2B5EF4-FFF2-40B4-BE49-F238E27FC236}">
                  <a16:creationId xmlns:a16="http://schemas.microsoft.com/office/drawing/2014/main" id="{072AB4DB-F4D9-F7AE-AEED-3203676F7E77}"/>
                </a:ext>
              </a:extLst>
            </p:cNvPr>
            <p:cNvSpPr/>
            <p:nvPr/>
          </p:nvSpPr>
          <p:spPr>
            <a:xfrm>
              <a:off x="4584650" y="2924425"/>
              <a:ext cx="426025" cy="834625"/>
            </a:xfrm>
            <a:custGeom>
              <a:avLst/>
              <a:gdLst/>
              <a:ahLst/>
              <a:cxnLst/>
              <a:rect l="l" t="t" r="r" b="b"/>
              <a:pathLst>
                <a:path w="17041" h="33385" extrusionOk="0">
                  <a:moveTo>
                    <a:pt x="11782" y="1"/>
                  </a:moveTo>
                  <a:lnTo>
                    <a:pt x="1" y="348"/>
                  </a:lnTo>
                  <a:lnTo>
                    <a:pt x="5232" y="33384"/>
                  </a:lnTo>
                  <a:lnTo>
                    <a:pt x="15561" y="33081"/>
                  </a:lnTo>
                  <a:lnTo>
                    <a:pt x="13689" y="31388"/>
                  </a:lnTo>
                  <a:lnTo>
                    <a:pt x="15026" y="30568"/>
                  </a:lnTo>
                  <a:lnTo>
                    <a:pt x="14197" y="29053"/>
                  </a:lnTo>
                  <a:lnTo>
                    <a:pt x="17040" y="27306"/>
                  </a:lnTo>
                  <a:lnTo>
                    <a:pt x="12816" y="22423"/>
                  </a:lnTo>
                  <a:lnTo>
                    <a:pt x="14634" y="21264"/>
                  </a:lnTo>
                  <a:lnTo>
                    <a:pt x="12718" y="19268"/>
                  </a:lnTo>
                  <a:lnTo>
                    <a:pt x="15044" y="18573"/>
                  </a:lnTo>
                  <a:lnTo>
                    <a:pt x="13814" y="16078"/>
                  </a:lnTo>
                  <a:lnTo>
                    <a:pt x="16069" y="14999"/>
                  </a:lnTo>
                  <a:lnTo>
                    <a:pt x="12103" y="10695"/>
                  </a:lnTo>
                  <a:lnTo>
                    <a:pt x="14393" y="9224"/>
                  </a:lnTo>
                  <a:lnTo>
                    <a:pt x="13538" y="6729"/>
                  </a:lnTo>
                  <a:lnTo>
                    <a:pt x="16398" y="5419"/>
                  </a:lnTo>
                  <a:lnTo>
                    <a:pt x="11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0;p15">
              <a:extLst>
                <a:ext uri="{FF2B5EF4-FFF2-40B4-BE49-F238E27FC236}">
                  <a16:creationId xmlns:a16="http://schemas.microsoft.com/office/drawing/2014/main" id="{98095E7E-1C0C-C834-8DEA-7DCB0E4EC3C9}"/>
                </a:ext>
              </a:extLst>
            </p:cNvPr>
            <p:cNvSpPr/>
            <p:nvPr/>
          </p:nvSpPr>
          <p:spPr>
            <a:xfrm>
              <a:off x="4389700" y="2891900"/>
              <a:ext cx="489525" cy="47025"/>
            </a:xfrm>
            <a:custGeom>
              <a:avLst/>
              <a:gdLst/>
              <a:ahLst/>
              <a:cxnLst/>
              <a:rect l="l" t="t" r="r" b="b"/>
              <a:pathLst>
                <a:path w="19581" h="1881" extrusionOk="0">
                  <a:moveTo>
                    <a:pt x="19544" y="0"/>
                  </a:moveTo>
                  <a:lnTo>
                    <a:pt x="1" y="580"/>
                  </a:lnTo>
                  <a:lnTo>
                    <a:pt x="45" y="1881"/>
                  </a:lnTo>
                  <a:lnTo>
                    <a:pt x="19580" y="1302"/>
                  </a:lnTo>
                  <a:lnTo>
                    <a:pt x="19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;p15">
              <a:extLst>
                <a:ext uri="{FF2B5EF4-FFF2-40B4-BE49-F238E27FC236}">
                  <a16:creationId xmlns:a16="http://schemas.microsoft.com/office/drawing/2014/main" id="{4289408B-F06A-34A7-E4AC-7739FE74E5EE}"/>
                </a:ext>
              </a:extLst>
            </p:cNvPr>
            <p:cNvSpPr/>
            <p:nvPr/>
          </p:nvSpPr>
          <p:spPr>
            <a:xfrm>
              <a:off x="3902225" y="2931325"/>
              <a:ext cx="961175" cy="647475"/>
            </a:xfrm>
            <a:custGeom>
              <a:avLst/>
              <a:gdLst/>
              <a:ahLst/>
              <a:cxnLst/>
              <a:rect l="l" t="t" r="r" b="b"/>
              <a:pathLst>
                <a:path w="38447" h="25899" extrusionOk="0">
                  <a:moveTo>
                    <a:pt x="29855" y="1"/>
                  </a:moveTo>
                  <a:lnTo>
                    <a:pt x="1" y="874"/>
                  </a:lnTo>
                  <a:lnTo>
                    <a:pt x="731" y="25899"/>
                  </a:lnTo>
                  <a:lnTo>
                    <a:pt x="38437" y="24794"/>
                  </a:lnTo>
                  <a:lnTo>
                    <a:pt x="38446" y="24722"/>
                  </a:lnTo>
                  <a:lnTo>
                    <a:pt x="36717" y="21140"/>
                  </a:lnTo>
                  <a:lnTo>
                    <a:pt x="37626" y="20329"/>
                  </a:lnTo>
                  <a:lnTo>
                    <a:pt x="36673" y="19723"/>
                  </a:lnTo>
                  <a:lnTo>
                    <a:pt x="38197" y="16203"/>
                  </a:lnTo>
                  <a:lnTo>
                    <a:pt x="35951" y="9269"/>
                  </a:lnTo>
                  <a:lnTo>
                    <a:pt x="36922" y="7612"/>
                  </a:lnTo>
                  <a:lnTo>
                    <a:pt x="35853" y="5927"/>
                  </a:lnTo>
                  <a:lnTo>
                    <a:pt x="37163" y="4385"/>
                  </a:lnTo>
                  <a:lnTo>
                    <a:pt x="29855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;p15">
              <a:extLst>
                <a:ext uri="{FF2B5EF4-FFF2-40B4-BE49-F238E27FC236}">
                  <a16:creationId xmlns:a16="http://schemas.microsoft.com/office/drawing/2014/main" id="{11320CAA-04A3-DE7B-DB28-A45FC2AB8488}"/>
                </a:ext>
              </a:extLst>
            </p:cNvPr>
            <p:cNvSpPr/>
            <p:nvPr/>
          </p:nvSpPr>
          <p:spPr>
            <a:xfrm>
              <a:off x="3822475" y="2408425"/>
              <a:ext cx="1100175" cy="514475"/>
            </a:xfrm>
            <a:custGeom>
              <a:avLst/>
              <a:gdLst/>
              <a:ahLst/>
              <a:cxnLst/>
              <a:rect l="l" t="t" r="r" b="b"/>
              <a:pathLst>
                <a:path w="44007" h="20579" extrusionOk="0">
                  <a:moveTo>
                    <a:pt x="44007" y="1"/>
                  </a:moveTo>
                  <a:lnTo>
                    <a:pt x="13956" y="883"/>
                  </a:lnTo>
                  <a:lnTo>
                    <a:pt x="0" y="20578"/>
                  </a:lnTo>
                  <a:lnTo>
                    <a:pt x="3155" y="20489"/>
                  </a:lnTo>
                  <a:lnTo>
                    <a:pt x="29062" y="19732"/>
                  </a:lnTo>
                  <a:lnTo>
                    <a:pt x="37706" y="16764"/>
                  </a:lnTo>
                  <a:lnTo>
                    <a:pt x="35309" y="14937"/>
                  </a:lnTo>
                  <a:lnTo>
                    <a:pt x="36851" y="12549"/>
                  </a:lnTo>
                  <a:lnTo>
                    <a:pt x="34150" y="11586"/>
                  </a:lnTo>
                  <a:lnTo>
                    <a:pt x="41342" y="6087"/>
                  </a:lnTo>
                  <a:lnTo>
                    <a:pt x="39426" y="5170"/>
                  </a:lnTo>
                  <a:lnTo>
                    <a:pt x="42251" y="3441"/>
                  </a:lnTo>
                  <a:lnTo>
                    <a:pt x="40371" y="2442"/>
                  </a:lnTo>
                  <a:lnTo>
                    <a:pt x="4400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;p15">
              <a:extLst>
                <a:ext uri="{FF2B5EF4-FFF2-40B4-BE49-F238E27FC236}">
                  <a16:creationId xmlns:a16="http://schemas.microsoft.com/office/drawing/2014/main" id="{C0460AD1-2DF6-BA50-D77E-970C652D263F}"/>
                </a:ext>
              </a:extLst>
            </p:cNvPr>
            <p:cNvSpPr/>
            <p:nvPr/>
          </p:nvSpPr>
          <p:spPr>
            <a:xfrm>
              <a:off x="3920500" y="3551150"/>
              <a:ext cx="946900" cy="231075"/>
            </a:xfrm>
            <a:custGeom>
              <a:avLst/>
              <a:gdLst/>
              <a:ahLst/>
              <a:cxnLst/>
              <a:rect l="l" t="t" r="r" b="b"/>
              <a:pathLst>
                <a:path w="37876" h="9243" extrusionOk="0">
                  <a:moveTo>
                    <a:pt x="37706" y="1"/>
                  </a:moveTo>
                  <a:lnTo>
                    <a:pt x="0" y="1106"/>
                  </a:lnTo>
                  <a:lnTo>
                    <a:pt x="241" y="9242"/>
                  </a:lnTo>
                  <a:lnTo>
                    <a:pt x="36334" y="8182"/>
                  </a:lnTo>
                  <a:lnTo>
                    <a:pt x="37876" y="5267"/>
                  </a:lnTo>
                  <a:lnTo>
                    <a:pt x="36922" y="3744"/>
                  </a:lnTo>
                  <a:lnTo>
                    <a:pt x="37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;p15">
              <a:extLst>
                <a:ext uri="{FF2B5EF4-FFF2-40B4-BE49-F238E27FC236}">
                  <a16:creationId xmlns:a16="http://schemas.microsoft.com/office/drawing/2014/main" id="{6F517EE2-8ADB-66AF-5139-BB1322869CC9}"/>
                </a:ext>
              </a:extLst>
            </p:cNvPr>
            <p:cNvSpPr/>
            <p:nvPr/>
          </p:nvSpPr>
          <p:spPr>
            <a:xfrm>
              <a:off x="4036800" y="3725150"/>
              <a:ext cx="755750" cy="53950"/>
            </a:xfrm>
            <a:custGeom>
              <a:avLst/>
              <a:gdLst/>
              <a:ahLst/>
              <a:cxnLst/>
              <a:rect l="l" t="t" r="r" b="b"/>
              <a:pathLst>
                <a:path w="30230" h="2158" extrusionOk="0">
                  <a:moveTo>
                    <a:pt x="30194" y="1"/>
                  </a:moveTo>
                  <a:lnTo>
                    <a:pt x="0" y="892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5;p15">
              <a:extLst>
                <a:ext uri="{FF2B5EF4-FFF2-40B4-BE49-F238E27FC236}">
                  <a16:creationId xmlns:a16="http://schemas.microsoft.com/office/drawing/2014/main" id="{5005CE2F-F13A-0B62-34D1-BBEAE88DA7CB}"/>
                </a:ext>
              </a:extLst>
            </p:cNvPr>
            <p:cNvSpPr/>
            <p:nvPr/>
          </p:nvSpPr>
          <p:spPr>
            <a:xfrm>
              <a:off x="4035900" y="3693750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4" y="0"/>
                  </a:moveTo>
                  <a:lnTo>
                    <a:pt x="1" y="882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;p15">
              <a:extLst>
                <a:ext uri="{FF2B5EF4-FFF2-40B4-BE49-F238E27FC236}">
                  <a16:creationId xmlns:a16="http://schemas.microsoft.com/office/drawing/2014/main" id="{9BAD3A69-293E-DF8F-91D5-18C1BAB733BC}"/>
                </a:ext>
              </a:extLst>
            </p:cNvPr>
            <p:cNvSpPr/>
            <p:nvPr/>
          </p:nvSpPr>
          <p:spPr>
            <a:xfrm>
              <a:off x="4034800" y="3662100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202" y="1"/>
                  </a:moveTo>
                  <a:lnTo>
                    <a:pt x="0" y="892"/>
                  </a:lnTo>
                  <a:lnTo>
                    <a:pt x="45" y="2148"/>
                  </a:lnTo>
                  <a:lnTo>
                    <a:pt x="30238" y="1266"/>
                  </a:lnTo>
                  <a:lnTo>
                    <a:pt x="3020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;p15">
              <a:extLst>
                <a:ext uri="{FF2B5EF4-FFF2-40B4-BE49-F238E27FC236}">
                  <a16:creationId xmlns:a16="http://schemas.microsoft.com/office/drawing/2014/main" id="{909600E6-B8E4-1BDF-5A70-BE0769A2930A}"/>
                </a:ext>
              </a:extLst>
            </p:cNvPr>
            <p:cNvSpPr/>
            <p:nvPr/>
          </p:nvSpPr>
          <p:spPr>
            <a:xfrm>
              <a:off x="4033900" y="3630475"/>
              <a:ext cx="755975" cy="53925"/>
            </a:xfrm>
            <a:custGeom>
              <a:avLst/>
              <a:gdLst/>
              <a:ahLst/>
              <a:cxnLst/>
              <a:rect l="l" t="t" r="r" b="b"/>
              <a:pathLst>
                <a:path w="30239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38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8;p15">
              <a:extLst>
                <a:ext uri="{FF2B5EF4-FFF2-40B4-BE49-F238E27FC236}">
                  <a16:creationId xmlns:a16="http://schemas.microsoft.com/office/drawing/2014/main" id="{CABB5CC0-931F-6B44-A4C1-A718BCB68200}"/>
                </a:ext>
              </a:extLst>
            </p:cNvPr>
            <p:cNvSpPr/>
            <p:nvPr/>
          </p:nvSpPr>
          <p:spPr>
            <a:xfrm>
              <a:off x="4033000" y="3599050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9;p15">
              <a:extLst>
                <a:ext uri="{FF2B5EF4-FFF2-40B4-BE49-F238E27FC236}">
                  <a16:creationId xmlns:a16="http://schemas.microsoft.com/office/drawing/2014/main" id="{6C2569B6-43AC-4AD0-A250-95BDEC4F569E}"/>
                </a:ext>
              </a:extLst>
            </p:cNvPr>
            <p:cNvSpPr/>
            <p:nvPr/>
          </p:nvSpPr>
          <p:spPr>
            <a:xfrm>
              <a:off x="4032125" y="3567425"/>
              <a:ext cx="755750" cy="53925"/>
            </a:xfrm>
            <a:custGeom>
              <a:avLst/>
              <a:gdLst/>
              <a:ahLst/>
              <a:cxnLst/>
              <a:rect l="l" t="t" r="r" b="b"/>
              <a:pathLst>
                <a:path w="30230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0;p15">
              <a:extLst>
                <a:ext uri="{FF2B5EF4-FFF2-40B4-BE49-F238E27FC236}">
                  <a16:creationId xmlns:a16="http://schemas.microsoft.com/office/drawing/2014/main" id="{CDA9FCA7-8AC1-CB41-3C2D-9632C0883B7C}"/>
                </a:ext>
              </a:extLst>
            </p:cNvPr>
            <p:cNvSpPr/>
            <p:nvPr/>
          </p:nvSpPr>
          <p:spPr>
            <a:xfrm>
              <a:off x="4031225" y="3536000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0" y="883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;p15">
              <a:extLst>
                <a:ext uri="{FF2B5EF4-FFF2-40B4-BE49-F238E27FC236}">
                  <a16:creationId xmlns:a16="http://schemas.microsoft.com/office/drawing/2014/main" id="{452034B2-504E-3B10-29C7-3F32785907AE}"/>
                </a:ext>
              </a:extLst>
            </p:cNvPr>
            <p:cNvSpPr/>
            <p:nvPr/>
          </p:nvSpPr>
          <p:spPr>
            <a:xfrm>
              <a:off x="4030325" y="3504375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4" y="0"/>
                  </a:moveTo>
                  <a:lnTo>
                    <a:pt x="1" y="891"/>
                  </a:lnTo>
                  <a:lnTo>
                    <a:pt x="36" y="2148"/>
                  </a:lnTo>
                  <a:lnTo>
                    <a:pt x="30230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;p15">
              <a:extLst>
                <a:ext uri="{FF2B5EF4-FFF2-40B4-BE49-F238E27FC236}">
                  <a16:creationId xmlns:a16="http://schemas.microsoft.com/office/drawing/2014/main" id="{05D7C7F4-ACE5-345F-8672-62FCE2E5ECE4}"/>
                </a:ext>
              </a:extLst>
            </p:cNvPr>
            <p:cNvSpPr/>
            <p:nvPr/>
          </p:nvSpPr>
          <p:spPr>
            <a:xfrm>
              <a:off x="4029225" y="3472725"/>
              <a:ext cx="755975" cy="53950"/>
            </a:xfrm>
            <a:custGeom>
              <a:avLst/>
              <a:gdLst/>
              <a:ahLst/>
              <a:cxnLst/>
              <a:rect l="l" t="t" r="r" b="b"/>
              <a:pathLst>
                <a:path w="30239" h="2158" extrusionOk="0">
                  <a:moveTo>
                    <a:pt x="30203" y="1"/>
                  </a:moveTo>
                  <a:lnTo>
                    <a:pt x="0" y="892"/>
                  </a:lnTo>
                  <a:lnTo>
                    <a:pt x="45" y="2157"/>
                  </a:lnTo>
                  <a:lnTo>
                    <a:pt x="30238" y="1266"/>
                  </a:lnTo>
                  <a:lnTo>
                    <a:pt x="30203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;p15">
              <a:extLst>
                <a:ext uri="{FF2B5EF4-FFF2-40B4-BE49-F238E27FC236}">
                  <a16:creationId xmlns:a16="http://schemas.microsoft.com/office/drawing/2014/main" id="{5444C857-F762-0E0C-ECC1-BEC427166F84}"/>
                </a:ext>
              </a:extLst>
            </p:cNvPr>
            <p:cNvSpPr/>
            <p:nvPr/>
          </p:nvSpPr>
          <p:spPr>
            <a:xfrm>
              <a:off x="4028325" y="3441325"/>
              <a:ext cx="755975" cy="53700"/>
            </a:xfrm>
            <a:custGeom>
              <a:avLst/>
              <a:gdLst/>
              <a:ahLst/>
              <a:cxnLst/>
              <a:rect l="l" t="t" r="r" b="b"/>
              <a:pathLst>
                <a:path w="30239" h="2148" extrusionOk="0">
                  <a:moveTo>
                    <a:pt x="30194" y="0"/>
                  </a:moveTo>
                  <a:lnTo>
                    <a:pt x="1" y="882"/>
                  </a:lnTo>
                  <a:lnTo>
                    <a:pt x="36" y="2148"/>
                  </a:lnTo>
                  <a:lnTo>
                    <a:pt x="30239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4;p15">
              <a:extLst>
                <a:ext uri="{FF2B5EF4-FFF2-40B4-BE49-F238E27FC236}">
                  <a16:creationId xmlns:a16="http://schemas.microsoft.com/office/drawing/2014/main" id="{468CCC0F-11CE-D4E8-773F-3118D59EF92B}"/>
                </a:ext>
              </a:extLst>
            </p:cNvPr>
            <p:cNvSpPr/>
            <p:nvPr/>
          </p:nvSpPr>
          <p:spPr>
            <a:xfrm>
              <a:off x="4027425" y="3409675"/>
              <a:ext cx="755775" cy="53725"/>
            </a:xfrm>
            <a:custGeom>
              <a:avLst/>
              <a:gdLst/>
              <a:ahLst/>
              <a:cxnLst/>
              <a:rect l="l" t="t" r="r" b="b"/>
              <a:pathLst>
                <a:path w="30231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7" y="2148"/>
                  </a:lnTo>
                  <a:lnTo>
                    <a:pt x="30230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;p15">
              <a:extLst>
                <a:ext uri="{FF2B5EF4-FFF2-40B4-BE49-F238E27FC236}">
                  <a16:creationId xmlns:a16="http://schemas.microsoft.com/office/drawing/2014/main" id="{3D32B8C5-18DD-334A-3EB3-1175259EC618}"/>
                </a:ext>
              </a:extLst>
            </p:cNvPr>
            <p:cNvSpPr/>
            <p:nvPr/>
          </p:nvSpPr>
          <p:spPr>
            <a:xfrm>
              <a:off x="4026550" y="3378050"/>
              <a:ext cx="755750" cy="53925"/>
            </a:xfrm>
            <a:custGeom>
              <a:avLst/>
              <a:gdLst/>
              <a:ahLst/>
              <a:cxnLst/>
              <a:rect l="l" t="t" r="r" b="b"/>
              <a:pathLst>
                <a:path w="30230" h="2157" extrusionOk="0">
                  <a:moveTo>
                    <a:pt x="30194" y="0"/>
                  </a:moveTo>
                  <a:lnTo>
                    <a:pt x="0" y="891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;p15">
              <a:extLst>
                <a:ext uri="{FF2B5EF4-FFF2-40B4-BE49-F238E27FC236}">
                  <a16:creationId xmlns:a16="http://schemas.microsoft.com/office/drawing/2014/main" id="{0C33BB87-9019-A3F6-F5D0-DD55EC51CE1F}"/>
                </a:ext>
              </a:extLst>
            </p:cNvPr>
            <p:cNvSpPr/>
            <p:nvPr/>
          </p:nvSpPr>
          <p:spPr>
            <a:xfrm>
              <a:off x="4025650" y="3346625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0"/>
                  </a:moveTo>
                  <a:lnTo>
                    <a:pt x="1" y="883"/>
                  </a:lnTo>
                  <a:lnTo>
                    <a:pt x="36" y="2148"/>
                  </a:lnTo>
                  <a:lnTo>
                    <a:pt x="30230" y="1257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;p15">
              <a:extLst>
                <a:ext uri="{FF2B5EF4-FFF2-40B4-BE49-F238E27FC236}">
                  <a16:creationId xmlns:a16="http://schemas.microsoft.com/office/drawing/2014/main" id="{8C2B41B9-57EC-196C-D1E8-0CA63D126F64}"/>
                </a:ext>
              </a:extLst>
            </p:cNvPr>
            <p:cNvSpPr/>
            <p:nvPr/>
          </p:nvSpPr>
          <p:spPr>
            <a:xfrm>
              <a:off x="4024775" y="3315000"/>
              <a:ext cx="755750" cy="53700"/>
            </a:xfrm>
            <a:custGeom>
              <a:avLst/>
              <a:gdLst/>
              <a:ahLst/>
              <a:cxnLst/>
              <a:rect l="l" t="t" r="r" b="b"/>
              <a:pathLst>
                <a:path w="30230" h="2148" extrusionOk="0">
                  <a:moveTo>
                    <a:pt x="30193" y="0"/>
                  </a:moveTo>
                  <a:lnTo>
                    <a:pt x="0" y="891"/>
                  </a:lnTo>
                  <a:lnTo>
                    <a:pt x="36" y="2148"/>
                  </a:lnTo>
                  <a:lnTo>
                    <a:pt x="30229" y="1265"/>
                  </a:lnTo>
                  <a:lnTo>
                    <a:pt x="3019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8;p15">
              <a:extLst>
                <a:ext uri="{FF2B5EF4-FFF2-40B4-BE49-F238E27FC236}">
                  <a16:creationId xmlns:a16="http://schemas.microsoft.com/office/drawing/2014/main" id="{F3859294-BDCE-3B97-9F4F-C2FA52D0363C}"/>
                </a:ext>
              </a:extLst>
            </p:cNvPr>
            <p:cNvSpPr/>
            <p:nvPr/>
          </p:nvSpPr>
          <p:spPr>
            <a:xfrm>
              <a:off x="4023650" y="3283575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203" y="0"/>
                  </a:moveTo>
                  <a:lnTo>
                    <a:pt x="0" y="883"/>
                  </a:lnTo>
                  <a:lnTo>
                    <a:pt x="45" y="2148"/>
                  </a:lnTo>
                  <a:lnTo>
                    <a:pt x="30238" y="1257"/>
                  </a:lnTo>
                  <a:lnTo>
                    <a:pt x="30203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;p15">
              <a:extLst>
                <a:ext uri="{FF2B5EF4-FFF2-40B4-BE49-F238E27FC236}">
                  <a16:creationId xmlns:a16="http://schemas.microsoft.com/office/drawing/2014/main" id="{44BEB666-48BB-7C1F-0974-8569CC962636}"/>
                </a:ext>
              </a:extLst>
            </p:cNvPr>
            <p:cNvSpPr/>
            <p:nvPr/>
          </p:nvSpPr>
          <p:spPr>
            <a:xfrm>
              <a:off x="4022750" y="3251925"/>
              <a:ext cx="755975" cy="53725"/>
            </a:xfrm>
            <a:custGeom>
              <a:avLst/>
              <a:gdLst/>
              <a:ahLst/>
              <a:cxnLst/>
              <a:rect l="l" t="t" r="r" b="b"/>
              <a:pathLst>
                <a:path w="30239" h="2149" extrusionOk="0">
                  <a:moveTo>
                    <a:pt x="30194" y="1"/>
                  </a:moveTo>
                  <a:lnTo>
                    <a:pt x="1" y="892"/>
                  </a:lnTo>
                  <a:lnTo>
                    <a:pt x="36" y="2149"/>
                  </a:lnTo>
                  <a:lnTo>
                    <a:pt x="30239" y="1266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0;p15">
              <a:extLst>
                <a:ext uri="{FF2B5EF4-FFF2-40B4-BE49-F238E27FC236}">
                  <a16:creationId xmlns:a16="http://schemas.microsoft.com/office/drawing/2014/main" id="{E3C300AE-055B-F67F-4F77-0352107DB7C0}"/>
                </a:ext>
              </a:extLst>
            </p:cNvPr>
            <p:cNvSpPr/>
            <p:nvPr/>
          </p:nvSpPr>
          <p:spPr>
            <a:xfrm>
              <a:off x="4021875" y="3220300"/>
              <a:ext cx="755750" cy="53950"/>
            </a:xfrm>
            <a:custGeom>
              <a:avLst/>
              <a:gdLst/>
              <a:ahLst/>
              <a:cxnLst/>
              <a:rect l="l" t="t" r="r" b="b"/>
              <a:pathLst>
                <a:path w="30230" h="2158" extrusionOk="0">
                  <a:moveTo>
                    <a:pt x="30194" y="0"/>
                  </a:moveTo>
                  <a:lnTo>
                    <a:pt x="0" y="892"/>
                  </a:lnTo>
                  <a:lnTo>
                    <a:pt x="36" y="2157"/>
                  </a:lnTo>
                  <a:lnTo>
                    <a:pt x="30229" y="1266"/>
                  </a:lnTo>
                  <a:lnTo>
                    <a:pt x="30194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;p15">
              <a:extLst>
                <a:ext uri="{FF2B5EF4-FFF2-40B4-BE49-F238E27FC236}">
                  <a16:creationId xmlns:a16="http://schemas.microsoft.com/office/drawing/2014/main" id="{42F7328E-9281-C56F-F0AF-1DC6D83763B7}"/>
                </a:ext>
              </a:extLst>
            </p:cNvPr>
            <p:cNvSpPr/>
            <p:nvPr/>
          </p:nvSpPr>
          <p:spPr>
            <a:xfrm>
              <a:off x="4020975" y="3188875"/>
              <a:ext cx="755750" cy="53725"/>
            </a:xfrm>
            <a:custGeom>
              <a:avLst/>
              <a:gdLst/>
              <a:ahLst/>
              <a:cxnLst/>
              <a:rect l="l" t="t" r="r" b="b"/>
              <a:pathLst>
                <a:path w="30230" h="2149" extrusionOk="0">
                  <a:moveTo>
                    <a:pt x="30194" y="1"/>
                  </a:moveTo>
                  <a:lnTo>
                    <a:pt x="1" y="883"/>
                  </a:lnTo>
                  <a:lnTo>
                    <a:pt x="36" y="2149"/>
                  </a:lnTo>
                  <a:lnTo>
                    <a:pt x="30230" y="1257"/>
                  </a:lnTo>
                  <a:lnTo>
                    <a:pt x="3019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;p15">
              <a:extLst>
                <a:ext uri="{FF2B5EF4-FFF2-40B4-BE49-F238E27FC236}">
                  <a16:creationId xmlns:a16="http://schemas.microsoft.com/office/drawing/2014/main" id="{6470844C-4AF1-DCC2-4FC4-3F393641BAA4}"/>
                </a:ext>
              </a:extLst>
            </p:cNvPr>
            <p:cNvSpPr/>
            <p:nvPr/>
          </p:nvSpPr>
          <p:spPr>
            <a:xfrm>
              <a:off x="4020975" y="3210050"/>
              <a:ext cx="53275" cy="569050"/>
            </a:xfrm>
            <a:custGeom>
              <a:avLst/>
              <a:gdLst/>
              <a:ahLst/>
              <a:cxnLst/>
              <a:rect l="l" t="t" r="r" b="b"/>
              <a:pathLst>
                <a:path w="2131" h="22762" extrusionOk="0">
                  <a:moveTo>
                    <a:pt x="1462" y="1"/>
                  </a:moveTo>
                  <a:lnTo>
                    <a:pt x="1" y="36"/>
                  </a:lnTo>
                  <a:lnTo>
                    <a:pt x="669" y="22761"/>
                  </a:lnTo>
                  <a:lnTo>
                    <a:pt x="2130" y="22717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3;p15">
              <a:extLst>
                <a:ext uri="{FF2B5EF4-FFF2-40B4-BE49-F238E27FC236}">
                  <a16:creationId xmlns:a16="http://schemas.microsoft.com/office/drawing/2014/main" id="{E5E40467-DE8C-2759-63FC-06D1DAD179E6}"/>
                </a:ext>
              </a:extLst>
            </p:cNvPr>
            <p:cNvSpPr/>
            <p:nvPr/>
          </p:nvSpPr>
          <p:spPr>
            <a:xfrm>
              <a:off x="4739275" y="3188875"/>
              <a:ext cx="53275" cy="569050"/>
            </a:xfrm>
            <a:custGeom>
              <a:avLst/>
              <a:gdLst/>
              <a:ahLst/>
              <a:cxnLst/>
              <a:rect l="l" t="t" r="r" b="b"/>
              <a:pathLst>
                <a:path w="2131" h="22762" extrusionOk="0">
                  <a:moveTo>
                    <a:pt x="1462" y="1"/>
                  </a:moveTo>
                  <a:lnTo>
                    <a:pt x="0" y="45"/>
                  </a:lnTo>
                  <a:lnTo>
                    <a:pt x="669" y="22762"/>
                  </a:lnTo>
                  <a:lnTo>
                    <a:pt x="2130" y="22717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4;p15">
              <a:extLst>
                <a:ext uri="{FF2B5EF4-FFF2-40B4-BE49-F238E27FC236}">
                  <a16:creationId xmlns:a16="http://schemas.microsoft.com/office/drawing/2014/main" id="{DA741272-6699-02D0-173B-00A331F0576E}"/>
                </a:ext>
              </a:extLst>
            </p:cNvPr>
            <p:cNvSpPr/>
            <p:nvPr/>
          </p:nvSpPr>
          <p:spPr>
            <a:xfrm>
              <a:off x="4350500" y="3722700"/>
              <a:ext cx="124775" cy="27425"/>
            </a:xfrm>
            <a:custGeom>
              <a:avLst/>
              <a:gdLst/>
              <a:ahLst/>
              <a:cxnLst/>
              <a:rect l="l" t="t" r="r" b="b"/>
              <a:pathLst>
                <a:path w="4991" h="1097" extrusionOk="0">
                  <a:moveTo>
                    <a:pt x="4492" y="1"/>
                  </a:moveTo>
                  <a:lnTo>
                    <a:pt x="473" y="117"/>
                  </a:lnTo>
                  <a:lnTo>
                    <a:pt x="374" y="125"/>
                  </a:lnTo>
                  <a:lnTo>
                    <a:pt x="285" y="161"/>
                  </a:lnTo>
                  <a:lnTo>
                    <a:pt x="205" y="206"/>
                  </a:lnTo>
                  <a:lnTo>
                    <a:pt x="134" y="268"/>
                  </a:lnTo>
                  <a:lnTo>
                    <a:pt x="71" y="348"/>
                  </a:lnTo>
                  <a:lnTo>
                    <a:pt x="27" y="428"/>
                  </a:lnTo>
                  <a:lnTo>
                    <a:pt x="0" y="527"/>
                  </a:lnTo>
                  <a:lnTo>
                    <a:pt x="0" y="625"/>
                  </a:lnTo>
                  <a:lnTo>
                    <a:pt x="9" y="723"/>
                  </a:lnTo>
                  <a:lnTo>
                    <a:pt x="45" y="812"/>
                  </a:lnTo>
                  <a:lnTo>
                    <a:pt x="89" y="892"/>
                  </a:lnTo>
                  <a:lnTo>
                    <a:pt x="152" y="963"/>
                  </a:lnTo>
                  <a:lnTo>
                    <a:pt x="223" y="1017"/>
                  </a:lnTo>
                  <a:lnTo>
                    <a:pt x="312" y="1061"/>
                  </a:lnTo>
                  <a:lnTo>
                    <a:pt x="401" y="1088"/>
                  </a:lnTo>
                  <a:lnTo>
                    <a:pt x="499" y="1097"/>
                  </a:lnTo>
                  <a:lnTo>
                    <a:pt x="4519" y="981"/>
                  </a:lnTo>
                  <a:lnTo>
                    <a:pt x="4617" y="963"/>
                  </a:lnTo>
                  <a:lnTo>
                    <a:pt x="4706" y="936"/>
                  </a:lnTo>
                  <a:lnTo>
                    <a:pt x="4786" y="883"/>
                  </a:lnTo>
                  <a:lnTo>
                    <a:pt x="4857" y="821"/>
                  </a:lnTo>
                  <a:lnTo>
                    <a:pt x="4920" y="749"/>
                  </a:lnTo>
                  <a:lnTo>
                    <a:pt x="4964" y="669"/>
                  </a:lnTo>
                  <a:lnTo>
                    <a:pt x="4991" y="571"/>
                  </a:lnTo>
                  <a:lnTo>
                    <a:pt x="4991" y="473"/>
                  </a:lnTo>
                  <a:lnTo>
                    <a:pt x="4982" y="375"/>
                  </a:lnTo>
                  <a:lnTo>
                    <a:pt x="4946" y="286"/>
                  </a:lnTo>
                  <a:lnTo>
                    <a:pt x="4902" y="206"/>
                  </a:lnTo>
                  <a:lnTo>
                    <a:pt x="4839" y="134"/>
                  </a:lnTo>
                  <a:lnTo>
                    <a:pt x="4768" y="72"/>
                  </a:lnTo>
                  <a:lnTo>
                    <a:pt x="4679" y="27"/>
                  </a:lnTo>
                  <a:lnTo>
                    <a:pt x="4590" y="10"/>
                  </a:lnTo>
                  <a:lnTo>
                    <a:pt x="4492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;p15">
              <a:extLst>
                <a:ext uri="{FF2B5EF4-FFF2-40B4-BE49-F238E27FC236}">
                  <a16:creationId xmlns:a16="http://schemas.microsoft.com/office/drawing/2014/main" id="{8B3EA37B-C054-E65B-4DE6-6E7CF8170F11}"/>
                </a:ext>
              </a:extLst>
            </p:cNvPr>
            <p:cNvSpPr/>
            <p:nvPr/>
          </p:nvSpPr>
          <p:spPr>
            <a:xfrm>
              <a:off x="4921750" y="2303725"/>
              <a:ext cx="1279550" cy="1523275"/>
            </a:xfrm>
            <a:custGeom>
              <a:avLst/>
              <a:gdLst/>
              <a:ahLst/>
              <a:cxnLst/>
              <a:rect l="l" t="t" r="r" b="b"/>
              <a:pathLst>
                <a:path w="51182" h="60931" extrusionOk="0">
                  <a:moveTo>
                    <a:pt x="27841" y="0"/>
                  </a:moveTo>
                  <a:lnTo>
                    <a:pt x="2291" y="20676"/>
                  </a:lnTo>
                  <a:lnTo>
                    <a:pt x="0" y="57936"/>
                  </a:lnTo>
                  <a:lnTo>
                    <a:pt x="48900" y="60930"/>
                  </a:lnTo>
                  <a:lnTo>
                    <a:pt x="51181" y="23679"/>
                  </a:lnTo>
                  <a:lnTo>
                    <a:pt x="27841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;p15">
              <a:extLst>
                <a:ext uri="{FF2B5EF4-FFF2-40B4-BE49-F238E27FC236}">
                  <a16:creationId xmlns:a16="http://schemas.microsoft.com/office/drawing/2014/main" id="{A210D391-9B77-EBF5-693E-FF93C7871937}"/>
                </a:ext>
              </a:extLst>
            </p:cNvPr>
            <p:cNvSpPr/>
            <p:nvPr/>
          </p:nvSpPr>
          <p:spPr>
            <a:xfrm>
              <a:off x="4921750" y="3548925"/>
              <a:ext cx="1234750" cy="278075"/>
            </a:xfrm>
            <a:custGeom>
              <a:avLst/>
              <a:gdLst/>
              <a:ahLst/>
              <a:cxnLst/>
              <a:rect l="l" t="t" r="r" b="b"/>
              <a:pathLst>
                <a:path w="49390" h="11123" extrusionOk="0">
                  <a:moveTo>
                    <a:pt x="499" y="0"/>
                  </a:moveTo>
                  <a:lnTo>
                    <a:pt x="0" y="8128"/>
                  </a:lnTo>
                  <a:lnTo>
                    <a:pt x="48900" y="11122"/>
                  </a:lnTo>
                  <a:lnTo>
                    <a:pt x="49390" y="2995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7;p15">
              <a:extLst>
                <a:ext uri="{FF2B5EF4-FFF2-40B4-BE49-F238E27FC236}">
                  <a16:creationId xmlns:a16="http://schemas.microsoft.com/office/drawing/2014/main" id="{313BF9BB-7BB7-80BA-0FE5-39773D903DEA}"/>
                </a:ext>
              </a:extLst>
            </p:cNvPr>
            <p:cNvSpPr/>
            <p:nvPr/>
          </p:nvSpPr>
          <p:spPr>
            <a:xfrm>
              <a:off x="5043600" y="3711800"/>
              <a:ext cx="596250" cy="84000"/>
            </a:xfrm>
            <a:custGeom>
              <a:avLst/>
              <a:gdLst/>
              <a:ahLst/>
              <a:cxnLst/>
              <a:rect l="l" t="t" r="r" b="b"/>
              <a:pathLst>
                <a:path w="23850" h="3360" extrusionOk="0">
                  <a:moveTo>
                    <a:pt x="117" y="0"/>
                  </a:moveTo>
                  <a:lnTo>
                    <a:pt x="1" y="1907"/>
                  </a:lnTo>
                  <a:lnTo>
                    <a:pt x="23733" y="3360"/>
                  </a:lnTo>
                  <a:lnTo>
                    <a:pt x="23849" y="145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8;p15">
              <a:extLst>
                <a:ext uri="{FF2B5EF4-FFF2-40B4-BE49-F238E27FC236}">
                  <a16:creationId xmlns:a16="http://schemas.microsoft.com/office/drawing/2014/main" id="{5409882A-2364-1E84-ECD1-D1226CA9BFFA}"/>
                </a:ext>
              </a:extLst>
            </p:cNvPr>
            <p:cNvSpPr/>
            <p:nvPr/>
          </p:nvSpPr>
          <p:spPr>
            <a:xfrm>
              <a:off x="5106225" y="3667900"/>
              <a:ext cx="477025" cy="76675"/>
            </a:xfrm>
            <a:custGeom>
              <a:avLst/>
              <a:gdLst/>
              <a:ahLst/>
              <a:cxnLst/>
              <a:rect l="l" t="t" r="r" b="b"/>
              <a:pathLst>
                <a:path w="19081" h="3067" extrusionOk="0">
                  <a:moveTo>
                    <a:pt x="116" y="0"/>
                  </a:moveTo>
                  <a:lnTo>
                    <a:pt x="0" y="1908"/>
                  </a:lnTo>
                  <a:lnTo>
                    <a:pt x="18965" y="3066"/>
                  </a:lnTo>
                  <a:lnTo>
                    <a:pt x="19081" y="1159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9;p15">
              <a:extLst>
                <a:ext uri="{FF2B5EF4-FFF2-40B4-BE49-F238E27FC236}">
                  <a16:creationId xmlns:a16="http://schemas.microsoft.com/office/drawing/2014/main" id="{4A9EE8D0-29C2-A3B5-47D9-403852E10862}"/>
                </a:ext>
              </a:extLst>
            </p:cNvPr>
            <p:cNvSpPr/>
            <p:nvPr/>
          </p:nvSpPr>
          <p:spPr>
            <a:xfrm>
              <a:off x="5158125" y="3623125"/>
              <a:ext cx="379000" cy="70875"/>
            </a:xfrm>
            <a:custGeom>
              <a:avLst/>
              <a:gdLst/>
              <a:ahLst/>
              <a:cxnLst/>
              <a:rect l="l" t="t" r="r" b="b"/>
              <a:pathLst>
                <a:path w="15160" h="2835" extrusionOk="0">
                  <a:moveTo>
                    <a:pt x="117" y="0"/>
                  </a:moveTo>
                  <a:lnTo>
                    <a:pt x="1" y="1907"/>
                  </a:lnTo>
                  <a:lnTo>
                    <a:pt x="15044" y="2834"/>
                  </a:lnTo>
                  <a:lnTo>
                    <a:pt x="15160" y="927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0;p15">
              <a:extLst>
                <a:ext uri="{FF2B5EF4-FFF2-40B4-BE49-F238E27FC236}">
                  <a16:creationId xmlns:a16="http://schemas.microsoft.com/office/drawing/2014/main" id="{F28F5C32-53D7-0589-243F-008D1292A666}"/>
                </a:ext>
              </a:extLst>
            </p:cNvPr>
            <p:cNvSpPr/>
            <p:nvPr/>
          </p:nvSpPr>
          <p:spPr>
            <a:xfrm>
              <a:off x="5189775" y="3054975"/>
              <a:ext cx="345800" cy="589100"/>
            </a:xfrm>
            <a:custGeom>
              <a:avLst/>
              <a:gdLst/>
              <a:ahLst/>
              <a:cxnLst/>
              <a:rect l="l" t="t" r="r" b="b"/>
              <a:pathLst>
                <a:path w="13832" h="23564" extrusionOk="0">
                  <a:moveTo>
                    <a:pt x="1399" y="1"/>
                  </a:moveTo>
                  <a:lnTo>
                    <a:pt x="0" y="22797"/>
                  </a:lnTo>
                  <a:lnTo>
                    <a:pt x="12432" y="23564"/>
                  </a:lnTo>
                  <a:lnTo>
                    <a:pt x="13831" y="758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;p15">
              <a:extLst>
                <a:ext uri="{FF2B5EF4-FFF2-40B4-BE49-F238E27FC236}">
                  <a16:creationId xmlns:a16="http://schemas.microsoft.com/office/drawing/2014/main" id="{1F083DDD-0C30-AA8C-38CF-A001A8A8E2C3}"/>
                </a:ext>
              </a:extLst>
            </p:cNvPr>
            <p:cNvSpPr/>
            <p:nvPr/>
          </p:nvSpPr>
          <p:spPr>
            <a:xfrm>
              <a:off x="5249025" y="3094875"/>
              <a:ext cx="243550" cy="243300"/>
            </a:xfrm>
            <a:custGeom>
              <a:avLst/>
              <a:gdLst/>
              <a:ahLst/>
              <a:cxnLst/>
              <a:rect l="l" t="t" r="r" b="b"/>
              <a:pathLst>
                <a:path w="9742" h="9732" extrusionOk="0">
                  <a:moveTo>
                    <a:pt x="571" y="0"/>
                  </a:moveTo>
                  <a:lnTo>
                    <a:pt x="1" y="9170"/>
                  </a:lnTo>
                  <a:lnTo>
                    <a:pt x="9180" y="9732"/>
                  </a:lnTo>
                  <a:lnTo>
                    <a:pt x="9741" y="56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;p15">
              <a:extLst>
                <a:ext uri="{FF2B5EF4-FFF2-40B4-BE49-F238E27FC236}">
                  <a16:creationId xmlns:a16="http://schemas.microsoft.com/office/drawing/2014/main" id="{3AF88EEC-09F5-316A-E1A7-5C1A3C456CA2}"/>
                </a:ext>
              </a:extLst>
            </p:cNvPr>
            <p:cNvSpPr/>
            <p:nvPr/>
          </p:nvSpPr>
          <p:spPr>
            <a:xfrm>
              <a:off x="5232775" y="3360225"/>
              <a:ext cx="243525" cy="243300"/>
            </a:xfrm>
            <a:custGeom>
              <a:avLst/>
              <a:gdLst/>
              <a:ahLst/>
              <a:cxnLst/>
              <a:rect l="l" t="t" r="r" b="b"/>
              <a:pathLst>
                <a:path w="9741" h="9732" extrusionOk="0">
                  <a:moveTo>
                    <a:pt x="562" y="0"/>
                  </a:moveTo>
                  <a:lnTo>
                    <a:pt x="0" y="9170"/>
                  </a:lnTo>
                  <a:lnTo>
                    <a:pt x="9170" y="9732"/>
                  </a:lnTo>
                  <a:lnTo>
                    <a:pt x="9741" y="56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;p15">
              <a:extLst>
                <a:ext uri="{FF2B5EF4-FFF2-40B4-BE49-F238E27FC236}">
                  <a16:creationId xmlns:a16="http://schemas.microsoft.com/office/drawing/2014/main" id="{5A1C9BAD-821E-5BFE-FC8A-396242D17DFA}"/>
                </a:ext>
              </a:extLst>
            </p:cNvPr>
            <p:cNvSpPr/>
            <p:nvPr/>
          </p:nvSpPr>
          <p:spPr>
            <a:xfrm>
              <a:off x="5454450" y="3333700"/>
              <a:ext cx="45700" cy="45475"/>
            </a:xfrm>
            <a:custGeom>
              <a:avLst/>
              <a:gdLst/>
              <a:ahLst/>
              <a:cxnLst/>
              <a:rect l="l" t="t" r="r" b="b"/>
              <a:pathLst>
                <a:path w="1828" h="1819" extrusionOk="0">
                  <a:moveTo>
                    <a:pt x="874" y="1"/>
                  </a:moveTo>
                  <a:lnTo>
                    <a:pt x="785" y="10"/>
                  </a:lnTo>
                  <a:lnTo>
                    <a:pt x="696" y="27"/>
                  </a:lnTo>
                  <a:lnTo>
                    <a:pt x="615" y="54"/>
                  </a:lnTo>
                  <a:lnTo>
                    <a:pt x="526" y="81"/>
                  </a:lnTo>
                  <a:lnTo>
                    <a:pt x="455" y="125"/>
                  </a:lnTo>
                  <a:lnTo>
                    <a:pt x="375" y="170"/>
                  </a:lnTo>
                  <a:lnTo>
                    <a:pt x="312" y="232"/>
                  </a:lnTo>
                  <a:lnTo>
                    <a:pt x="250" y="286"/>
                  </a:lnTo>
                  <a:lnTo>
                    <a:pt x="188" y="357"/>
                  </a:lnTo>
                  <a:lnTo>
                    <a:pt x="143" y="428"/>
                  </a:lnTo>
                  <a:lnTo>
                    <a:pt x="99" y="509"/>
                  </a:lnTo>
                  <a:lnTo>
                    <a:pt x="63" y="589"/>
                  </a:lnTo>
                  <a:lnTo>
                    <a:pt x="36" y="669"/>
                  </a:lnTo>
                  <a:lnTo>
                    <a:pt x="18" y="767"/>
                  </a:lnTo>
                  <a:lnTo>
                    <a:pt x="0" y="856"/>
                  </a:lnTo>
                  <a:lnTo>
                    <a:pt x="0" y="945"/>
                  </a:lnTo>
                  <a:lnTo>
                    <a:pt x="9" y="1043"/>
                  </a:lnTo>
                  <a:lnTo>
                    <a:pt x="27" y="1132"/>
                  </a:lnTo>
                  <a:lnTo>
                    <a:pt x="54" y="1213"/>
                  </a:lnTo>
                  <a:lnTo>
                    <a:pt x="90" y="1293"/>
                  </a:lnTo>
                  <a:lnTo>
                    <a:pt x="125" y="1373"/>
                  </a:lnTo>
                  <a:lnTo>
                    <a:pt x="179" y="1444"/>
                  </a:lnTo>
                  <a:lnTo>
                    <a:pt x="232" y="1516"/>
                  </a:lnTo>
                  <a:lnTo>
                    <a:pt x="295" y="1578"/>
                  </a:lnTo>
                  <a:lnTo>
                    <a:pt x="357" y="1631"/>
                  </a:lnTo>
                  <a:lnTo>
                    <a:pt x="428" y="1685"/>
                  </a:lnTo>
                  <a:lnTo>
                    <a:pt x="508" y="1730"/>
                  </a:lnTo>
                  <a:lnTo>
                    <a:pt x="589" y="1765"/>
                  </a:lnTo>
                  <a:lnTo>
                    <a:pt x="678" y="1792"/>
                  </a:lnTo>
                  <a:lnTo>
                    <a:pt x="767" y="1810"/>
                  </a:lnTo>
                  <a:lnTo>
                    <a:pt x="856" y="1819"/>
                  </a:lnTo>
                  <a:lnTo>
                    <a:pt x="954" y="1819"/>
                  </a:lnTo>
                  <a:lnTo>
                    <a:pt x="1043" y="1810"/>
                  </a:lnTo>
                  <a:lnTo>
                    <a:pt x="1132" y="1801"/>
                  </a:lnTo>
                  <a:lnTo>
                    <a:pt x="1212" y="1774"/>
                  </a:lnTo>
                  <a:lnTo>
                    <a:pt x="1302" y="1738"/>
                  </a:lnTo>
                  <a:lnTo>
                    <a:pt x="1373" y="1694"/>
                  </a:lnTo>
                  <a:lnTo>
                    <a:pt x="1453" y="1649"/>
                  </a:lnTo>
                  <a:lnTo>
                    <a:pt x="1515" y="1596"/>
                  </a:lnTo>
                  <a:lnTo>
                    <a:pt x="1578" y="1533"/>
                  </a:lnTo>
                  <a:lnTo>
                    <a:pt x="1640" y="1462"/>
                  </a:lnTo>
                  <a:lnTo>
                    <a:pt x="1685" y="1391"/>
                  </a:lnTo>
                  <a:lnTo>
                    <a:pt x="1729" y="1320"/>
                  </a:lnTo>
                  <a:lnTo>
                    <a:pt x="1765" y="1239"/>
                  </a:lnTo>
                  <a:lnTo>
                    <a:pt x="1792" y="1150"/>
                  </a:lnTo>
                  <a:lnTo>
                    <a:pt x="1810" y="1061"/>
                  </a:lnTo>
                  <a:lnTo>
                    <a:pt x="1827" y="963"/>
                  </a:lnTo>
                  <a:lnTo>
                    <a:pt x="1827" y="874"/>
                  </a:lnTo>
                  <a:lnTo>
                    <a:pt x="1818" y="785"/>
                  </a:lnTo>
                  <a:lnTo>
                    <a:pt x="1801" y="696"/>
                  </a:lnTo>
                  <a:lnTo>
                    <a:pt x="1774" y="607"/>
                  </a:lnTo>
                  <a:lnTo>
                    <a:pt x="1738" y="526"/>
                  </a:lnTo>
                  <a:lnTo>
                    <a:pt x="1703" y="446"/>
                  </a:lnTo>
                  <a:lnTo>
                    <a:pt x="1649" y="375"/>
                  </a:lnTo>
                  <a:lnTo>
                    <a:pt x="1596" y="304"/>
                  </a:lnTo>
                  <a:lnTo>
                    <a:pt x="1533" y="241"/>
                  </a:lnTo>
                  <a:lnTo>
                    <a:pt x="1471" y="188"/>
                  </a:lnTo>
                  <a:lnTo>
                    <a:pt x="1400" y="134"/>
                  </a:lnTo>
                  <a:lnTo>
                    <a:pt x="1319" y="99"/>
                  </a:lnTo>
                  <a:lnTo>
                    <a:pt x="1239" y="63"/>
                  </a:lnTo>
                  <a:lnTo>
                    <a:pt x="1150" y="27"/>
                  </a:lnTo>
                  <a:lnTo>
                    <a:pt x="1061" y="10"/>
                  </a:lnTo>
                  <a:lnTo>
                    <a:pt x="97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;p15">
              <a:extLst>
                <a:ext uri="{FF2B5EF4-FFF2-40B4-BE49-F238E27FC236}">
                  <a16:creationId xmlns:a16="http://schemas.microsoft.com/office/drawing/2014/main" id="{D8683BF4-CEF9-B717-5D1B-5A055F0EA9EC}"/>
                </a:ext>
              </a:extLst>
            </p:cNvPr>
            <p:cNvSpPr/>
            <p:nvPr/>
          </p:nvSpPr>
          <p:spPr>
            <a:xfrm>
              <a:off x="5615300" y="3080375"/>
              <a:ext cx="420225" cy="406850"/>
            </a:xfrm>
            <a:custGeom>
              <a:avLst/>
              <a:gdLst/>
              <a:ahLst/>
              <a:cxnLst/>
              <a:rect l="l" t="t" r="r" b="b"/>
              <a:pathLst>
                <a:path w="16809" h="16274" extrusionOk="0">
                  <a:moveTo>
                    <a:pt x="937" y="1"/>
                  </a:moveTo>
                  <a:lnTo>
                    <a:pt x="1" y="15302"/>
                  </a:lnTo>
                  <a:lnTo>
                    <a:pt x="15873" y="16274"/>
                  </a:lnTo>
                  <a:lnTo>
                    <a:pt x="16809" y="972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;p15">
              <a:extLst>
                <a:ext uri="{FF2B5EF4-FFF2-40B4-BE49-F238E27FC236}">
                  <a16:creationId xmlns:a16="http://schemas.microsoft.com/office/drawing/2014/main" id="{81AB4309-A647-C6A4-77AE-054BD790F18F}"/>
                </a:ext>
              </a:extLst>
            </p:cNvPr>
            <p:cNvSpPr/>
            <p:nvPr/>
          </p:nvSpPr>
          <p:spPr>
            <a:xfrm>
              <a:off x="5641375" y="3105550"/>
              <a:ext cx="368075" cy="356500"/>
            </a:xfrm>
            <a:custGeom>
              <a:avLst/>
              <a:gdLst/>
              <a:ahLst/>
              <a:cxnLst/>
              <a:rect l="l" t="t" r="r" b="b"/>
              <a:pathLst>
                <a:path w="14723" h="14260" extrusionOk="0">
                  <a:moveTo>
                    <a:pt x="820" y="1"/>
                  </a:moveTo>
                  <a:lnTo>
                    <a:pt x="1" y="13413"/>
                  </a:lnTo>
                  <a:lnTo>
                    <a:pt x="13903" y="14260"/>
                  </a:lnTo>
                  <a:lnTo>
                    <a:pt x="14723" y="847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;p15">
              <a:extLst>
                <a:ext uri="{FF2B5EF4-FFF2-40B4-BE49-F238E27FC236}">
                  <a16:creationId xmlns:a16="http://schemas.microsoft.com/office/drawing/2014/main" id="{B8F9E856-B6B5-D98D-8604-AD6826D36661}"/>
                </a:ext>
              </a:extLst>
            </p:cNvPr>
            <p:cNvSpPr/>
            <p:nvPr/>
          </p:nvSpPr>
          <p:spPr>
            <a:xfrm>
              <a:off x="5801350" y="3091750"/>
              <a:ext cx="48150" cy="384125"/>
            </a:xfrm>
            <a:custGeom>
              <a:avLst/>
              <a:gdLst/>
              <a:ahLst/>
              <a:cxnLst/>
              <a:rect l="l" t="t" r="r" b="b"/>
              <a:pathLst>
                <a:path w="1926" h="15365" extrusionOk="0">
                  <a:moveTo>
                    <a:pt x="945" y="0"/>
                  </a:moveTo>
                  <a:lnTo>
                    <a:pt x="0" y="15302"/>
                  </a:lnTo>
                  <a:lnTo>
                    <a:pt x="981" y="15364"/>
                  </a:lnTo>
                  <a:lnTo>
                    <a:pt x="1925" y="6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;p15">
              <a:extLst>
                <a:ext uri="{FF2B5EF4-FFF2-40B4-BE49-F238E27FC236}">
                  <a16:creationId xmlns:a16="http://schemas.microsoft.com/office/drawing/2014/main" id="{22A8D8E2-EAA9-28C8-C757-7D7FBB215391}"/>
                </a:ext>
              </a:extLst>
            </p:cNvPr>
            <p:cNvSpPr/>
            <p:nvPr/>
          </p:nvSpPr>
          <p:spPr>
            <a:xfrm>
              <a:off x="5639375" y="3161025"/>
              <a:ext cx="384125" cy="48150"/>
            </a:xfrm>
            <a:custGeom>
              <a:avLst/>
              <a:gdLst/>
              <a:ahLst/>
              <a:cxnLst/>
              <a:rect l="l" t="t" r="r" b="b"/>
              <a:pathLst>
                <a:path w="15365" h="1926" extrusionOk="0">
                  <a:moveTo>
                    <a:pt x="63" y="1"/>
                  </a:moveTo>
                  <a:lnTo>
                    <a:pt x="0" y="981"/>
                  </a:lnTo>
                  <a:lnTo>
                    <a:pt x="15311" y="1926"/>
                  </a:lnTo>
                  <a:lnTo>
                    <a:pt x="15364" y="93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8;p15">
              <a:extLst>
                <a:ext uri="{FF2B5EF4-FFF2-40B4-BE49-F238E27FC236}">
                  <a16:creationId xmlns:a16="http://schemas.microsoft.com/office/drawing/2014/main" id="{9221FDCF-E89D-FCC1-06C0-129DD4C9E4CD}"/>
                </a:ext>
              </a:extLst>
            </p:cNvPr>
            <p:cNvSpPr/>
            <p:nvPr/>
          </p:nvSpPr>
          <p:spPr>
            <a:xfrm>
              <a:off x="5626225" y="3376250"/>
              <a:ext cx="384125" cy="47925"/>
            </a:xfrm>
            <a:custGeom>
              <a:avLst/>
              <a:gdLst/>
              <a:ahLst/>
              <a:cxnLst/>
              <a:rect l="l" t="t" r="r" b="b"/>
              <a:pathLst>
                <a:path w="15365" h="1917" extrusionOk="0">
                  <a:moveTo>
                    <a:pt x="63" y="1"/>
                  </a:moveTo>
                  <a:lnTo>
                    <a:pt x="1" y="981"/>
                  </a:lnTo>
                  <a:lnTo>
                    <a:pt x="15302" y="1917"/>
                  </a:lnTo>
                  <a:lnTo>
                    <a:pt x="15365" y="93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9;p15">
              <a:extLst>
                <a:ext uri="{FF2B5EF4-FFF2-40B4-BE49-F238E27FC236}">
                  <a16:creationId xmlns:a16="http://schemas.microsoft.com/office/drawing/2014/main" id="{FC1D77AA-ACD5-9A35-52A4-98FCE7ABC5D3}"/>
                </a:ext>
              </a:extLst>
            </p:cNvPr>
            <p:cNvSpPr/>
            <p:nvPr/>
          </p:nvSpPr>
          <p:spPr>
            <a:xfrm>
              <a:off x="5441750" y="2573525"/>
              <a:ext cx="312600" cy="312600"/>
            </a:xfrm>
            <a:custGeom>
              <a:avLst/>
              <a:gdLst/>
              <a:ahLst/>
              <a:cxnLst/>
              <a:rect l="l" t="t" r="r" b="b"/>
              <a:pathLst>
                <a:path w="12504" h="12504" extrusionOk="0">
                  <a:moveTo>
                    <a:pt x="5989" y="0"/>
                  </a:moveTo>
                  <a:lnTo>
                    <a:pt x="5677" y="18"/>
                  </a:lnTo>
                  <a:lnTo>
                    <a:pt x="5365" y="63"/>
                  </a:lnTo>
                  <a:lnTo>
                    <a:pt x="5062" y="107"/>
                  </a:lnTo>
                  <a:lnTo>
                    <a:pt x="4759" y="179"/>
                  </a:lnTo>
                  <a:lnTo>
                    <a:pt x="4465" y="259"/>
                  </a:lnTo>
                  <a:lnTo>
                    <a:pt x="4171" y="348"/>
                  </a:lnTo>
                  <a:lnTo>
                    <a:pt x="3886" y="455"/>
                  </a:lnTo>
                  <a:lnTo>
                    <a:pt x="3610" y="580"/>
                  </a:lnTo>
                  <a:lnTo>
                    <a:pt x="3342" y="713"/>
                  </a:lnTo>
                  <a:lnTo>
                    <a:pt x="3075" y="865"/>
                  </a:lnTo>
                  <a:lnTo>
                    <a:pt x="2826" y="1016"/>
                  </a:lnTo>
                  <a:lnTo>
                    <a:pt x="2576" y="1195"/>
                  </a:lnTo>
                  <a:lnTo>
                    <a:pt x="2335" y="1373"/>
                  </a:lnTo>
                  <a:lnTo>
                    <a:pt x="2104" y="1569"/>
                  </a:lnTo>
                  <a:lnTo>
                    <a:pt x="1890" y="1774"/>
                  </a:lnTo>
                  <a:lnTo>
                    <a:pt x="1676" y="1988"/>
                  </a:lnTo>
                  <a:lnTo>
                    <a:pt x="1480" y="2210"/>
                  </a:lnTo>
                  <a:lnTo>
                    <a:pt x="1284" y="2442"/>
                  </a:lnTo>
                  <a:lnTo>
                    <a:pt x="1106" y="2683"/>
                  </a:lnTo>
                  <a:lnTo>
                    <a:pt x="945" y="2941"/>
                  </a:lnTo>
                  <a:lnTo>
                    <a:pt x="794" y="3200"/>
                  </a:lnTo>
                  <a:lnTo>
                    <a:pt x="651" y="3467"/>
                  </a:lnTo>
                  <a:lnTo>
                    <a:pt x="517" y="3743"/>
                  </a:lnTo>
                  <a:lnTo>
                    <a:pt x="402" y="4028"/>
                  </a:lnTo>
                  <a:lnTo>
                    <a:pt x="304" y="4323"/>
                  </a:lnTo>
                  <a:lnTo>
                    <a:pt x="214" y="4617"/>
                  </a:lnTo>
                  <a:lnTo>
                    <a:pt x="134" y="4920"/>
                  </a:lnTo>
                  <a:lnTo>
                    <a:pt x="81" y="5232"/>
                  </a:lnTo>
                  <a:lnTo>
                    <a:pt x="36" y="5544"/>
                  </a:lnTo>
                  <a:lnTo>
                    <a:pt x="9" y="5864"/>
                  </a:lnTo>
                  <a:lnTo>
                    <a:pt x="0" y="6185"/>
                  </a:lnTo>
                  <a:lnTo>
                    <a:pt x="0" y="6506"/>
                  </a:lnTo>
                  <a:lnTo>
                    <a:pt x="18" y="6818"/>
                  </a:lnTo>
                  <a:lnTo>
                    <a:pt x="54" y="7130"/>
                  </a:lnTo>
                  <a:lnTo>
                    <a:pt x="107" y="7442"/>
                  </a:lnTo>
                  <a:lnTo>
                    <a:pt x="179" y="7745"/>
                  </a:lnTo>
                  <a:lnTo>
                    <a:pt x="259" y="8039"/>
                  </a:lnTo>
                  <a:lnTo>
                    <a:pt x="348" y="8324"/>
                  </a:lnTo>
                  <a:lnTo>
                    <a:pt x="455" y="8609"/>
                  </a:lnTo>
                  <a:lnTo>
                    <a:pt x="580" y="8885"/>
                  </a:lnTo>
                  <a:lnTo>
                    <a:pt x="713" y="9162"/>
                  </a:lnTo>
                  <a:lnTo>
                    <a:pt x="856" y="9420"/>
                  </a:lnTo>
                  <a:lnTo>
                    <a:pt x="1016" y="9679"/>
                  </a:lnTo>
                  <a:lnTo>
                    <a:pt x="1186" y="9928"/>
                  </a:lnTo>
                  <a:lnTo>
                    <a:pt x="1373" y="10160"/>
                  </a:lnTo>
                  <a:lnTo>
                    <a:pt x="1569" y="10392"/>
                  </a:lnTo>
                  <a:lnTo>
                    <a:pt x="1765" y="10614"/>
                  </a:lnTo>
                  <a:lnTo>
                    <a:pt x="1988" y="10819"/>
                  </a:lnTo>
                  <a:lnTo>
                    <a:pt x="2211" y="11024"/>
                  </a:lnTo>
                  <a:lnTo>
                    <a:pt x="2442" y="11211"/>
                  </a:lnTo>
                  <a:lnTo>
                    <a:pt x="2683" y="11390"/>
                  </a:lnTo>
                  <a:lnTo>
                    <a:pt x="2941" y="11559"/>
                  </a:lnTo>
                  <a:lnTo>
                    <a:pt x="3200" y="11711"/>
                  </a:lnTo>
                  <a:lnTo>
                    <a:pt x="3467" y="11853"/>
                  </a:lnTo>
                  <a:lnTo>
                    <a:pt x="3743" y="11978"/>
                  </a:lnTo>
                  <a:lnTo>
                    <a:pt x="4029" y="12094"/>
                  </a:lnTo>
                  <a:lnTo>
                    <a:pt x="4323" y="12201"/>
                  </a:lnTo>
                  <a:lnTo>
                    <a:pt x="4617" y="12290"/>
                  </a:lnTo>
                  <a:lnTo>
                    <a:pt x="4920" y="12361"/>
                  </a:lnTo>
                  <a:lnTo>
                    <a:pt x="5232" y="12423"/>
                  </a:lnTo>
                  <a:lnTo>
                    <a:pt x="5544" y="12459"/>
                  </a:lnTo>
                  <a:lnTo>
                    <a:pt x="5865" y="12495"/>
                  </a:lnTo>
                  <a:lnTo>
                    <a:pt x="6185" y="12504"/>
                  </a:lnTo>
                  <a:lnTo>
                    <a:pt x="6506" y="12495"/>
                  </a:lnTo>
                  <a:lnTo>
                    <a:pt x="6818" y="12477"/>
                  </a:lnTo>
                  <a:lnTo>
                    <a:pt x="7130" y="12441"/>
                  </a:lnTo>
                  <a:lnTo>
                    <a:pt x="7442" y="12388"/>
                  </a:lnTo>
                  <a:lnTo>
                    <a:pt x="7736" y="12325"/>
                  </a:lnTo>
                  <a:lnTo>
                    <a:pt x="8039" y="12245"/>
                  </a:lnTo>
                  <a:lnTo>
                    <a:pt x="8324" y="12147"/>
                  </a:lnTo>
                  <a:lnTo>
                    <a:pt x="8609" y="12040"/>
                  </a:lnTo>
                  <a:lnTo>
                    <a:pt x="8886" y="11924"/>
                  </a:lnTo>
                  <a:lnTo>
                    <a:pt x="9162" y="11782"/>
                  </a:lnTo>
                  <a:lnTo>
                    <a:pt x="9420" y="11639"/>
                  </a:lnTo>
                  <a:lnTo>
                    <a:pt x="9679" y="11479"/>
                  </a:lnTo>
                  <a:lnTo>
                    <a:pt x="9919" y="11309"/>
                  </a:lnTo>
                  <a:lnTo>
                    <a:pt x="10160" y="11131"/>
                  </a:lnTo>
                  <a:lnTo>
                    <a:pt x="10392" y="10935"/>
                  </a:lnTo>
                  <a:lnTo>
                    <a:pt x="10615" y="10730"/>
                  </a:lnTo>
                  <a:lnTo>
                    <a:pt x="10820" y="10516"/>
                  </a:lnTo>
                  <a:lnTo>
                    <a:pt x="11024" y="10294"/>
                  </a:lnTo>
                  <a:lnTo>
                    <a:pt x="11212" y="10053"/>
                  </a:lnTo>
                  <a:lnTo>
                    <a:pt x="11390" y="9812"/>
                  </a:lnTo>
                  <a:lnTo>
                    <a:pt x="11550" y="9563"/>
                  </a:lnTo>
                  <a:lnTo>
                    <a:pt x="11711" y="9304"/>
                  </a:lnTo>
                  <a:lnTo>
                    <a:pt x="11853" y="9028"/>
                  </a:lnTo>
                  <a:lnTo>
                    <a:pt x="11978" y="8752"/>
                  </a:lnTo>
                  <a:lnTo>
                    <a:pt x="12094" y="8476"/>
                  </a:lnTo>
                  <a:lnTo>
                    <a:pt x="12201" y="8181"/>
                  </a:lnTo>
                  <a:lnTo>
                    <a:pt x="12290" y="7878"/>
                  </a:lnTo>
                  <a:lnTo>
                    <a:pt x="12361" y="7575"/>
                  </a:lnTo>
                  <a:lnTo>
                    <a:pt x="12415" y="7272"/>
                  </a:lnTo>
                  <a:lnTo>
                    <a:pt x="12459" y="6952"/>
                  </a:lnTo>
                  <a:lnTo>
                    <a:pt x="12486" y="6631"/>
                  </a:lnTo>
                  <a:lnTo>
                    <a:pt x="12504" y="6310"/>
                  </a:lnTo>
                  <a:lnTo>
                    <a:pt x="12495" y="5989"/>
                  </a:lnTo>
                  <a:lnTo>
                    <a:pt x="12477" y="5677"/>
                  </a:lnTo>
                  <a:lnTo>
                    <a:pt x="12441" y="5365"/>
                  </a:lnTo>
                  <a:lnTo>
                    <a:pt x="12388" y="5062"/>
                  </a:lnTo>
                  <a:lnTo>
                    <a:pt x="12326" y="4759"/>
                  </a:lnTo>
                  <a:lnTo>
                    <a:pt x="12245" y="4465"/>
                  </a:lnTo>
                  <a:lnTo>
                    <a:pt x="12147" y="4171"/>
                  </a:lnTo>
                  <a:lnTo>
                    <a:pt x="12040" y="3886"/>
                  </a:lnTo>
                  <a:lnTo>
                    <a:pt x="11916" y="3610"/>
                  </a:lnTo>
                  <a:lnTo>
                    <a:pt x="11782" y="3342"/>
                  </a:lnTo>
                  <a:lnTo>
                    <a:pt x="11639" y="3075"/>
                  </a:lnTo>
                  <a:lnTo>
                    <a:pt x="11479" y="2825"/>
                  </a:lnTo>
                  <a:lnTo>
                    <a:pt x="11310" y="2576"/>
                  </a:lnTo>
                  <a:lnTo>
                    <a:pt x="11123" y="2335"/>
                  </a:lnTo>
                  <a:lnTo>
                    <a:pt x="10935" y="2104"/>
                  </a:lnTo>
                  <a:lnTo>
                    <a:pt x="10730" y="1890"/>
                  </a:lnTo>
                  <a:lnTo>
                    <a:pt x="10516" y="1676"/>
                  </a:lnTo>
                  <a:lnTo>
                    <a:pt x="10294" y="1480"/>
                  </a:lnTo>
                  <a:lnTo>
                    <a:pt x="10053" y="1293"/>
                  </a:lnTo>
                  <a:lnTo>
                    <a:pt x="9812" y="1114"/>
                  </a:lnTo>
                  <a:lnTo>
                    <a:pt x="9563" y="945"/>
                  </a:lnTo>
                  <a:lnTo>
                    <a:pt x="9296" y="793"/>
                  </a:lnTo>
                  <a:lnTo>
                    <a:pt x="9028" y="651"/>
                  </a:lnTo>
                  <a:lnTo>
                    <a:pt x="8752" y="517"/>
                  </a:lnTo>
                  <a:lnTo>
                    <a:pt x="8467" y="401"/>
                  </a:lnTo>
                  <a:lnTo>
                    <a:pt x="8182" y="303"/>
                  </a:lnTo>
                  <a:lnTo>
                    <a:pt x="7879" y="214"/>
                  </a:lnTo>
                  <a:lnTo>
                    <a:pt x="7576" y="143"/>
                  </a:lnTo>
                  <a:lnTo>
                    <a:pt x="7264" y="81"/>
                  </a:lnTo>
                  <a:lnTo>
                    <a:pt x="6952" y="36"/>
                  </a:lnTo>
                  <a:lnTo>
                    <a:pt x="6631" y="9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0;p15">
              <a:extLst>
                <a:ext uri="{FF2B5EF4-FFF2-40B4-BE49-F238E27FC236}">
                  <a16:creationId xmlns:a16="http://schemas.microsoft.com/office/drawing/2014/main" id="{A78BB3D8-388C-EC9A-3EB9-713D6D2A6285}"/>
                </a:ext>
              </a:extLst>
            </p:cNvPr>
            <p:cNvSpPr/>
            <p:nvPr/>
          </p:nvSpPr>
          <p:spPr>
            <a:xfrm>
              <a:off x="5466025" y="2597800"/>
              <a:ext cx="263825" cy="264050"/>
            </a:xfrm>
            <a:custGeom>
              <a:avLst/>
              <a:gdLst/>
              <a:ahLst/>
              <a:cxnLst/>
              <a:rect l="l" t="t" r="r" b="b"/>
              <a:pathLst>
                <a:path w="10553" h="10562" extrusionOk="0">
                  <a:moveTo>
                    <a:pt x="5063" y="1"/>
                  </a:moveTo>
                  <a:lnTo>
                    <a:pt x="4795" y="19"/>
                  </a:lnTo>
                  <a:lnTo>
                    <a:pt x="4537" y="54"/>
                  </a:lnTo>
                  <a:lnTo>
                    <a:pt x="4279" y="99"/>
                  </a:lnTo>
                  <a:lnTo>
                    <a:pt x="4020" y="152"/>
                  </a:lnTo>
                  <a:lnTo>
                    <a:pt x="3771" y="215"/>
                  </a:lnTo>
                  <a:lnTo>
                    <a:pt x="3521" y="295"/>
                  </a:lnTo>
                  <a:lnTo>
                    <a:pt x="3289" y="393"/>
                  </a:lnTo>
                  <a:lnTo>
                    <a:pt x="3049" y="491"/>
                  </a:lnTo>
                  <a:lnTo>
                    <a:pt x="2826" y="607"/>
                  </a:lnTo>
                  <a:lnTo>
                    <a:pt x="2603" y="732"/>
                  </a:lnTo>
                  <a:lnTo>
                    <a:pt x="2380" y="865"/>
                  </a:lnTo>
                  <a:lnTo>
                    <a:pt x="2175" y="1008"/>
                  </a:lnTo>
                  <a:lnTo>
                    <a:pt x="1970" y="1159"/>
                  </a:lnTo>
                  <a:lnTo>
                    <a:pt x="1783" y="1329"/>
                  </a:lnTo>
                  <a:lnTo>
                    <a:pt x="1596" y="1498"/>
                  </a:lnTo>
                  <a:lnTo>
                    <a:pt x="1418" y="1676"/>
                  </a:lnTo>
                  <a:lnTo>
                    <a:pt x="1249" y="1863"/>
                  </a:lnTo>
                  <a:lnTo>
                    <a:pt x="1088" y="2068"/>
                  </a:lnTo>
                  <a:lnTo>
                    <a:pt x="937" y="2273"/>
                  </a:lnTo>
                  <a:lnTo>
                    <a:pt x="803" y="2487"/>
                  </a:lnTo>
                  <a:lnTo>
                    <a:pt x="669" y="2701"/>
                  </a:lnTo>
                  <a:lnTo>
                    <a:pt x="553" y="2933"/>
                  </a:lnTo>
                  <a:lnTo>
                    <a:pt x="438" y="3164"/>
                  </a:lnTo>
                  <a:lnTo>
                    <a:pt x="340" y="3405"/>
                  </a:lnTo>
                  <a:lnTo>
                    <a:pt x="259" y="3646"/>
                  </a:lnTo>
                  <a:lnTo>
                    <a:pt x="179" y="3904"/>
                  </a:lnTo>
                  <a:lnTo>
                    <a:pt x="117" y="4154"/>
                  </a:lnTo>
                  <a:lnTo>
                    <a:pt x="72" y="4421"/>
                  </a:lnTo>
                  <a:lnTo>
                    <a:pt x="37" y="4688"/>
                  </a:lnTo>
                  <a:lnTo>
                    <a:pt x="10" y="4956"/>
                  </a:lnTo>
                  <a:lnTo>
                    <a:pt x="1" y="5223"/>
                  </a:lnTo>
                  <a:lnTo>
                    <a:pt x="1" y="5499"/>
                  </a:lnTo>
                  <a:lnTo>
                    <a:pt x="19" y="5758"/>
                  </a:lnTo>
                  <a:lnTo>
                    <a:pt x="54" y="6025"/>
                  </a:lnTo>
                  <a:lnTo>
                    <a:pt x="99" y="6284"/>
                  </a:lnTo>
                  <a:lnTo>
                    <a:pt x="152" y="6533"/>
                  </a:lnTo>
                  <a:lnTo>
                    <a:pt x="215" y="6783"/>
                  </a:lnTo>
                  <a:lnTo>
                    <a:pt x="295" y="7032"/>
                  </a:lnTo>
                  <a:lnTo>
                    <a:pt x="393" y="7273"/>
                  </a:lnTo>
                  <a:lnTo>
                    <a:pt x="491" y="7505"/>
                  </a:lnTo>
                  <a:lnTo>
                    <a:pt x="607" y="7736"/>
                  </a:lnTo>
                  <a:lnTo>
                    <a:pt x="732" y="7959"/>
                  </a:lnTo>
                  <a:lnTo>
                    <a:pt x="865" y="8173"/>
                  </a:lnTo>
                  <a:lnTo>
                    <a:pt x="1008" y="8378"/>
                  </a:lnTo>
                  <a:lnTo>
                    <a:pt x="1159" y="8583"/>
                  </a:lnTo>
                  <a:lnTo>
                    <a:pt x="1320" y="8779"/>
                  </a:lnTo>
                  <a:lnTo>
                    <a:pt x="1498" y="8966"/>
                  </a:lnTo>
                  <a:lnTo>
                    <a:pt x="1676" y="9135"/>
                  </a:lnTo>
                  <a:lnTo>
                    <a:pt x="1863" y="9305"/>
                  </a:lnTo>
                  <a:lnTo>
                    <a:pt x="2068" y="9465"/>
                  </a:lnTo>
                  <a:lnTo>
                    <a:pt x="2273" y="9617"/>
                  </a:lnTo>
                  <a:lnTo>
                    <a:pt x="2478" y="9759"/>
                  </a:lnTo>
                  <a:lnTo>
                    <a:pt x="2701" y="9884"/>
                  </a:lnTo>
                  <a:lnTo>
                    <a:pt x="2933" y="10009"/>
                  </a:lnTo>
                  <a:lnTo>
                    <a:pt x="3165" y="10116"/>
                  </a:lnTo>
                  <a:lnTo>
                    <a:pt x="3405" y="10214"/>
                  </a:lnTo>
                  <a:lnTo>
                    <a:pt x="3646" y="10303"/>
                  </a:lnTo>
                  <a:lnTo>
                    <a:pt x="3895" y="10374"/>
                  </a:lnTo>
                  <a:lnTo>
                    <a:pt x="4154" y="10437"/>
                  </a:lnTo>
                  <a:lnTo>
                    <a:pt x="4421" y="10490"/>
                  </a:lnTo>
                  <a:lnTo>
                    <a:pt x="4689" y="10526"/>
                  </a:lnTo>
                  <a:lnTo>
                    <a:pt x="4956" y="10543"/>
                  </a:lnTo>
                  <a:lnTo>
                    <a:pt x="5223" y="10561"/>
                  </a:lnTo>
                  <a:lnTo>
                    <a:pt x="5500" y="10552"/>
                  </a:lnTo>
                  <a:lnTo>
                    <a:pt x="5758" y="10535"/>
                  </a:lnTo>
                  <a:lnTo>
                    <a:pt x="6025" y="10508"/>
                  </a:lnTo>
                  <a:lnTo>
                    <a:pt x="6284" y="10463"/>
                  </a:lnTo>
                  <a:lnTo>
                    <a:pt x="6533" y="10410"/>
                  </a:lnTo>
                  <a:lnTo>
                    <a:pt x="6783" y="10338"/>
                  </a:lnTo>
                  <a:lnTo>
                    <a:pt x="7032" y="10258"/>
                  </a:lnTo>
                  <a:lnTo>
                    <a:pt x="7273" y="10169"/>
                  </a:lnTo>
                  <a:lnTo>
                    <a:pt x="7505" y="10062"/>
                  </a:lnTo>
                  <a:lnTo>
                    <a:pt x="7736" y="9955"/>
                  </a:lnTo>
                  <a:lnTo>
                    <a:pt x="7959" y="9831"/>
                  </a:lnTo>
                  <a:lnTo>
                    <a:pt x="8173" y="9697"/>
                  </a:lnTo>
                  <a:lnTo>
                    <a:pt x="8378" y="9554"/>
                  </a:lnTo>
                  <a:lnTo>
                    <a:pt x="8583" y="9394"/>
                  </a:lnTo>
                  <a:lnTo>
                    <a:pt x="8779" y="9233"/>
                  </a:lnTo>
                  <a:lnTo>
                    <a:pt x="8957" y="9064"/>
                  </a:lnTo>
                  <a:lnTo>
                    <a:pt x="9136" y="8877"/>
                  </a:lnTo>
                  <a:lnTo>
                    <a:pt x="9305" y="8690"/>
                  </a:lnTo>
                  <a:lnTo>
                    <a:pt x="9465" y="8494"/>
                  </a:lnTo>
                  <a:lnTo>
                    <a:pt x="9617" y="8289"/>
                  </a:lnTo>
                  <a:lnTo>
                    <a:pt x="9759" y="8075"/>
                  </a:lnTo>
                  <a:lnTo>
                    <a:pt x="9884" y="7852"/>
                  </a:lnTo>
                  <a:lnTo>
                    <a:pt x="10009" y="7629"/>
                  </a:lnTo>
                  <a:lnTo>
                    <a:pt x="10116" y="7398"/>
                  </a:lnTo>
                  <a:lnTo>
                    <a:pt x="10214" y="7157"/>
                  </a:lnTo>
                  <a:lnTo>
                    <a:pt x="10303" y="6907"/>
                  </a:lnTo>
                  <a:lnTo>
                    <a:pt x="10374" y="6658"/>
                  </a:lnTo>
                  <a:lnTo>
                    <a:pt x="10437" y="6399"/>
                  </a:lnTo>
                  <a:lnTo>
                    <a:pt x="10490" y="6141"/>
                  </a:lnTo>
                  <a:lnTo>
                    <a:pt x="10526" y="5874"/>
                  </a:lnTo>
                  <a:lnTo>
                    <a:pt x="10544" y="5606"/>
                  </a:lnTo>
                  <a:lnTo>
                    <a:pt x="10553" y="5330"/>
                  </a:lnTo>
                  <a:lnTo>
                    <a:pt x="10553" y="5063"/>
                  </a:lnTo>
                  <a:lnTo>
                    <a:pt x="10535" y="4795"/>
                  </a:lnTo>
                  <a:lnTo>
                    <a:pt x="10508" y="4537"/>
                  </a:lnTo>
                  <a:lnTo>
                    <a:pt x="10463" y="4278"/>
                  </a:lnTo>
                  <a:lnTo>
                    <a:pt x="10410" y="4020"/>
                  </a:lnTo>
                  <a:lnTo>
                    <a:pt x="10339" y="3770"/>
                  </a:lnTo>
                  <a:lnTo>
                    <a:pt x="10258" y="3530"/>
                  </a:lnTo>
                  <a:lnTo>
                    <a:pt x="10169" y="3289"/>
                  </a:lnTo>
                  <a:lnTo>
                    <a:pt x="10062" y="3049"/>
                  </a:lnTo>
                  <a:lnTo>
                    <a:pt x="9955" y="2826"/>
                  </a:lnTo>
                  <a:lnTo>
                    <a:pt x="9831" y="2603"/>
                  </a:lnTo>
                  <a:lnTo>
                    <a:pt x="9697" y="2389"/>
                  </a:lnTo>
                  <a:lnTo>
                    <a:pt x="9545" y="2175"/>
                  </a:lnTo>
                  <a:lnTo>
                    <a:pt x="9394" y="1979"/>
                  </a:lnTo>
                  <a:lnTo>
                    <a:pt x="9234" y="1783"/>
                  </a:lnTo>
                  <a:lnTo>
                    <a:pt x="9064" y="1596"/>
                  </a:lnTo>
                  <a:lnTo>
                    <a:pt x="8877" y="1418"/>
                  </a:lnTo>
                  <a:lnTo>
                    <a:pt x="8690" y="1248"/>
                  </a:lnTo>
                  <a:lnTo>
                    <a:pt x="8494" y="1088"/>
                  </a:lnTo>
                  <a:lnTo>
                    <a:pt x="8289" y="936"/>
                  </a:lnTo>
                  <a:lnTo>
                    <a:pt x="8075" y="803"/>
                  </a:lnTo>
                  <a:lnTo>
                    <a:pt x="7852" y="669"/>
                  </a:lnTo>
                  <a:lnTo>
                    <a:pt x="7629" y="553"/>
                  </a:lnTo>
                  <a:lnTo>
                    <a:pt x="7389" y="437"/>
                  </a:lnTo>
                  <a:lnTo>
                    <a:pt x="7157" y="339"/>
                  </a:lnTo>
                  <a:lnTo>
                    <a:pt x="6908" y="259"/>
                  </a:lnTo>
                  <a:lnTo>
                    <a:pt x="6658" y="179"/>
                  </a:lnTo>
                  <a:lnTo>
                    <a:pt x="6400" y="117"/>
                  </a:lnTo>
                  <a:lnTo>
                    <a:pt x="6141" y="72"/>
                  </a:lnTo>
                  <a:lnTo>
                    <a:pt x="5874" y="36"/>
                  </a:lnTo>
                  <a:lnTo>
                    <a:pt x="5598" y="10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;p15">
              <a:extLst>
                <a:ext uri="{FF2B5EF4-FFF2-40B4-BE49-F238E27FC236}">
                  <a16:creationId xmlns:a16="http://schemas.microsoft.com/office/drawing/2014/main" id="{5E77F277-D833-1D39-8EFD-DB4E32CEA1F6}"/>
                </a:ext>
              </a:extLst>
            </p:cNvPr>
            <p:cNvSpPr/>
            <p:nvPr/>
          </p:nvSpPr>
          <p:spPr>
            <a:xfrm>
              <a:off x="5576775" y="2583325"/>
              <a:ext cx="42350" cy="292775"/>
            </a:xfrm>
            <a:custGeom>
              <a:avLst/>
              <a:gdLst/>
              <a:ahLst/>
              <a:cxnLst/>
              <a:rect l="l" t="t" r="r" b="b"/>
              <a:pathLst>
                <a:path w="1694" h="11711" extrusionOk="0">
                  <a:moveTo>
                    <a:pt x="713" y="0"/>
                  </a:moveTo>
                  <a:lnTo>
                    <a:pt x="0" y="11657"/>
                  </a:lnTo>
                  <a:lnTo>
                    <a:pt x="980" y="11711"/>
                  </a:lnTo>
                  <a:lnTo>
                    <a:pt x="1693" y="6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2;p15">
              <a:extLst>
                <a:ext uri="{FF2B5EF4-FFF2-40B4-BE49-F238E27FC236}">
                  <a16:creationId xmlns:a16="http://schemas.microsoft.com/office/drawing/2014/main" id="{40166CE8-72CC-5D11-2706-5C255D36B8C5}"/>
                </a:ext>
              </a:extLst>
            </p:cNvPr>
            <p:cNvSpPr/>
            <p:nvPr/>
          </p:nvSpPr>
          <p:spPr>
            <a:xfrm>
              <a:off x="5454900" y="2708750"/>
              <a:ext cx="286325" cy="42150"/>
            </a:xfrm>
            <a:custGeom>
              <a:avLst/>
              <a:gdLst/>
              <a:ahLst/>
              <a:cxnLst/>
              <a:rect l="l" t="t" r="r" b="b"/>
              <a:pathLst>
                <a:path w="11453" h="1686" extrusionOk="0">
                  <a:moveTo>
                    <a:pt x="54" y="1"/>
                  </a:moveTo>
                  <a:lnTo>
                    <a:pt x="0" y="981"/>
                  </a:lnTo>
                  <a:lnTo>
                    <a:pt x="11390" y="1685"/>
                  </a:lnTo>
                  <a:lnTo>
                    <a:pt x="11452" y="696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3;p15">
              <a:extLst>
                <a:ext uri="{FF2B5EF4-FFF2-40B4-BE49-F238E27FC236}">
                  <a16:creationId xmlns:a16="http://schemas.microsoft.com/office/drawing/2014/main" id="{B0382A7C-3C6C-4E65-0E54-9829E5826059}"/>
                </a:ext>
              </a:extLst>
            </p:cNvPr>
            <p:cNvSpPr/>
            <p:nvPr/>
          </p:nvSpPr>
          <p:spPr>
            <a:xfrm>
              <a:off x="4895225" y="2262500"/>
              <a:ext cx="731475" cy="576625"/>
            </a:xfrm>
            <a:custGeom>
              <a:avLst/>
              <a:gdLst/>
              <a:ahLst/>
              <a:cxnLst/>
              <a:rect l="l" t="t" r="r" b="b"/>
              <a:pathLst>
                <a:path w="29259" h="23065" extrusionOk="0">
                  <a:moveTo>
                    <a:pt x="29258" y="0"/>
                  </a:moveTo>
                  <a:lnTo>
                    <a:pt x="1" y="22859"/>
                  </a:lnTo>
                  <a:lnTo>
                    <a:pt x="3360" y="23064"/>
                  </a:lnTo>
                  <a:lnTo>
                    <a:pt x="29062" y="3173"/>
                  </a:lnTo>
                  <a:lnTo>
                    <a:pt x="292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4;p15">
              <a:extLst>
                <a:ext uri="{FF2B5EF4-FFF2-40B4-BE49-F238E27FC236}">
                  <a16:creationId xmlns:a16="http://schemas.microsoft.com/office/drawing/2014/main" id="{07CD38C8-5056-7CF0-2D70-44D24FE60F9D}"/>
                </a:ext>
              </a:extLst>
            </p:cNvPr>
            <p:cNvSpPr/>
            <p:nvPr/>
          </p:nvSpPr>
          <p:spPr>
            <a:xfrm>
              <a:off x="5621775" y="2262500"/>
              <a:ext cx="660825" cy="656600"/>
            </a:xfrm>
            <a:custGeom>
              <a:avLst/>
              <a:gdLst/>
              <a:ahLst/>
              <a:cxnLst/>
              <a:rect l="l" t="t" r="r" b="b"/>
              <a:pathLst>
                <a:path w="26433" h="26264" extrusionOk="0">
                  <a:moveTo>
                    <a:pt x="196" y="0"/>
                  </a:moveTo>
                  <a:lnTo>
                    <a:pt x="0" y="3173"/>
                  </a:lnTo>
                  <a:lnTo>
                    <a:pt x="23082" y="26059"/>
                  </a:lnTo>
                  <a:lnTo>
                    <a:pt x="26433" y="2626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5;p15">
              <a:extLst>
                <a:ext uri="{FF2B5EF4-FFF2-40B4-BE49-F238E27FC236}">
                  <a16:creationId xmlns:a16="http://schemas.microsoft.com/office/drawing/2014/main" id="{AD176AAD-C007-3F4B-088E-D6E6FC5C2F26}"/>
                </a:ext>
              </a:extLst>
            </p:cNvPr>
            <p:cNvSpPr/>
            <p:nvPr/>
          </p:nvSpPr>
          <p:spPr>
            <a:xfrm>
              <a:off x="4811025" y="2188750"/>
              <a:ext cx="820125" cy="648150"/>
            </a:xfrm>
            <a:custGeom>
              <a:avLst/>
              <a:gdLst/>
              <a:ahLst/>
              <a:cxnLst/>
              <a:rect l="l" t="t" r="r" b="b"/>
              <a:pathLst>
                <a:path w="32805" h="25926" extrusionOk="0">
                  <a:moveTo>
                    <a:pt x="32805" y="1"/>
                  </a:moveTo>
                  <a:lnTo>
                    <a:pt x="0" y="25604"/>
                  </a:lnTo>
                  <a:lnTo>
                    <a:pt x="5151" y="25925"/>
                  </a:lnTo>
                  <a:lnTo>
                    <a:pt x="32528" y="4617"/>
                  </a:lnTo>
                  <a:lnTo>
                    <a:pt x="328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;p15">
              <a:extLst>
                <a:ext uri="{FF2B5EF4-FFF2-40B4-BE49-F238E27FC236}">
                  <a16:creationId xmlns:a16="http://schemas.microsoft.com/office/drawing/2014/main" id="{C848799B-0B56-1CFE-B626-7467A05F118C}"/>
                </a:ext>
              </a:extLst>
            </p:cNvPr>
            <p:cNvSpPr/>
            <p:nvPr/>
          </p:nvSpPr>
          <p:spPr>
            <a:xfrm>
              <a:off x="5624225" y="2188750"/>
              <a:ext cx="742825" cy="735475"/>
            </a:xfrm>
            <a:custGeom>
              <a:avLst/>
              <a:gdLst/>
              <a:ahLst/>
              <a:cxnLst/>
              <a:rect l="l" t="t" r="r" b="b"/>
              <a:pathLst>
                <a:path w="29713" h="29419" extrusionOk="0">
                  <a:moveTo>
                    <a:pt x="277" y="1"/>
                  </a:moveTo>
                  <a:lnTo>
                    <a:pt x="0" y="4617"/>
                  </a:lnTo>
                  <a:lnTo>
                    <a:pt x="24561" y="29107"/>
                  </a:lnTo>
                  <a:lnTo>
                    <a:pt x="29712" y="29419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7;p15">
              <a:extLst>
                <a:ext uri="{FF2B5EF4-FFF2-40B4-BE49-F238E27FC236}">
                  <a16:creationId xmlns:a16="http://schemas.microsoft.com/office/drawing/2014/main" id="{3BA6F858-4BBD-D54B-606F-8DABE1C8059B}"/>
                </a:ext>
              </a:extLst>
            </p:cNvPr>
            <p:cNvSpPr/>
            <p:nvPr/>
          </p:nvSpPr>
          <p:spPr>
            <a:xfrm>
              <a:off x="6282575" y="2735275"/>
              <a:ext cx="159550" cy="232400"/>
            </a:xfrm>
            <a:custGeom>
              <a:avLst/>
              <a:gdLst/>
              <a:ahLst/>
              <a:cxnLst/>
              <a:rect l="l" t="t" r="r" b="b"/>
              <a:pathLst>
                <a:path w="6382" h="9296" extrusionOk="0">
                  <a:moveTo>
                    <a:pt x="1" y="0"/>
                  </a:moveTo>
                  <a:lnTo>
                    <a:pt x="340" y="535"/>
                  </a:lnTo>
                  <a:lnTo>
                    <a:pt x="678" y="1070"/>
                  </a:lnTo>
                  <a:lnTo>
                    <a:pt x="1026" y="1596"/>
                  </a:lnTo>
                  <a:lnTo>
                    <a:pt x="1373" y="2121"/>
                  </a:lnTo>
                  <a:lnTo>
                    <a:pt x="1721" y="2647"/>
                  </a:lnTo>
                  <a:lnTo>
                    <a:pt x="2077" y="3164"/>
                  </a:lnTo>
                  <a:lnTo>
                    <a:pt x="2434" y="3690"/>
                  </a:lnTo>
                  <a:lnTo>
                    <a:pt x="2799" y="4207"/>
                  </a:lnTo>
                  <a:lnTo>
                    <a:pt x="3521" y="5232"/>
                  </a:lnTo>
                  <a:lnTo>
                    <a:pt x="4261" y="6256"/>
                  </a:lnTo>
                  <a:lnTo>
                    <a:pt x="4626" y="6764"/>
                  </a:lnTo>
                  <a:lnTo>
                    <a:pt x="5000" y="7272"/>
                  </a:lnTo>
                  <a:lnTo>
                    <a:pt x="5527" y="7979"/>
                  </a:lnTo>
                  <a:lnTo>
                    <a:pt x="5527" y="7979"/>
                  </a:lnTo>
                  <a:lnTo>
                    <a:pt x="4430" y="8217"/>
                  </a:lnTo>
                  <a:lnTo>
                    <a:pt x="3690" y="8386"/>
                  </a:lnTo>
                  <a:lnTo>
                    <a:pt x="2951" y="8556"/>
                  </a:lnTo>
                  <a:lnTo>
                    <a:pt x="2211" y="8725"/>
                  </a:lnTo>
                  <a:lnTo>
                    <a:pt x="1471" y="8912"/>
                  </a:lnTo>
                  <a:lnTo>
                    <a:pt x="741" y="9099"/>
                  </a:lnTo>
                  <a:lnTo>
                    <a:pt x="1" y="9295"/>
                  </a:lnTo>
                  <a:lnTo>
                    <a:pt x="758" y="9206"/>
                  </a:lnTo>
                  <a:lnTo>
                    <a:pt x="1516" y="9108"/>
                  </a:lnTo>
                  <a:lnTo>
                    <a:pt x="2264" y="9001"/>
                  </a:lnTo>
                  <a:lnTo>
                    <a:pt x="3013" y="8885"/>
                  </a:lnTo>
                  <a:lnTo>
                    <a:pt x="3762" y="8770"/>
                  </a:lnTo>
                  <a:lnTo>
                    <a:pt x="4510" y="8645"/>
                  </a:lnTo>
                  <a:lnTo>
                    <a:pt x="5999" y="8386"/>
                  </a:lnTo>
                  <a:lnTo>
                    <a:pt x="6382" y="8315"/>
                  </a:lnTo>
                  <a:lnTo>
                    <a:pt x="6150" y="7994"/>
                  </a:lnTo>
                  <a:lnTo>
                    <a:pt x="5419" y="6969"/>
                  </a:lnTo>
                  <a:lnTo>
                    <a:pt x="5045" y="6461"/>
                  </a:lnTo>
                  <a:lnTo>
                    <a:pt x="4671" y="5953"/>
                  </a:lnTo>
                  <a:lnTo>
                    <a:pt x="3922" y="4938"/>
                  </a:lnTo>
                  <a:lnTo>
                    <a:pt x="3165" y="3939"/>
                  </a:lnTo>
                  <a:lnTo>
                    <a:pt x="2781" y="3431"/>
                  </a:lnTo>
                  <a:lnTo>
                    <a:pt x="2389" y="2941"/>
                  </a:lnTo>
                  <a:lnTo>
                    <a:pt x="2006" y="2442"/>
                  </a:lnTo>
                  <a:lnTo>
                    <a:pt x="1614" y="1943"/>
                  </a:lnTo>
                  <a:lnTo>
                    <a:pt x="1222" y="1453"/>
                  </a:lnTo>
                  <a:lnTo>
                    <a:pt x="821" y="963"/>
                  </a:lnTo>
                  <a:lnTo>
                    <a:pt x="420" y="4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8;p15">
              <a:extLst>
                <a:ext uri="{FF2B5EF4-FFF2-40B4-BE49-F238E27FC236}">
                  <a16:creationId xmlns:a16="http://schemas.microsoft.com/office/drawing/2014/main" id="{383CD056-64F4-44BA-8D21-41A6BAD1BCE3}"/>
                </a:ext>
              </a:extLst>
            </p:cNvPr>
            <p:cNvSpPr/>
            <p:nvPr/>
          </p:nvSpPr>
          <p:spPr>
            <a:xfrm>
              <a:off x="6158275" y="2499325"/>
              <a:ext cx="208775" cy="295675"/>
            </a:xfrm>
            <a:custGeom>
              <a:avLst/>
              <a:gdLst/>
              <a:ahLst/>
              <a:cxnLst/>
              <a:rect l="l" t="t" r="r" b="b"/>
              <a:pathLst>
                <a:path w="8351" h="11827" extrusionOk="0">
                  <a:moveTo>
                    <a:pt x="0" y="1"/>
                  </a:moveTo>
                  <a:lnTo>
                    <a:pt x="312" y="535"/>
                  </a:lnTo>
                  <a:lnTo>
                    <a:pt x="686" y="1150"/>
                  </a:lnTo>
                  <a:lnTo>
                    <a:pt x="1185" y="1935"/>
                  </a:lnTo>
                  <a:lnTo>
                    <a:pt x="1774" y="2852"/>
                  </a:lnTo>
                  <a:lnTo>
                    <a:pt x="2451" y="3877"/>
                  </a:lnTo>
                  <a:lnTo>
                    <a:pt x="2816" y="4412"/>
                  </a:lnTo>
                  <a:lnTo>
                    <a:pt x="3190" y="4956"/>
                  </a:lnTo>
                  <a:lnTo>
                    <a:pt x="3966" y="6061"/>
                  </a:lnTo>
                  <a:lnTo>
                    <a:pt x="4750" y="7166"/>
                  </a:lnTo>
                  <a:lnTo>
                    <a:pt x="5133" y="7701"/>
                  </a:lnTo>
                  <a:lnTo>
                    <a:pt x="5516" y="8217"/>
                  </a:lnTo>
                  <a:lnTo>
                    <a:pt x="6256" y="9198"/>
                  </a:lnTo>
                  <a:lnTo>
                    <a:pt x="6925" y="10071"/>
                  </a:lnTo>
                  <a:lnTo>
                    <a:pt x="7495" y="10793"/>
                  </a:lnTo>
                  <a:lnTo>
                    <a:pt x="7949" y="11354"/>
                  </a:lnTo>
                  <a:lnTo>
                    <a:pt x="8350" y="11827"/>
                  </a:lnTo>
                  <a:lnTo>
                    <a:pt x="8030" y="11292"/>
                  </a:lnTo>
                  <a:lnTo>
                    <a:pt x="7664" y="10677"/>
                  </a:lnTo>
                  <a:lnTo>
                    <a:pt x="7165" y="9893"/>
                  </a:lnTo>
                  <a:lnTo>
                    <a:pt x="6568" y="8975"/>
                  </a:lnTo>
                  <a:lnTo>
                    <a:pt x="5891" y="7950"/>
                  </a:lnTo>
                  <a:lnTo>
                    <a:pt x="5534" y="7415"/>
                  </a:lnTo>
                  <a:lnTo>
                    <a:pt x="5160" y="6872"/>
                  </a:lnTo>
                  <a:lnTo>
                    <a:pt x="4385" y="5767"/>
                  </a:lnTo>
                  <a:lnTo>
                    <a:pt x="3600" y="4662"/>
                  </a:lnTo>
                  <a:lnTo>
                    <a:pt x="3208" y="4127"/>
                  </a:lnTo>
                  <a:lnTo>
                    <a:pt x="2825" y="3610"/>
                  </a:lnTo>
                  <a:lnTo>
                    <a:pt x="2094" y="2630"/>
                  </a:lnTo>
                  <a:lnTo>
                    <a:pt x="1426" y="1756"/>
                  </a:lnTo>
                  <a:lnTo>
                    <a:pt x="847" y="1034"/>
                  </a:lnTo>
                  <a:lnTo>
                    <a:pt x="401" y="4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9;p15">
              <a:extLst>
                <a:ext uri="{FF2B5EF4-FFF2-40B4-BE49-F238E27FC236}">
                  <a16:creationId xmlns:a16="http://schemas.microsoft.com/office/drawing/2014/main" id="{61BD9509-78D1-BB8C-D56C-A8243EB939B6}"/>
                </a:ext>
              </a:extLst>
            </p:cNvPr>
            <p:cNvSpPr/>
            <p:nvPr/>
          </p:nvSpPr>
          <p:spPr>
            <a:xfrm>
              <a:off x="6248950" y="2967650"/>
              <a:ext cx="156425" cy="45700"/>
            </a:xfrm>
            <a:custGeom>
              <a:avLst/>
              <a:gdLst/>
              <a:ahLst/>
              <a:cxnLst/>
              <a:rect l="l" t="t" r="r" b="b"/>
              <a:pathLst>
                <a:path w="6257" h="1828" extrusionOk="0">
                  <a:moveTo>
                    <a:pt x="6256" y="0"/>
                  </a:moveTo>
                  <a:lnTo>
                    <a:pt x="5971" y="27"/>
                  </a:lnTo>
                  <a:lnTo>
                    <a:pt x="5650" y="72"/>
                  </a:lnTo>
                  <a:lnTo>
                    <a:pt x="5240" y="143"/>
                  </a:lnTo>
                  <a:lnTo>
                    <a:pt x="4750" y="241"/>
                  </a:lnTo>
                  <a:lnTo>
                    <a:pt x="4215" y="357"/>
                  </a:lnTo>
                  <a:lnTo>
                    <a:pt x="3930" y="428"/>
                  </a:lnTo>
                  <a:lnTo>
                    <a:pt x="3645" y="499"/>
                  </a:lnTo>
                  <a:lnTo>
                    <a:pt x="3057" y="660"/>
                  </a:lnTo>
                  <a:lnTo>
                    <a:pt x="2478" y="838"/>
                  </a:lnTo>
                  <a:lnTo>
                    <a:pt x="2192" y="936"/>
                  </a:lnTo>
                  <a:lnTo>
                    <a:pt x="1916" y="1025"/>
                  </a:lnTo>
                  <a:lnTo>
                    <a:pt x="1399" y="1212"/>
                  </a:lnTo>
                  <a:lnTo>
                    <a:pt x="936" y="1400"/>
                  </a:lnTo>
                  <a:lnTo>
                    <a:pt x="553" y="1560"/>
                  </a:lnTo>
                  <a:lnTo>
                    <a:pt x="259" y="1694"/>
                  </a:lnTo>
                  <a:lnTo>
                    <a:pt x="0" y="1827"/>
                  </a:lnTo>
                  <a:lnTo>
                    <a:pt x="285" y="1792"/>
                  </a:lnTo>
                  <a:lnTo>
                    <a:pt x="606" y="1756"/>
                  </a:lnTo>
                  <a:lnTo>
                    <a:pt x="1025" y="1685"/>
                  </a:lnTo>
                  <a:lnTo>
                    <a:pt x="1506" y="1587"/>
                  </a:lnTo>
                  <a:lnTo>
                    <a:pt x="2050" y="1471"/>
                  </a:lnTo>
                  <a:lnTo>
                    <a:pt x="2326" y="1400"/>
                  </a:lnTo>
                  <a:lnTo>
                    <a:pt x="2620" y="1328"/>
                  </a:lnTo>
                  <a:lnTo>
                    <a:pt x="3200" y="1159"/>
                  </a:lnTo>
                  <a:lnTo>
                    <a:pt x="3788" y="981"/>
                  </a:lnTo>
                  <a:lnTo>
                    <a:pt x="4064" y="892"/>
                  </a:lnTo>
                  <a:lnTo>
                    <a:pt x="4340" y="794"/>
                  </a:lnTo>
                  <a:lnTo>
                    <a:pt x="4857" y="606"/>
                  </a:lnTo>
                  <a:lnTo>
                    <a:pt x="5321" y="428"/>
                  </a:lnTo>
                  <a:lnTo>
                    <a:pt x="5704" y="268"/>
                  </a:lnTo>
                  <a:lnTo>
                    <a:pt x="6007" y="125"/>
                  </a:lnTo>
                  <a:lnTo>
                    <a:pt x="625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0;p15">
              <a:extLst>
                <a:ext uri="{FF2B5EF4-FFF2-40B4-BE49-F238E27FC236}">
                  <a16:creationId xmlns:a16="http://schemas.microsoft.com/office/drawing/2014/main" id="{6C552507-D886-7011-2DD6-F58192289D40}"/>
                </a:ext>
              </a:extLst>
            </p:cNvPr>
            <p:cNvSpPr/>
            <p:nvPr/>
          </p:nvSpPr>
          <p:spPr>
            <a:xfrm>
              <a:off x="5122025" y="2166475"/>
              <a:ext cx="434500" cy="332875"/>
            </a:xfrm>
            <a:custGeom>
              <a:avLst/>
              <a:gdLst/>
              <a:ahLst/>
              <a:cxnLst/>
              <a:rect l="l" t="t" r="r" b="b"/>
              <a:pathLst>
                <a:path w="17380" h="13315" extrusionOk="0">
                  <a:moveTo>
                    <a:pt x="17379" y="0"/>
                  </a:moveTo>
                  <a:lnTo>
                    <a:pt x="17183" y="134"/>
                  </a:lnTo>
                  <a:lnTo>
                    <a:pt x="16604" y="535"/>
                  </a:lnTo>
                  <a:lnTo>
                    <a:pt x="15722" y="1150"/>
                  </a:lnTo>
                  <a:lnTo>
                    <a:pt x="15178" y="1533"/>
                  </a:lnTo>
                  <a:lnTo>
                    <a:pt x="14581" y="1961"/>
                  </a:lnTo>
                  <a:lnTo>
                    <a:pt x="13235" y="2932"/>
                  </a:lnTo>
                  <a:lnTo>
                    <a:pt x="11747" y="4029"/>
                  </a:lnTo>
                  <a:lnTo>
                    <a:pt x="10160" y="5214"/>
                  </a:lnTo>
                  <a:lnTo>
                    <a:pt x="8539" y="6453"/>
                  </a:lnTo>
                  <a:lnTo>
                    <a:pt x="6917" y="7700"/>
                  </a:lnTo>
                  <a:lnTo>
                    <a:pt x="6132" y="8315"/>
                  </a:lnTo>
                  <a:lnTo>
                    <a:pt x="5366" y="8921"/>
                  </a:lnTo>
                  <a:lnTo>
                    <a:pt x="3913" y="10071"/>
                  </a:lnTo>
                  <a:lnTo>
                    <a:pt x="2630" y="11113"/>
                  </a:lnTo>
                  <a:lnTo>
                    <a:pt x="2060" y="11577"/>
                  </a:lnTo>
                  <a:lnTo>
                    <a:pt x="1552" y="12005"/>
                  </a:lnTo>
                  <a:lnTo>
                    <a:pt x="723" y="12700"/>
                  </a:lnTo>
                  <a:lnTo>
                    <a:pt x="188" y="13154"/>
                  </a:lnTo>
                  <a:lnTo>
                    <a:pt x="1" y="13315"/>
                  </a:lnTo>
                  <a:lnTo>
                    <a:pt x="1" y="13315"/>
                  </a:lnTo>
                  <a:lnTo>
                    <a:pt x="206" y="13172"/>
                  </a:lnTo>
                  <a:lnTo>
                    <a:pt x="776" y="12780"/>
                  </a:lnTo>
                  <a:lnTo>
                    <a:pt x="1667" y="12156"/>
                  </a:lnTo>
                  <a:lnTo>
                    <a:pt x="2211" y="11782"/>
                  </a:lnTo>
                  <a:lnTo>
                    <a:pt x="2808" y="11354"/>
                  </a:lnTo>
                  <a:lnTo>
                    <a:pt x="4154" y="10383"/>
                  </a:lnTo>
                  <a:lnTo>
                    <a:pt x="5642" y="9278"/>
                  </a:lnTo>
                  <a:lnTo>
                    <a:pt x="6426" y="8698"/>
                  </a:lnTo>
                  <a:lnTo>
                    <a:pt x="7228" y="8092"/>
                  </a:lnTo>
                  <a:lnTo>
                    <a:pt x="8850" y="6863"/>
                  </a:lnTo>
                  <a:lnTo>
                    <a:pt x="10464" y="5615"/>
                  </a:lnTo>
                  <a:lnTo>
                    <a:pt x="12023" y="4394"/>
                  </a:lnTo>
                  <a:lnTo>
                    <a:pt x="13467" y="3244"/>
                  </a:lnTo>
                  <a:lnTo>
                    <a:pt x="14759" y="2193"/>
                  </a:lnTo>
                  <a:lnTo>
                    <a:pt x="15329" y="1729"/>
                  </a:lnTo>
                  <a:lnTo>
                    <a:pt x="15837" y="1302"/>
                  </a:lnTo>
                  <a:lnTo>
                    <a:pt x="16666" y="606"/>
                  </a:lnTo>
                  <a:lnTo>
                    <a:pt x="17201" y="161"/>
                  </a:lnTo>
                  <a:lnTo>
                    <a:pt x="17379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1;p15">
              <a:extLst>
                <a:ext uri="{FF2B5EF4-FFF2-40B4-BE49-F238E27FC236}">
                  <a16:creationId xmlns:a16="http://schemas.microsoft.com/office/drawing/2014/main" id="{9BB687DE-E4CA-56D4-E2BE-B187CF5645D0}"/>
                </a:ext>
              </a:extLst>
            </p:cNvPr>
            <p:cNvSpPr/>
            <p:nvPr/>
          </p:nvSpPr>
          <p:spPr>
            <a:xfrm>
              <a:off x="5051400" y="2262500"/>
              <a:ext cx="287900" cy="226375"/>
            </a:xfrm>
            <a:custGeom>
              <a:avLst/>
              <a:gdLst/>
              <a:ahLst/>
              <a:cxnLst/>
              <a:rect l="l" t="t" r="r" b="b"/>
              <a:pathLst>
                <a:path w="11516" h="9055" extrusionOk="0">
                  <a:moveTo>
                    <a:pt x="11515" y="0"/>
                  </a:moveTo>
                  <a:lnTo>
                    <a:pt x="10989" y="348"/>
                  </a:lnTo>
                  <a:lnTo>
                    <a:pt x="10392" y="758"/>
                  </a:lnTo>
                  <a:lnTo>
                    <a:pt x="9626" y="1302"/>
                  </a:lnTo>
                  <a:lnTo>
                    <a:pt x="8726" y="1952"/>
                  </a:lnTo>
                  <a:lnTo>
                    <a:pt x="7736" y="2683"/>
                  </a:lnTo>
                  <a:lnTo>
                    <a:pt x="7211" y="3084"/>
                  </a:lnTo>
                  <a:lnTo>
                    <a:pt x="6676" y="3485"/>
                  </a:lnTo>
                  <a:lnTo>
                    <a:pt x="5598" y="4323"/>
                  </a:lnTo>
                  <a:lnTo>
                    <a:pt x="4528" y="5178"/>
                  </a:lnTo>
                  <a:lnTo>
                    <a:pt x="4011" y="5597"/>
                  </a:lnTo>
                  <a:lnTo>
                    <a:pt x="3503" y="6007"/>
                  </a:lnTo>
                  <a:lnTo>
                    <a:pt x="2559" y="6800"/>
                  </a:lnTo>
                  <a:lnTo>
                    <a:pt x="1712" y="7522"/>
                  </a:lnTo>
                  <a:lnTo>
                    <a:pt x="1008" y="8146"/>
                  </a:lnTo>
                  <a:lnTo>
                    <a:pt x="464" y="8627"/>
                  </a:lnTo>
                  <a:lnTo>
                    <a:pt x="1" y="9055"/>
                  </a:lnTo>
                  <a:lnTo>
                    <a:pt x="527" y="8707"/>
                  </a:lnTo>
                  <a:lnTo>
                    <a:pt x="1133" y="8297"/>
                  </a:lnTo>
                  <a:lnTo>
                    <a:pt x="1899" y="7763"/>
                  </a:lnTo>
                  <a:lnTo>
                    <a:pt x="2799" y="7112"/>
                  </a:lnTo>
                  <a:lnTo>
                    <a:pt x="3788" y="6372"/>
                  </a:lnTo>
                  <a:lnTo>
                    <a:pt x="4314" y="5980"/>
                  </a:lnTo>
                  <a:lnTo>
                    <a:pt x="4840" y="5570"/>
                  </a:lnTo>
                  <a:lnTo>
                    <a:pt x="5918" y="4733"/>
                  </a:lnTo>
                  <a:lnTo>
                    <a:pt x="6988" y="3886"/>
                  </a:lnTo>
                  <a:lnTo>
                    <a:pt x="7514" y="3458"/>
                  </a:lnTo>
                  <a:lnTo>
                    <a:pt x="8013" y="3048"/>
                  </a:lnTo>
                  <a:lnTo>
                    <a:pt x="8966" y="2255"/>
                  </a:lnTo>
                  <a:lnTo>
                    <a:pt x="9813" y="1533"/>
                  </a:lnTo>
                  <a:lnTo>
                    <a:pt x="10517" y="918"/>
                  </a:lnTo>
                  <a:lnTo>
                    <a:pt x="11052" y="428"/>
                  </a:lnTo>
                  <a:lnTo>
                    <a:pt x="115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;p15">
              <a:extLst>
                <a:ext uri="{FF2B5EF4-FFF2-40B4-BE49-F238E27FC236}">
                  <a16:creationId xmlns:a16="http://schemas.microsoft.com/office/drawing/2014/main" id="{26AE0A79-5CB8-0A2F-8834-676DA9CD70FC}"/>
                </a:ext>
              </a:extLst>
            </p:cNvPr>
            <p:cNvSpPr/>
            <p:nvPr/>
          </p:nvSpPr>
          <p:spPr>
            <a:xfrm>
              <a:off x="3988450" y="2369450"/>
              <a:ext cx="292775" cy="187175"/>
            </a:xfrm>
            <a:custGeom>
              <a:avLst/>
              <a:gdLst/>
              <a:ahLst/>
              <a:cxnLst/>
              <a:rect l="l" t="t" r="r" b="b"/>
              <a:pathLst>
                <a:path w="11711" h="7487" extrusionOk="0">
                  <a:moveTo>
                    <a:pt x="5089" y="0"/>
                  </a:moveTo>
                  <a:lnTo>
                    <a:pt x="5018" y="107"/>
                  </a:lnTo>
                  <a:lnTo>
                    <a:pt x="4358" y="1007"/>
                  </a:lnTo>
                  <a:lnTo>
                    <a:pt x="3708" y="1907"/>
                  </a:lnTo>
                  <a:lnTo>
                    <a:pt x="3066" y="2825"/>
                  </a:lnTo>
                  <a:lnTo>
                    <a:pt x="2433" y="3734"/>
                  </a:lnTo>
                  <a:lnTo>
                    <a:pt x="1810" y="4661"/>
                  </a:lnTo>
                  <a:lnTo>
                    <a:pt x="1195" y="5597"/>
                  </a:lnTo>
                  <a:lnTo>
                    <a:pt x="589" y="6532"/>
                  </a:lnTo>
                  <a:lnTo>
                    <a:pt x="295" y="7005"/>
                  </a:lnTo>
                  <a:lnTo>
                    <a:pt x="0" y="7486"/>
                  </a:lnTo>
                  <a:lnTo>
                    <a:pt x="366" y="7058"/>
                  </a:lnTo>
                  <a:lnTo>
                    <a:pt x="722" y="6630"/>
                  </a:lnTo>
                  <a:lnTo>
                    <a:pt x="1426" y="5757"/>
                  </a:lnTo>
                  <a:lnTo>
                    <a:pt x="2113" y="4884"/>
                  </a:lnTo>
                  <a:lnTo>
                    <a:pt x="2790" y="4001"/>
                  </a:lnTo>
                  <a:lnTo>
                    <a:pt x="3458" y="3101"/>
                  </a:lnTo>
                  <a:lnTo>
                    <a:pt x="4118" y="2210"/>
                  </a:lnTo>
                  <a:lnTo>
                    <a:pt x="4777" y="1310"/>
                  </a:lnTo>
                  <a:lnTo>
                    <a:pt x="5352" y="507"/>
                  </a:lnTo>
                  <a:lnTo>
                    <a:pt x="5352" y="507"/>
                  </a:lnTo>
                  <a:lnTo>
                    <a:pt x="6034" y="499"/>
                  </a:lnTo>
                  <a:lnTo>
                    <a:pt x="6845" y="481"/>
                  </a:lnTo>
                  <a:lnTo>
                    <a:pt x="7656" y="463"/>
                  </a:lnTo>
                  <a:lnTo>
                    <a:pt x="8467" y="437"/>
                  </a:lnTo>
                  <a:lnTo>
                    <a:pt x="9278" y="401"/>
                  </a:lnTo>
                  <a:lnTo>
                    <a:pt x="10089" y="365"/>
                  </a:lnTo>
                  <a:lnTo>
                    <a:pt x="10900" y="312"/>
                  </a:lnTo>
                  <a:lnTo>
                    <a:pt x="11711" y="250"/>
                  </a:lnTo>
                  <a:lnTo>
                    <a:pt x="10900" y="187"/>
                  </a:lnTo>
                  <a:lnTo>
                    <a:pt x="10089" y="143"/>
                  </a:lnTo>
                  <a:lnTo>
                    <a:pt x="9278" y="98"/>
                  </a:lnTo>
                  <a:lnTo>
                    <a:pt x="8467" y="71"/>
                  </a:lnTo>
                  <a:lnTo>
                    <a:pt x="7656" y="45"/>
                  </a:lnTo>
                  <a:lnTo>
                    <a:pt x="6845" y="18"/>
                  </a:lnTo>
                  <a:lnTo>
                    <a:pt x="6034" y="9"/>
                  </a:lnTo>
                  <a:lnTo>
                    <a:pt x="5223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3;p15">
              <a:extLst>
                <a:ext uri="{FF2B5EF4-FFF2-40B4-BE49-F238E27FC236}">
                  <a16:creationId xmlns:a16="http://schemas.microsoft.com/office/drawing/2014/main" id="{3E79F0E6-F478-40F4-C60A-20F6FC8C36E2}"/>
                </a:ext>
              </a:extLst>
            </p:cNvPr>
            <p:cNvSpPr/>
            <p:nvPr/>
          </p:nvSpPr>
          <p:spPr>
            <a:xfrm>
              <a:off x="3926500" y="2499325"/>
              <a:ext cx="147750" cy="191400"/>
            </a:xfrm>
            <a:custGeom>
              <a:avLst/>
              <a:gdLst/>
              <a:ahLst/>
              <a:cxnLst/>
              <a:rect l="l" t="t" r="r" b="b"/>
              <a:pathLst>
                <a:path w="5910" h="7656" extrusionOk="0">
                  <a:moveTo>
                    <a:pt x="5909" y="1"/>
                  </a:moveTo>
                  <a:lnTo>
                    <a:pt x="5615" y="295"/>
                  </a:lnTo>
                  <a:lnTo>
                    <a:pt x="5286" y="642"/>
                  </a:lnTo>
                  <a:lnTo>
                    <a:pt x="4867" y="1106"/>
                  </a:lnTo>
                  <a:lnTo>
                    <a:pt x="4386" y="1658"/>
                  </a:lnTo>
                  <a:lnTo>
                    <a:pt x="3860" y="2282"/>
                  </a:lnTo>
                  <a:lnTo>
                    <a:pt x="3583" y="2612"/>
                  </a:lnTo>
                  <a:lnTo>
                    <a:pt x="3307" y="2959"/>
                  </a:lnTo>
                  <a:lnTo>
                    <a:pt x="2746" y="3672"/>
                  </a:lnTo>
                  <a:lnTo>
                    <a:pt x="2202" y="4394"/>
                  </a:lnTo>
                  <a:lnTo>
                    <a:pt x="1944" y="4742"/>
                  </a:lnTo>
                  <a:lnTo>
                    <a:pt x="1685" y="5098"/>
                  </a:lnTo>
                  <a:lnTo>
                    <a:pt x="1213" y="5767"/>
                  </a:lnTo>
                  <a:lnTo>
                    <a:pt x="803" y="6373"/>
                  </a:lnTo>
                  <a:lnTo>
                    <a:pt x="464" y="6890"/>
                  </a:lnTo>
                  <a:lnTo>
                    <a:pt x="215" y="7300"/>
                  </a:lnTo>
                  <a:lnTo>
                    <a:pt x="1" y="7656"/>
                  </a:lnTo>
                  <a:lnTo>
                    <a:pt x="295" y="7362"/>
                  </a:lnTo>
                  <a:lnTo>
                    <a:pt x="625" y="7014"/>
                  </a:lnTo>
                  <a:lnTo>
                    <a:pt x="1044" y="6551"/>
                  </a:lnTo>
                  <a:lnTo>
                    <a:pt x="1525" y="5998"/>
                  </a:lnTo>
                  <a:lnTo>
                    <a:pt x="2051" y="5375"/>
                  </a:lnTo>
                  <a:lnTo>
                    <a:pt x="2327" y="5045"/>
                  </a:lnTo>
                  <a:lnTo>
                    <a:pt x="2603" y="4697"/>
                  </a:lnTo>
                  <a:lnTo>
                    <a:pt x="3165" y="3984"/>
                  </a:lnTo>
                  <a:lnTo>
                    <a:pt x="3708" y="3271"/>
                  </a:lnTo>
                  <a:lnTo>
                    <a:pt x="3967" y="2915"/>
                  </a:lnTo>
                  <a:lnTo>
                    <a:pt x="4216" y="2558"/>
                  </a:lnTo>
                  <a:lnTo>
                    <a:pt x="4689" y="1890"/>
                  </a:lnTo>
                  <a:lnTo>
                    <a:pt x="5098" y="1284"/>
                  </a:lnTo>
                  <a:lnTo>
                    <a:pt x="5437" y="767"/>
                  </a:lnTo>
                  <a:lnTo>
                    <a:pt x="5696" y="357"/>
                  </a:lnTo>
                  <a:lnTo>
                    <a:pt x="5909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;p15">
              <a:extLst>
                <a:ext uri="{FF2B5EF4-FFF2-40B4-BE49-F238E27FC236}">
                  <a16:creationId xmlns:a16="http://schemas.microsoft.com/office/drawing/2014/main" id="{A7182D6D-57A5-D930-F564-4382E318F0F8}"/>
                </a:ext>
              </a:extLst>
            </p:cNvPr>
            <p:cNvSpPr/>
            <p:nvPr/>
          </p:nvSpPr>
          <p:spPr>
            <a:xfrm>
              <a:off x="4236200" y="2392825"/>
              <a:ext cx="157750" cy="17200"/>
            </a:xfrm>
            <a:custGeom>
              <a:avLst/>
              <a:gdLst/>
              <a:ahLst/>
              <a:cxnLst/>
              <a:rect l="l" t="t" r="r" b="b"/>
              <a:pathLst>
                <a:path w="6310" h="688" extrusionOk="0">
                  <a:moveTo>
                    <a:pt x="4831" y="1"/>
                  </a:moveTo>
                  <a:lnTo>
                    <a:pt x="4296" y="10"/>
                  </a:lnTo>
                  <a:lnTo>
                    <a:pt x="3726" y="36"/>
                  </a:lnTo>
                  <a:lnTo>
                    <a:pt x="3128" y="81"/>
                  </a:lnTo>
                  <a:lnTo>
                    <a:pt x="2540" y="143"/>
                  </a:lnTo>
                  <a:lnTo>
                    <a:pt x="1979" y="215"/>
                  </a:lnTo>
                  <a:lnTo>
                    <a:pt x="1444" y="295"/>
                  </a:lnTo>
                  <a:lnTo>
                    <a:pt x="972" y="384"/>
                  </a:lnTo>
                  <a:lnTo>
                    <a:pt x="571" y="473"/>
                  </a:lnTo>
                  <a:lnTo>
                    <a:pt x="268" y="544"/>
                  </a:lnTo>
                  <a:lnTo>
                    <a:pt x="0" y="625"/>
                  </a:lnTo>
                  <a:lnTo>
                    <a:pt x="277" y="651"/>
                  </a:lnTo>
                  <a:lnTo>
                    <a:pt x="589" y="669"/>
                  </a:lnTo>
                  <a:lnTo>
                    <a:pt x="999" y="687"/>
                  </a:lnTo>
                  <a:lnTo>
                    <a:pt x="1480" y="687"/>
                  </a:lnTo>
                  <a:lnTo>
                    <a:pt x="2014" y="678"/>
                  </a:lnTo>
                  <a:lnTo>
                    <a:pt x="2585" y="642"/>
                  </a:lnTo>
                  <a:lnTo>
                    <a:pt x="3182" y="607"/>
                  </a:lnTo>
                  <a:lnTo>
                    <a:pt x="3770" y="544"/>
                  </a:lnTo>
                  <a:lnTo>
                    <a:pt x="4332" y="473"/>
                  </a:lnTo>
                  <a:lnTo>
                    <a:pt x="4866" y="384"/>
                  </a:lnTo>
                  <a:lnTo>
                    <a:pt x="5339" y="304"/>
                  </a:lnTo>
                  <a:lnTo>
                    <a:pt x="5740" y="215"/>
                  </a:lnTo>
                  <a:lnTo>
                    <a:pt x="6043" y="143"/>
                  </a:lnTo>
                  <a:lnTo>
                    <a:pt x="6310" y="63"/>
                  </a:lnTo>
                  <a:lnTo>
                    <a:pt x="6034" y="36"/>
                  </a:lnTo>
                  <a:lnTo>
                    <a:pt x="5722" y="19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;p15">
              <a:extLst>
                <a:ext uri="{FF2B5EF4-FFF2-40B4-BE49-F238E27FC236}">
                  <a16:creationId xmlns:a16="http://schemas.microsoft.com/office/drawing/2014/main" id="{8BCAB48E-5368-DE1F-E028-642D619582FC}"/>
                </a:ext>
              </a:extLst>
            </p:cNvPr>
            <p:cNvSpPr/>
            <p:nvPr/>
          </p:nvSpPr>
          <p:spPr>
            <a:xfrm>
              <a:off x="3856550" y="3094875"/>
              <a:ext cx="16725" cy="431800"/>
            </a:xfrm>
            <a:custGeom>
              <a:avLst/>
              <a:gdLst/>
              <a:ahLst/>
              <a:cxnLst/>
              <a:rect l="l" t="t" r="r" b="b"/>
              <a:pathLst>
                <a:path w="669" h="17272" extrusionOk="0">
                  <a:moveTo>
                    <a:pt x="72" y="0"/>
                  </a:moveTo>
                  <a:lnTo>
                    <a:pt x="63" y="196"/>
                  </a:lnTo>
                  <a:lnTo>
                    <a:pt x="45" y="740"/>
                  </a:lnTo>
                  <a:lnTo>
                    <a:pt x="27" y="1595"/>
                  </a:lnTo>
                  <a:lnTo>
                    <a:pt x="9" y="2121"/>
                  </a:lnTo>
                  <a:lnTo>
                    <a:pt x="9" y="2700"/>
                  </a:lnTo>
                  <a:lnTo>
                    <a:pt x="1" y="4010"/>
                  </a:lnTo>
                  <a:lnTo>
                    <a:pt x="9" y="5472"/>
                  </a:lnTo>
                  <a:lnTo>
                    <a:pt x="18" y="6238"/>
                  </a:lnTo>
                  <a:lnTo>
                    <a:pt x="36" y="7032"/>
                  </a:lnTo>
                  <a:lnTo>
                    <a:pt x="72" y="8645"/>
                  </a:lnTo>
                  <a:lnTo>
                    <a:pt x="134" y="10249"/>
                  </a:lnTo>
                  <a:lnTo>
                    <a:pt x="161" y="11042"/>
                  </a:lnTo>
                  <a:lnTo>
                    <a:pt x="197" y="11808"/>
                  </a:lnTo>
                  <a:lnTo>
                    <a:pt x="277" y="13270"/>
                  </a:lnTo>
                  <a:lnTo>
                    <a:pt x="366" y="14571"/>
                  </a:lnTo>
                  <a:lnTo>
                    <a:pt x="402" y="15150"/>
                  </a:lnTo>
                  <a:lnTo>
                    <a:pt x="446" y="15676"/>
                  </a:lnTo>
                  <a:lnTo>
                    <a:pt x="517" y="16532"/>
                  </a:lnTo>
                  <a:lnTo>
                    <a:pt x="571" y="17075"/>
                  </a:lnTo>
                  <a:lnTo>
                    <a:pt x="598" y="17271"/>
                  </a:lnTo>
                  <a:lnTo>
                    <a:pt x="607" y="17075"/>
                  </a:lnTo>
                  <a:lnTo>
                    <a:pt x="624" y="16523"/>
                  </a:lnTo>
                  <a:lnTo>
                    <a:pt x="642" y="15667"/>
                  </a:lnTo>
                  <a:lnTo>
                    <a:pt x="651" y="15150"/>
                  </a:lnTo>
                  <a:lnTo>
                    <a:pt x="660" y="14562"/>
                  </a:lnTo>
                  <a:lnTo>
                    <a:pt x="669" y="13261"/>
                  </a:lnTo>
                  <a:lnTo>
                    <a:pt x="660" y="11799"/>
                  </a:lnTo>
                  <a:lnTo>
                    <a:pt x="651" y="11024"/>
                  </a:lnTo>
                  <a:lnTo>
                    <a:pt x="633" y="10240"/>
                  </a:lnTo>
                  <a:lnTo>
                    <a:pt x="598" y="8627"/>
                  </a:lnTo>
                  <a:lnTo>
                    <a:pt x="535" y="7014"/>
                  </a:lnTo>
                  <a:lnTo>
                    <a:pt x="500" y="6229"/>
                  </a:lnTo>
                  <a:lnTo>
                    <a:pt x="464" y="5454"/>
                  </a:lnTo>
                  <a:lnTo>
                    <a:pt x="384" y="4002"/>
                  </a:lnTo>
                  <a:lnTo>
                    <a:pt x="304" y="2691"/>
                  </a:lnTo>
                  <a:lnTo>
                    <a:pt x="259" y="2112"/>
                  </a:lnTo>
                  <a:lnTo>
                    <a:pt x="214" y="1586"/>
                  </a:lnTo>
                  <a:lnTo>
                    <a:pt x="143" y="740"/>
                  </a:lnTo>
                  <a:lnTo>
                    <a:pt x="90" y="19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6;p15">
              <a:extLst>
                <a:ext uri="{FF2B5EF4-FFF2-40B4-BE49-F238E27FC236}">
                  <a16:creationId xmlns:a16="http://schemas.microsoft.com/office/drawing/2014/main" id="{20EDE6FB-5018-ED5B-16C6-52700702A061}"/>
                </a:ext>
              </a:extLst>
            </p:cNvPr>
            <p:cNvSpPr/>
            <p:nvPr/>
          </p:nvSpPr>
          <p:spPr>
            <a:xfrm>
              <a:off x="3821350" y="3349525"/>
              <a:ext cx="18750" cy="303250"/>
            </a:xfrm>
            <a:custGeom>
              <a:avLst/>
              <a:gdLst/>
              <a:ahLst/>
              <a:cxnLst/>
              <a:rect l="l" t="t" r="r" b="b"/>
              <a:pathLst>
                <a:path w="750" h="12130" extrusionOk="0">
                  <a:moveTo>
                    <a:pt x="45" y="0"/>
                  </a:moveTo>
                  <a:lnTo>
                    <a:pt x="27" y="517"/>
                  </a:lnTo>
                  <a:lnTo>
                    <a:pt x="9" y="1123"/>
                  </a:lnTo>
                  <a:lnTo>
                    <a:pt x="1" y="1899"/>
                  </a:lnTo>
                  <a:lnTo>
                    <a:pt x="9" y="2825"/>
                  </a:lnTo>
                  <a:lnTo>
                    <a:pt x="27" y="3850"/>
                  </a:lnTo>
                  <a:lnTo>
                    <a:pt x="45" y="4394"/>
                  </a:lnTo>
                  <a:lnTo>
                    <a:pt x="63" y="4946"/>
                  </a:lnTo>
                  <a:lnTo>
                    <a:pt x="116" y="6078"/>
                  </a:lnTo>
                  <a:lnTo>
                    <a:pt x="188" y="7210"/>
                  </a:lnTo>
                  <a:lnTo>
                    <a:pt x="223" y="7763"/>
                  </a:lnTo>
                  <a:lnTo>
                    <a:pt x="268" y="8306"/>
                  </a:lnTo>
                  <a:lnTo>
                    <a:pt x="357" y="9331"/>
                  </a:lnTo>
                  <a:lnTo>
                    <a:pt x="446" y="10240"/>
                  </a:lnTo>
                  <a:lnTo>
                    <a:pt x="535" y="11015"/>
                  </a:lnTo>
                  <a:lnTo>
                    <a:pt x="615" y="11613"/>
                  </a:lnTo>
                  <a:lnTo>
                    <a:pt x="696" y="12129"/>
                  </a:lnTo>
                  <a:lnTo>
                    <a:pt x="722" y="11604"/>
                  </a:lnTo>
                  <a:lnTo>
                    <a:pt x="740" y="11006"/>
                  </a:lnTo>
                  <a:lnTo>
                    <a:pt x="749" y="10231"/>
                  </a:lnTo>
                  <a:lnTo>
                    <a:pt x="740" y="9304"/>
                  </a:lnTo>
                  <a:lnTo>
                    <a:pt x="722" y="8279"/>
                  </a:lnTo>
                  <a:lnTo>
                    <a:pt x="705" y="7736"/>
                  </a:lnTo>
                  <a:lnTo>
                    <a:pt x="687" y="7183"/>
                  </a:lnTo>
                  <a:lnTo>
                    <a:pt x="633" y="6052"/>
                  </a:lnTo>
                  <a:lnTo>
                    <a:pt x="562" y="4920"/>
                  </a:lnTo>
                  <a:lnTo>
                    <a:pt x="526" y="4367"/>
                  </a:lnTo>
                  <a:lnTo>
                    <a:pt x="482" y="3824"/>
                  </a:lnTo>
                  <a:lnTo>
                    <a:pt x="393" y="2799"/>
                  </a:lnTo>
                  <a:lnTo>
                    <a:pt x="304" y="1881"/>
                  </a:lnTo>
                  <a:lnTo>
                    <a:pt x="205" y="1114"/>
                  </a:lnTo>
                  <a:lnTo>
                    <a:pt x="125" y="5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7;p15">
              <a:extLst>
                <a:ext uri="{FF2B5EF4-FFF2-40B4-BE49-F238E27FC236}">
                  <a16:creationId xmlns:a16="http://schemas.microsoft.com/office/drawing/2014/main" id="{09227D20-5066-9B48-06FC-4D1FCF30CF36}"/>
                </a:ext>
              </a:extLst>
            </p:cNvPr>
            <p:cNvSpPr/>
            <p:nvPr/>
          </p:nvSpPr>
          <p:spPr>
            <a:xfrm>
              <a:off x="6242025" y="3146775"/>
              <a:ext cx="20750" cy="431575"/>
            </a:xfrm>
            <a:custGeom>
              <a:avLst/>
              <a:gdLst/>
              <a:ahLst/>
              <a:cxnLst/>
              <a:rect l="l" t="t" r="r" b="b"/>
              <a:pathLst>
                <a:path w="830" h="17263" extrusionOk="0">
                  <a:moveTo>
                    <a:pt x="794" y="1"/>
                  </a:moveTo>
                  <a:lnTo>
                    <a:pt x="776" y="197"/>
                  </a:lnTo>
                  <a:lnTo>
                    <a:pt x="714" y="740"/>
                  </a:lnTo>
                  <a:lnTo>
                    <a:pt x="625" y="1587"/>
                  </a:lnTo>
                  <a:lnTo>
                    <a:pt x="580" y="2113"/>
                  </a:lnTo>
                  <a:lnTo>
                    <a:pt x="527" y="2692"/>
                  </a:lnTo>
                  <a:lnTo>
                    <a:pt x="429" y="3993"/>
                  </a:lnTo>
                  <a:lnTo>
                    <a:pt x="331" y="5455"/>
                  </a:lnTo>
                  <a:lnTo>
                    <a:pt x="277" y="6221"/>
                  </a:lnTo>
                  <a:lnTo>
                    <a:pt x="233" y="7005"/>
                  </a:lnTo>
                  <a:lnTo>
                    <a:pt x="152" y="8618"/>
                  </a:lnTo>
                  <a:lnTo>
                    <a:pt x="90" y="10231"/>
                  </a:lnTo>
                  <a:lnTo>
                    <a:pt x="63" y="11016"/>
                  </a:lnTo>
                  <a:lnTo>
                    <a:pt x="45" y="11791"/>
                  </a:lnTo>
                  <a:lnTo>
                    <a:pt x="19" y="13244"/>
                  </a:lnTo>
                  <a:lnTo>
                    <a:pt x="1" y="14554"/>
                  </a:lnTo>
                  <a:lnTo>
                    <a:pt x="1" y="15133"/>
                  </a:lnTo>
                  <a:lnTo>
                    <a:pt x="10" y="15659"/>
                  </a:lnTo>
                  <a:lnTo>
                    <a:pt x="19" y="16514"/>
                  </a:lnTo>
                  <a:lnTo>
                    <a:pt x="28" y="17067"/>
                  </a:lnTo>
                  <a:lnTo>
                    <a:pt x="37" y="17263"/>
                  </a:lnTo>
                  <a:lnTo>
                    <a:pt x="54" y="17067"/>
                  </a:lnTo>
                  <a:lnTo>
                    <a:pt x="117" y="16523"/>
                  </a:lnTo>
                  <a:lnTo>
                    <a:pt x="197" y="15668"/>
                  </a:lnTo>
                  <a:lnTo>
                    <a:pt x="250" y="15151"/>
                  </a:lnTo>
                  <a:lnTo>
                    <a:pt x="304" y="14571"/>
                  </a:lnTo>
                  <a:lnTo>
                    <a:pt x="402" y="13261"/>
                  </a:lnTo>
                  <a:lnTo>
                    <a:pt x="500" y="11809"/>
                  </a:lnTo>
                  <a:lnTo>
                    <a:pt x="553" y="11042"/>
                  </a:lnTo>
                  <a:lnTo>
                    <a:pt x="598" y="10249"/>
                  </a:lnTo>
                  <a:lnTo>
                    <a:pt x="678" y="8645"/>
                  </a:lnTo>
                  <a:lnTo>
                    <a:pt x="741" y="7032"/>
                  </a:lnTo>
                  <a:lnTo>
                    <a:pt x="767" y="6239"/>
                  </a:lnTo>
                  <a:lnTo>
                    <a:pt x="785" y="5472"/>
                  </a:lnTo>
                  <a:lnTo>
                    <a:pt x="812" y="4011"/>
                  </a:lnTo>
                  <a:lnTo>
                    <a:pt x="830" y="2701"/>
                  </a:lnTo>
                  <a:lnTo>
                    <a:pt x="830" y="2122"/>
                  </a:lnTo>
                  <a:lnTo>
                    <a:pt x="821" y="1596"/>
                  </a:lnTo>
                  <a:lnTo>
                    <a:pt x="812" y="740"/>
                  </a:lnTo>
                  <a:lnTo>
                    <a:pt x="803" y="197"/>
                  </a:lnTo>
                  <a:lnTo>
                    <a:pt x="794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8;p15">
              <a:extLst>
                <a:ext uri="{FF2B5EF4-FFF2-40B4-BE49-F238E27FC236}">
                  <a16:creationId xmlns:a16="http://schemas.microsoft.com/office/drawing/2014/main" id="{ADBC1FEB-7F8E-E8EE-E412-C6CDFEB8D272}"/>
                </a:ext>
              </a:extLst>
            </p:cNvPr>
            <p:cNvSpPr/>
            <p:nvPr/>
          </p:nvSpPr>
          <p:spPr>
            <a:xfrm>
              <a:off x="6197250" y="3397875"/>
              <a:ext cx="13850" cy="303900"/>
            </a:xfrm>
            <a:custGeom>
              <a:avLst/>
              <a:gdLst/>
              <a:ahLst/>
              <a:cxnLst/>
              <a:rect l="l" t="t" r="r" b="b"/>
              <a:pathLst>
                <a:path w="554" h="12156" extrusionOk="0">
                  <a:moveTo>
                    <a:pt x="402" y="0"/>
                  </a:moveTo>
                  <a:lnTo>
                    <a:pt x="339" y="526"/>
                  </a:lnTo>
                  <a:lnTo>
                    <a:pt x="277" y="1123"/>
                  </a:lnTo>
                  <a:lnTo>
                    <a:pt x="215" y="1898"/>
                  </a:lnTo>
                  <a:lnTo>
                    <a:pt x="152" y="2816"/>
                  </a:lnTo>
                  <a:lnTo>
                    <a:pt x="99" y="3841"/>
                  </a:lnTo>
                  <a:lnTo>
                    <a:pt x="72" y="4385"/>
                  </a:lnTo>
                  <a:lnTo>
                    <a:pt x="45" y="4937"/>
                  </a:lnTo>
                  <a:lnTo>
                    <a:pt x="18" y="6069"/>
                  </a:lnTo>
                  <a:lnTo>
                    <a:pt x="1" y="7210"/>
                  </a:lnTo>
                  <a:lnTo>
                    <a:pt x="1" y="7762"/>
                  </a:lnTo>
                  <a:lnTo>
                    <a:pt x="1" y="8306"/>
                  </a:lnTo>
                  <a:lnTo>
                    <a:pt x="10" y="9331"/>
                  </a:lnTo>
                  <a:lnTo>
                    <a:pt x="36" y="10249"/>
                  </a:lnTo>
                  <a:lnTo>
                    <a:pt x="72" y="11033"/>
                  </a:lnTo>
                  <a:lnTo>
                    <a:pt x="108" y="11630"/>
                  </a:lnTo>
                  <a:lnTo>
                    <a:pt x="152" y="12156"/>
                  </a:lnTo>
                  <a:lnTo>
                    <a:pt x="215" y="11630"/>
                  </a:lnTo>
                  <a:lnTo>
                    <a:pt x="277" y="11033"/>
                  </a:lnTo>
                  <a:lnTo>
                    <a:pt x="339" y="10258"/>
                  </a:lnTo>
                  <a:lnTo>
                    <a:pt x="402" y="9340"/>
                  </a:lnTo>
                  <a:lnTo>
                    <a:pt x="455" y="8315"/>
                  </a:lnTo>
                  <a:lnTo>
                    <a:pt x="482" y="7771"/>
                  </a:lnTo>
                  <a:lnTo>
                    <a:pt x="509" y="7219"/>
                  </a:lnTo>
                  <a:lnTo>
                    <a:pt x="535" y="6087"/>
                  </a:lnTo>
                  <a:lnTo>
                    <a:pt x="553" y="4955"/>
                  </a:lnTo>
                  <a:lnTo>
                    <a:pt x="553" y="4394"/>
                  </a:lnTo>
                  <a:lnTo>
                    <a:pt x="553" y="3850"/>
                  </a:lnTo>
                  <a:lnTo>
                    <a:pt x="535" y="2825"/>
                  </a:lnTo>
                  <a:lnTo>
                    <a:pt x="509" y="1907"/>
                  </a:lnTo>
                  <a:lnTo>
                    <a:pt x="482" y="1132"/>
                  </a:lnTo>
                  <a:lnTo>
                    <a:pt x="446" y="526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9;p15">
              <a:extLst>
                <a:ext uri="{FF2B5EF4-FFF2-40B4-BE49-F238E27FC236}">
                  <a16:creationId xmlns:a16="http://schemas.microsoft.com/office/drawing/2014/main" id="{EA827FA3-BC5F-8D75-590C-9A7F0EADBDCF}"/>
                </a:ext>
              </a:extLst>
            </p:cNvPr>
            <p:cNvSpPr/>
            <p:nvPr/>
          </p:nvSpPr>
          <p:spPr>
            <a:xfrm>
              <a:off x="4921750" y="2332900"/>
              <a:ext cx="61075" cy="112975"/>
            </a:xfrm>
            <a:custGeom>
              <a:avLst/>
              <a:gdLst/>
              <a:ahLst/>
              <a:cxnLst/>
              <a:rect l="l" t="t" r="r" b="b"/>
              <a:pathLst>
                <a:path w="2443" h="4519" extrusionOk="0">
                  <a:moveTo>
                    <a:pt x="0" y="1"/>
                  </a:moveTo>
                  <a:lnTo>
                    <a:pt x="2442" y="4519"/>
                  </a:lnTo>
                  <a:lnTo>
                    <a:pt x="2406" y="4260"/>
                  </a:lnTo>
                  <a:lnTo>
                    <a:pt x="2371" y="4002"/>
                  </a:lnTo>
                  <a:lnTo>
                    <a:pt x="2317" y="3752"/>
                  </a:lnTo>
                  <a:lnTo>
                    <a:pt x="2255" y="3512"/>
                  </a:lnTo>
                  <a:lnTo>
                    <a:pt x="2193" y="3271"/>
                  </a:lnTo>
                  <a:lnTo>
                    <a:pt x="2112" y="3048"/>
                  </a:lnTo>
                  <a:lnTo>
                    <a:pt x="2032" y="2826"/>
                  </a:lnTo>
                  <a:lnTo>
                    <a:pt x="1943" y="2612"/>
                  </a:lnTo>
                  <a:lnTo>
                    <a:pt x="1854" y="2407"/>
                  </a:lnTo>
                  <a:lnTo>
                    <a:pt x="1756" y="2211"/>
                  </a:lnTo>
                  <a:lnTo>
                    <a:pt x="1658" y="2024"/>
                  </a:lnTo>
                  <a:lnTo>
                    <a:pt x="1551" y="1836"/>
                  </a:lnTo>
                  <a:lnTo>
                    <a:pt x="1444" y="1667"/>
                  </a:lnTo>
                  <a:lnTo>
                    <a:pt x="1337" y="1498"/>
                  </a:lnTo>
                  <a:lnTo>
                    <a:pt x="1123" y="1195"/>
                  </a:lnTo>
                  <a:lnTo>
                    <a:pt x="909" y="918"/>
                  </a:lnTo>
                  <a:lnTo>
                    <a:pt x="704" y="678"/>
                  </a:lnTo>
                  <a:lnTo>
                    <a:pt x="517" y="473"/>
                  </a:lnTo>
                  <a:lnTo>
                    <a:pt x="348" y="304"/>
                  </a:lnTo>
                  <a:lnTo>
                    <a:pt x="205" y="170"/>
                  </a:lnTo>
                  <a:lnTo>
                    <a:pt x="98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0;p15">
              <a:extLst>
                <a:ext uri="{FF2B5EF4-FFF2-40B4-BE49-F238E27FC236}">
                  <a16:creationId xmlns:a16="http://schemas.microsoft.com/office/drawing/2014/main" id="{9AFBBA7A-5981-A1C0-8F37-F15E867D6A56}"/>
                </a:ext>
              </a:extLst>
            </p:cNvPr>
            <p:cNvSpPr/>
            <p:nvPr/>
          </p:nvSpPr>
          <p:spPr>
            <a:xfrm>
              <a:off x="5030700" y="2239100"/>
              <a:ext cx="143725" cy="223950"/>
            </a:xfrm>
            <a:custGeom>
              <a:avLst/>
              <a:gdLst/>
              <a:ahLst/>
              <a:cxnLst/>
              <a:rect l="l" t="t" r="r" b="b"/>
              <a:pathLst>
                <a:path w="5749" h="8958" extrusionOk="0">
                  <a:moveTo>
                    <a:pt x="5748" y="1"/>
                  </a:moveTo>
                  <a:lnTo>
                    <a:pt x="5552" y="170"/>
                  </a:lnTo>
                  <a:lnTo>
                    <a:pt x="5320" y="375"/>
                  </a:lnTo>
                  <a:lnTo>
                    <a:pt x="5017" y="660"/>
                  </a:lnTo>
                  <a:lnTo>
                    <a:pt x="4652" y="1017"/>
                  </a:lnTo>
                  <a:lnTo>
                    <a:pt x="4233" y="1444"/>
                  </a:lnTo>
                  <a:lnTo>
                    <a:pt x="4010" y="1676"/>
                  </a:lnTo>
                  <a:lnTo>
                    <a:pt x="3788" y="1935"/>
                  </a:lnTo>
                  <a:lnTo>
                    <a:pt x="3547" y="2211"/>
                  </a:lnTo>
                  <a:lnTo>
                    <a:pt x="3306" y="2496"/>
                  </a:lnTo>
                  <a:lnTo>
                    <a:pt x="3066" y="2799"/>
                  </a:lnTo>
                  <a:lnTo>
                    <a:pt x="2816" y="3120"/>
                  </a:lnTo>
                  <a:lnTo>
                    <a:pt x="2576" y="3450"/>
                  </a:lnTo>
                  <a:lnTo>
                    <a:pt x="2326" y="3797"/>
                  </a:lnTo>
                  <a:lnTo>
                    <a:pt x="2085" y="4162"/>
                  </a:lnTo>
                  <a:lnTo>
                    <a:pt x="1845" y="4537"/>
                  </a:lnTo>
                  <a:lnTo>
                    <a:pt x="1613" y="4920"/>
                  </a:lnTo>
                  <a:lnTo>
                    <a:pt x="1381" y="5330"/>
                  </a:lnTo>
                  <a:lnTo>
                    <a:pt x="1168" y="5740"/>
                  </a:lnTo>
                  <a:lnTo>
                    <a:pt x="963" y="6168"/>
                  </a:lnTo>
                  <a:lnTo>
                    <a:pt x="767" y="6604"/>
                  </a:lnTo>
                  <a:lnTo>
                    <a:pt x="579" y="7050"/>
                  </a:lnTo>
                  <a:lnTo>
                    <a:pt x="410" y="7513"/>
                  </a:lnTo>
                  <a:lnTo>
                    <a:pt x="259" y="7986"/>
                  </a:lnTo>
                  <a:lnTo>
                    <a:pt x="116" y="8467"/>
                  </a:lnTo>
                  <a:lnTo>
                    <a:pt x="54" y="8708"/>
                  </a:lnTo>
                  <a:lnTo>
                    <a:pt x="0" y="8957"/>
                  </a:lnTo>
                  <a:lnTo>
                    <a:pt x="574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1;p15">
              <a:extLst>
                <a:ext uri="{FF2B5EF4-FFF2-40B4-BE49-F238E27FC236}">
                  <a16:creationId xmlns:a16="http://schemas.microsoft.com/office/drawing/2014/main" id="{617C2EDF-A3A9-A673-E008-576873C052BE}"/>
                </a:ext>
              </a:extLst>
            </p:cNvPr>
            <p:cNvSpPr/>
            <p:nvPr/>
          </p:nvSpPr>
          <p:spPr>
            <a:xfrm>
              <a:off x="4982800" y="2196550"/>
              <a:ext cx="32775" cy="211900"/>
            </a:xfrm>
            <a:custGeom>
              <a:avLst/>
              <a:gdLst/>
              <a:ahLst/>
              <a:cxnLst/>
              <a:rect l="l" t="t" r="r" b="b"/>
              <a:pathLst>
                <a:path w="1311" h="8476" extrusionOk="0">
                  <a:moveTo>
                    <a:pt x="0" y="0"/>
                  </a:moveTo>
                  <a:lnTo>
                    <a:pt x="1114" y="8476"/>
                  </a:lnTo>
                  <a:lnTo>
                    <a:pt x="1185" y="8030"/>
                  </a:lnTo>
                  <a:lnTo>
                    <a:pt x="1230" y="7593"/>
                  </a:lnTo>
                  <a:lnTo>
                    <a:pt x="1274" y="7157"/>
                  </a:lnTo>
                  <a:lnTo>
                    <a:pt x="1292" y="6738"/>
                  </a:lnTo>
                  <a:lnTo>
                    <a:pt x="1310" y="6319"/>
                  </a:lnTo>
                  <a:lnTo>
                    <a:pt x="1310" y="5918"/>
                  </a:lnTo>
                  <a:lnTo>
                    <a:pt x="1292" y="5517"/>
                  </a:lnTo>
                  <a:lnTo>
                    <a:pt x="1274" y="5134"/>
                  </a:lnTo>
                  <a:lnTo>
                    <a:pt x="1248" y="4750"/>
                  </a:lnTo>
                  <a:lnTo>
                    <a:pt x="1203" y="4385"/>
                  </a:lnTo>
                  <a:lnTo>
                    <a:pt x="1159" y="4038"/>
                  </a:lnTo>
                  <a:lnTo>
                    <a:pt x="1105" y="3690"/>
                  </a:lnTo>
                  <a:lnTo>
                    <a:pt x="1052" y="3360"/>
                  </a:lnTo>
                  <a:lnTo>
                    <a:pt x="989" y="3039"/>
                  </a:lnTo>
                  <a:lnTo>
                    <a:pt x="927" y="2736"/>
                  </a:lnTo>
                  <a:lnTo>
                    <a:pt x="856" y="2442"/>
                  </a:lnTo>
                  <a:lnTo>
                    <a:pt x="784" y="2166"/>
                  </a:lnTo>
                  <a:lnTo>
                    <a:pt x="704" y="1908"/>
                  </a:lnTo>
                  <a:lnTo>
                    <a:pt x="562" y="1426"/>
                  </a:lnTo>
                  <a:lnTo>
                    <a:pt x="419" y="1008"/>
                  </a:lnTo>
                  <a:lnTo>
                    <a:pt x="285" y="651"/>
                  </a:lnTo>
                  <a:lnTo>
                    <a:pt x="169" y="375"/>
                  </a:lnTo>
                  <a:lnTo>
                    <a:pt x="8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2;p15">
              <a:extLst>
                <a:ext uri="{FF2B5EF4-FFF2-40B4-BE49-F238E27FC236}">
                  <a16:creationId xmlns:a16="http://schemas.microsoft.com/office/drawing/2014/main" id="{361C40B3-37B5-EB4E-7748-547BAB5A0F9D}"/>
                </a:ext>
              </a:extLst>
            </p:cNvPr>
            <p:cNvSpPr/>
            <p:nvPr/>
          </p:nvSpPr>
          <p:spPr>
            <a:xfrm>
              <a:off x="4885200" y="2290350"/>
              <a:ext cx="35000" cy="42575"/>
            </a:xfrm>
            <a:custGeom>
              <a:avLst/>
              <a:gdLst/>
              <a:ahLst/>
              <a:cxnLst/>
              <a:rect l="l" t="t" r="r" b="b"/>
              <a:pathLst>
                <a:path w="1400" h="1703" extrusionOk="0">
                  <a:moveTo>
                    <a:pt x="794" y="0"/>
                  </a:moveTo>
                  <a:lnTo>
                    <a:pt x="1" y="116"/>
                  </a:lnTo>
                  <a:lnTo>
                    <a:pt x="1" y="1471"/>
                  </a:lnTo>
                  <a:lnTo>
                    <a:pt x="348" y="1159"/>
                  </a:lnTo>
                  <a:lnTo>
                    <a:pt x="767" y="1703"/>
                  </a:lnTo>
                  <a:lnTo>
                    <a:pt x="1400" y="972"/>
                  </a:lnTo>
                  <a:lnTo>
                    <a:pt x="1097" y="526"/>
                  </a:lnTo>
                  <a:lnTo>
                    <a:pt x="1400" y="330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3;p15">
              <a:extLst>
                <a:ext uri="{FF2B5EF4-FFF2-40B4-BE49-F238E27FC236}">
                  <a16:creationId xmlns:a16="http://schemas.microsoft.com/office/drawing/2014/main" id="{A49307AF-C83F-F114-55FD-596867C7CD5F}"/>
                </a:ext>
              </a:extLst>
            </p:cNvPr>
            <p:cNvSpPr/>
            <p:nvPr/>
          </p:nvSpPr>
          <p:spPr>
            <a:xfrm>
              <a:off x="4950250" y="2153550"/>
              <a:ext cx="38125" cy="43025"/>
            </a:xfrm>
            <a:custGeom>
              <a:avLst/>
              <a:gdLst/>
              <a:ahLst/>
              <a:cxnLst/>
              <a:rect l="l" t="t" r="r" b="b"/>
              <a:pathLst>
                <a:path w="1525" h="1721" extrusionOk="0">
                  <a:moveTo>
                    <a:pt x="598" y="0"/>
                  </a:moveTo>
                  <a:lnTo>
                    <a:pt x="313" y="803"/>
                  </a:lnTo>
                  <a:lnTo>
                    <a:pt x="1" y="1373"/>
                  </a:lnTo>
                  <a:lnTo>
                    <a:pt x="509" y="1720"/>
                  </a:lnTo>
                  <a:lnTo>
                    <a:pt x="990" y="1114"/>
                  </a:lnTo>
                  <a:lnTo>
                    <a:pt x="1462" y="1498"/>
                  </a:lnTo>
                  <a:lnTo>
                    <a:pt x="1525" y="803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4;p15">
              <a:extLst>
                <a:ext uri="{FF2B5EF4-FFF2-40B4-BE49-F238E27FC236}">
                  <a16:creationId xmlns:a16="http://schemas.microsoft.com/office/drawing/2014/main" id="{3810F72A-873F-5913-D9B8-BD8DE9B434B5}"/>
                </a:ext>
              </a:extLst>
            </p:cNvPr>
            <p:cNvSpPr/>
            <p:nvPr/>
          </p:nvSpPr>
          <p:spPr>
            <a:xfrm>
              <a:off x="5174400" y="2209025"/>
              <a:ext cx="36100" cy="26100"/>
            </a:xfrm>
            <a:custGeom>
              <a:avLst/>
              <a:gdLst/>
              <a:ahLst/>
              <a:cxnLst/>
              <a:rect l="l" t="t" r="r" b="b"/>
              <a:pathLst>
                <a:path w="1444" h="1044" extrusionOk="0">
                  <a:moveTo>
                    <a:pt x="455" y="1"/>
                  </a:moveTo>
                  <a:lnTo>
                    <a:pt x="0" y="473"/>
                  </a:lnTo>
                  <a:lnTo>
                    <a:pt x="375" y="803"/>
                  </a:lnTo>
                  <a:lnTo>
                    <a:pt x="722" y="990"/>
                  </a:lnTo>
                  <a:lnTo>
                    <a:pt x="1007" y="535"/>
                  </a:lnTo>
                  <a:lnTo>
                    <a:pt x="1382" y="1043"/>
                  </a:lnTo>
                  <a:lnTo>
                    <a:pt x="1444" y="179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;p15">
              <a:extLst>
                <a:ext uri="{FF2B5EF4-FFF2-40B4-BE49-F238E27FC236}">
                  <a16:creationId xmlns:a16="http://schemas.microsoft.com/office/drawing/2014/main" id="{7F577A65-8244-A7FD-F643-08A0280075E9}"/>
                </a:ext>
              </a:extLst>
            </p:cNvPr>
            <p:cNvSpPr/>
            <p:nvPr/>
          </p:nvSpPr>
          <p:spPr>
            <a:xfrm>
              <a:off x="3901325" y="2900375"/>
              <a:ext cx="759775" cy="52825"/>
            </a:xfrm>
            <a:custGeom>
              <a:avLst/>
              <a:gdLst/>
              <a:ahLst/>
              <a:cxnLst/>
              <a:rect l="l" t="t" r="r" b="b"/>
              <a:pathLst>
                <a:path w="30391" h="2113" extrusionOk="0">
                  <a:moveTo>
                    <a:pt x="30390" y="0"/>
                  </a:moveTo>
                  <a:lnTo>
                    <a:pt x="25908" y="54"/>
                  </a:lnTo>
                  <a:lnTo>
                    <a:pt x="1" y="811"/>
                  </a:lnTo>
                  <a:lnTo>
                    <a:pt x="37" y="2112"/>
                  </a:lnTo>
                  <a:lnTo>
                    <a:pt x="29891" y="1239"/>
                  </a:lnTo>
                  <a:lnTo>
                    <a:pt x="303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493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DC86F7-2318-1C49-2EA2-4C652EBF7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348838"/>
              </p:ext>
            </p:extLst>
          </p:nvPr>
        </p:nvGraphicFramePr>
        <p:xfrm>
          <a:off x="727533" y="1299926"/>
          <a:ext cx="4539958" cy="311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oogle Shape;494;p23">
            <a:extLst>
              <a:ext uri="{FF2B5EF4-FFF2-40B4-BE49-F238E27FC236}">
                <a16:creationId xmlns:a16="http://schemas.microsoft.com/office/drawing/2014/main" id="{E03C4503-CBF3-3673-717A-40FB49F87735}"/>
              </a:ext>
            </a:extLst>
          </p:cNvPr>
          <p:cNvGrpSpPr/>
          <p:nvPr/>
        </p:nvGrpSpPr>
        <p:grpSpPr>
          <a:xfrm>
            <a:off x="5458878" y="1463278"/>
            <a:ext cx="3685121" cy="3680222"/>
            <a:chOff x="1187125" y="238125"/>
            <a:chExt cx="5245725" cy="5238750"/>
          </a:xfrm>
        </p:grpSpPr>
        <p:sp>
          <p:nvSpPr>
            <p:cNvPr id="5" name="Google Shape;495;p23">
              <a:extLst>
                <a:ext uri="{FF2B5EF4-FFF2-40B4-BE49-F238E27FC236}">
                  <a16:creationId xmlns:a16="http://schemas.microsoft.com/office/drawing/2014/main" id="{D52D0121-C002-5D86-6038-A7A4FE21E923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6;p23">
              <a:extLst>
                <a:ext uri="{FF2B5EF4-FFF2-40B4-BE49-F238E27FC236}">
                  <a16:creationId xmlns:a16="http://schemas.microsoft.com/office/drawing/2014/main" id="{239A9CE7-B6E7-C2C0-8062-1F18E25730B8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7;p23">
              <a:extLst>
                <a:ext uri="{FF2B5EF4-FFF2-40B4-BE49-F238E27FC236}">
                  <a16:creationId xmlns:a16="http://schemas.microsoft.com/office/drawing/2014/main" id="{ED6E7713-05E2-A544-8F6B-821C69E927D7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8;p23">
              <a:extLst>
                <a:ext uri="{FF2B5EF4-FFF2-40B4-BE49-F238E27FC236}">
                  <a16:creationId xmlns:a16="http://schemas.microsoft.com/office/drawing/2014/main" id="{CD3B31F1-E272-6A44-0E1A-DE3D3C687858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9;p23">
              <a:extLst>
                <a:ext uri="{FF2B5EF4-FFF2-40B4-BE49-F238E27FC236}">
                  <a16:creationId xmlns:a16="http://schemas.microsoft.com/office/drawing/2014/main" id="{2C4BDD14-3017-41E9-4B69-079C1AF8AB7E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23">
              <a:extLst>
                <a:ext uri="{FF2B5EF4-FFF2-40B4-BE49-F238E27FC236}">
                  <a16:creationId xmlns:a16="http://schemas.microsoft.com/office/drawing/2014/main" id="{72EE294A-0DA2-7670-B9ED-88A419F25875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23">
              <a:extLst>
                <a:ext uri="{FF2B5EF4-FFF2-40B4-BE49-F238E27FC236}">
                  <a16:creationId xmlns:a16="http://schemas.microsoft.com/office/drawing/2014/main" id="{5F11532B-2C0B-6506-7AB6-593FEF820E0F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2;p23">
              <a:extLst>
                <a:ext uri="{FF2B5EF4-FFF2-40B4-BE49-F238E27FC236}">
                  <a16:creationId xmlns:a16="http://schemas.microsoft.com/office/drawing/2014/main" id="{4627357E-B559-3E13-AE15-F0C478934B99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3;p23">
              <a:extLst>
                <a:ext uri="{FF2B5EF4-FFF2-40B4-BE49-F238E27FC236}">
                  <a16:creationId xmlns:a16="http://schemas.microsoft.com/office/drawing/2014/main" id="{807B205C-FC6B-580B-62BC-558359D3C171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4;p23">
              <a:extLst>
                <a:ext uri="{FF2B5EF4-FFF2-40B4-BE49-F238E27FC236}">
                  <a16:creationId xmlns:a16="http://schemas.microsoft.com/office/drawing/2014/main" id="{42DA14E9-46BF-8754-8D42-F0F7B83070B5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5;p23">
              <a:extLst>
                <a:ext uri="{FF2B5EF4-FFF2-40B4-BE49-F238E27FC236}">
                  <a16:creationId xmlns:a16="http://schemas.microsoft.com/office/drawing/2014/main" id="{797DC440-1115-94EE-79F0-B7703B19F425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6;p23">
              <a:extLst>
                <a:ext uri="{FF2B5EF4-FFF2-40B4-BE49-F238E27FC236}">
                  <a16:creationId xmlns:a16="http://schemas.microsoft.com/office/drawing/2014/main" id="{4EC4E92E-096B-5F69-0767-D3FD852C1789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7;p23">
              <a:extLst>
                <a:ext uri="{FF2B5EF4-FFF2-40B4-BE49-F238E27FC236}">
                  <a16:creationId xmlns:a16="http://schemas.microsoft.com/office/drawing/2014/main" id="{7D13714D-6FB6-A75E-609B-E83A7DD96A9B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8;p23">
              <a:extLst>
                <a:ext uri="{FF2B5EF4-FFF2-40B4-BE49-F238E27FC236}">
                  <a16:creationId xmlns:a16="http://schemas.microsoft.com/office/drawing/2014/main" id="{6B334186-88D7-0877-B5C9-19B4819AD355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9;p23">
              <a:extLst>
                <a:ext uri="{FF2B5EF4-FFF2-40B4-BE49-F238E27FC236}">
                  <a16:creationId xmlns:a16="http://schemas.microsoft.com/office/drawing/2014/main" id="{84645B65-7693-E0B3-BF9D-511C720B3559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0;p23">
              <a:extLst>
                <a:ext uri="{FF2B5EF4-FFF2-40B4-BE49-F238E27FC236}">
                  <a16:creationId xmlns:a16="http://schemas.microsoft.com/office/drawing/2014/main" id="{FED656C9-9A16-EEF7-561D-E4C12DA192F4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1;p23">
              <a:extLst>
                <a:ext uri="{FF2B5EF4-FFF2-40B4-BE49-F238E27FC236}">
                  <a16:creationId xmlns:a16="http://schemas.microsoft.com/office/drawing/2014/main" id="{FBB4A810-AD64-7FE3-2A31-049BCC60A9F3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2;p23">
              <a:extLst>
                <a:ext uri="{FF2B5EF4-FFF2-40B4-BE49-F238E27FC236}">
                  <a16:creationId xmlns:a16="http://schemas.microsoft.com/office/drawing/2014/main" id="{C0ED8989-98A0-5516-7178-805D61AE5235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3;p23">
              <a:extLst>
                <a:ext uri="{FF2B5EF4-FFF2-40B4-BE49-F238E27FC236}">
                  <a16:creationId xmlns:a16="http://schemas.microsoft.com/office/drawing/2014/main" id="{EDA796C2-53DE-FDCB-653B-E477B8262FB7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4;p23">
              <a:extLst>
                <a:ext uri="{FF2B5EF4-FFF2-40B4-BE49-F238E27FC236}">
                  <a16:creationId xmlns:a16="http://schemas.microsoft.com/office/drawing/2014/main" id="{D0AD6DFC-E2DB-79CD-B6E2-16C400C00B66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5;p23">
              <a:extLst>
                <a:ext uri="{FF2B5EF4-FFF2-40B4-BE49-F238E27FC236}">
                  <a16:creationId xmlns:a16="http://schemas.microsoft.com/office/drawing/2014/main" id="{A335FB86-2F96-1C84-F4D3-0965ADD7553B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6;p23">
              <a:extLst>
                <a:ext uri="{FF2B5EF4-FFF2-40B4-BE49-F238E27FC236}">
                  <a16:creationId xmlns:a16="http://schemas.microsoft.com/office/drawing/2014/main" id="{5658B735-4F20-6BCE-AA95-2FD0F0053FB3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7;p23">
              <a:extLst>
                <a:ext uri="{FF2B5EF4-FFF2-40B4-BE49-F238E27FC236}">
                  <a16:creationId xmlns:a16="http://schemas.microsoft.com/office/drawing/2014/main" id="{8E048E9D-69DE-D404-B0FA-E2C9785CB1F7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8;p23">
              <a:extLst>
                <a:ext uri="{FF2B5EF4-FFF2-40B4-BE49-F238E27FC236}">
                  <a16:creationId xmlns:a16="http://schemas.microsoft.com/office/drawing/2014/main" id="{E932541D-259A-D912-9183-C0440DFCA7E3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9;p23">
              <a:extLst>
                <a:ext uri="{FF2B5EF4-FFF2-40B4-BE49-F238E27FC236}">
                  <a16:creationId xmlns:a16="http://schemas.microsoft.com/office/drawing/2014/main" id="{868D9D75-1EEA-E968-7187-5186012865F2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0;p23">
              <a:extLst>
                <a:ext uri="{FF2B5EF4-FFF2-40B4-BE49-F238E27FC236}">
                  <a16:creationId xmlns:a16="http://schemas.microsoft.com/office/drawing/2014/main" id="{8EA326DD-6EFD-9668-E9E7-6E773A590E73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1;p23">
              <a:extLst>
                <a:ext uri="{FF2B5EF4-FFF2-40B4-BE49-F238E27FC236}">
                  <a16:creationId xmlns:a16="http://schemas.microsoft.com/office/drawing/2014/main" id="{7EFD11B3-6A6A-3D4C-F8C9-56EDBF96380E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2;p23">
              <a:extLst>
                <a:ext uri="{FF2B5EF4-FFF2-40B4-BE49-F238E27FC236}">
                  <a16:creationId xmlns:a16="http://schemas.microsoft.com/office/drawing/2014/main" id="{ABBF0740-764C-9CD7-FD72-C5F520FDFD39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3;p23">
              <a:extLst>
                <a:ext uri="{FF2B5EF4-FFF2-40B4-BE49-F238E27FC236}">
                  <a16:creationId xmlns:a16="http://schemas.microsoft.com/office/drawing/2014/main" id="{0F8FF4F7-32E8-CE1C-9DA2-4457ED447A55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4;p23">
              <a:extLst>
                <a:ext uri="{FF2B5EF4-FFF2-40B4-BE49-F238E27FC236}">
                  <a16:creationId xmlns:a16="http://schemas.microsoft.com/office/drawing/2014/main" id="{BCA33E9C-AD2D-C0F2-26EB-5B48264C92B1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5;p23">
              <a:extLst>
                <a:ext uri="{FF2B5EF4-FFF2-40B4-BE49-F238E27FC236}">
                  <a16:creationId xmlns:a16="http://schemas.microsoft.com/office/drawing/2014/main" id="{6AB9A75D-3C3C-0B1C-58F9-11E8D1D9FF7C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6;p23">
              <a:extLst>
                <a:ext uri="{FF2B5EF4-FFF2-40B4-BE49-F238E27FC236}">
                  <a16:creationId xmlns:a16="http://schemas.microsoft.com/office/drawing/2014/main" id="{5796974A-FA6A-AC37-68B2-E92F9BA1C684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7;p23">
              <a:extLst>
                <a:ext uri="{FF2B5EF4-FFF2-40B4-BE49-F238E27FC236}">
                  <a16:creationId xmlns:a16="http://schemas.microsoft.com/office/drawing/2014/main" id="{77FC3E68-0CAC-F338-4192-F1D37C69F40B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8;p23">
              <a:extLst>
                <a:ext uri="{FF2B5EF4-FFF2-40B4-BE49-F238E27FC236}">
                  <a16:creationId xmlns:a16="http://schemas.microsoft.com/office/drawing/2014/main" id="{072BD086-9CFE-01AE-AD57-BED8CE3FEFBD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9;p23">
              <a:extLst>
                <a:ext uri="{FF2B5EF4-FFF2-40B4-BE49-F238E27FC236}">
                  <a16:creationId xmlns:a16="http://schemas.microsoft.com/office/drawing/2014/main" id="{826FC906-3509-D793-3042-3523628B5468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0;p23">
              <a:extLst>
                <a:ext uri="{FF2B5EF4-FFF2-40B4-BE49-F238E27FC236}">
                  <a16:creationId xmlns:a16="http://schemas.microsoft.com/office/drawing/2014/main" id="{7159E0B2-F484-4890-8F4C-405EB3E47C4F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83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5594572-9560-909C-02B9-C004DE352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540941"/>
              </p:ext>
            </p:extLst>
          </p:nvPr>
        </p:nvGraphicFramePr>
        <p:xfrm>
          <a:off x="-5117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A895AB75-90DD-3C8A-1287-C942E451B433}"/>
              </a:ext>
            </a:extLst>
          </p:cNvPr>
          <p:cNvSpPr txBox="1"/>
          <p:nvPr/>
        </p:nvSpPr>
        <p:spPr>
          <a:xfrm>
            <a:off x="2315361" y="1140902"/>
            <a:ext cx="58722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Resumir Datos. </a:t>
            </a:r>
          </a:p>
          <a:p>
            <a:pPr algn="just"/>
            <a:endParaRPr lang="es-CR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algn="just"/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Cantidad y magnitud de sismos presentados en el territorio costarricense se utilizaron mediciones de tendencia central (media aritmética o promedio, mediana) y de dispersión al comparar el mínimo y máximo.</a:t>
            </a:r>
            <a:endParaRPr lang="en-US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29" name="Google Shape;494;p23">
            <a:extLst>
              <a:ext uri="{FF2B5EF4-FFF2-40B4-BE49-F238E27FC236}">
                <a16:creationId xmlns:a16="http://schemas.microsoft.com/office/drawing/2014/main" id="{90EB1384-9B74-5BF1-0DDE-5943CB10A4F3}"/>
              </a:ext>
            </a:extLst>
          </p:cNvPr>
          <p:cNvGrpSpPr/>
          <p:nvPr/>
        </p:nvGrpSpPr>
        <p:grpSpPr>
          <a:xfrm>
            <a:off x="6617535" y="3154184"/>
            <a:ext cx="2526464" cy="1989316"/>
            <a:chOff x="1187125" y="238125"/>
            <a:chExt cx="5245725" cy="5238750"/>
          </a:xfrm>
        </p:grpSpPr>
        <p:sp>
          <p:nvSpPr>
            <p:cNvPr id="30" name="Google Shape;495;p23">
              <a:extLst>
                <a:ext uri="{FF2B5EF4-FFF2-40B4-BE49-F238E27FC236}">
                  <a16:creationId xmlns:a16="http://schemas.microsoft.com/office/drawing/2014/main" id="{435C9F0D-9519-2F31-5EA9-1D79E813340D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96;p23">
              <a:extLst>
                <a:ext uri="{FF2B5EF4-FFF2-40B4-BE49-F238E27FC236}">
                  <a16:creationId xmlns:a16="http://schemas.microsoft.com/office/drawing/2014/main" id="{79E43109-0952-0B43-1065-5A1B6202366F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97;p23">
              <a:extLst>
                <a:ext uri="{FF2B5EF4-FFF2-40B4-BE49-F238E27FC236}">
                  <a16:creationId xmlns:a16="http://schemas.microsoft.com/office/drawing/2014/main" id="{4E4EF7DF-56B3-E1AA-28B8-F59F113E6517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98;p23">
              <a:extLst>
                <a:ext uri="{FF2B5EF4-FFF2-40B4-BE49-F238E27FC236}">
                  <a16:creationId xmlns:a16="http://schemas.microsoft.com/office/drawing/2014/main" id="{40958D81-A171-83C9-3350-226F8A3794E4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99;p23">
              <a:extLst>
                <a:ext uri="{FF2B5EF4-FFF2-40B4-BE49-F238E27FC236}">
                  <a16:creationId xmlns:a16="http://schemas.microsoft.com/office/drawing/2014/main" id="{8313BA06-72C6-11B5-C250-89F648F4D22D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0;p23">
              <a:extLst>
                <a:ext uri="{FF2B5EF4-FFF2-40B4-BE49-F238E27FC236}">
                  <a16:creationId xmlns:a16="http://schemas.microsoft.com/office/drawing/2014/main" id="{2FE5897E-0716-19E5-AAF0-FDE273DD4D3A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1;p23">
              <a:extLst>
                <a:ext uri="{FF2B5EF4-FFF2-40B4-BE49-F238E27FC236}">
                  <a16:creationId xmlns:a16="http://schemas.microsoft.com/office/drawing/2014/main" id="{CCABC213-6D43-6CAC-D166-A1B36E2CA407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2;p23">
              <a:extLst>
                <a:ext uri="{FF2B5EF4-FFF2-40B4-BE49-F238E27FC236}">
                  <a16:creationId xmlns:a16="http://schemas.microsoft.com/office/drawing/2014/main" id="{951FC282-1287-095B-6B4C-ED8A88997187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;p23">
              <a:extLst>
                <a:ext uri="{FF2B5EF4-FFF2-40B4-BE49-F238E27FC236}">
                  <a16:creationId xmlns:a16="http://schemas.microsoft.com/office/drawing/2014/main" id="{8EEF4353-AE53-564E-2192-4803E57F8B95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4;p23">
              <a:extLst>
                <a:ext uri="{FF2B5EF4-FFF2-40B4-BE49-F238E27FC236}">
                  <a16:creationId xmlns:a16="http://schemas.microsoft.com/office/drawing/2014/main" id="{9323D646-3D63-FC85-3810-C301918F62F8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5;p23">
              <a:extLst>
                <a:ext uri="{FF2B5EF4-FFF2-40B4-BE49-F238E27FC236}">
                  <a16:creationId xmlns:a16="http://schemas.microsoft.com/office/drawing/2014/main" id="{3A50938A-B88D-E444-1288-DCD9D2B20F00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6;p23">
              <a:extLst>
                <a:ext uri="{FF2B5EF4-FFF2-40B4-BE49-F238E27FC236}">
                  <a16:creationId xmlns:a16="http://schemas.microsoft.com/office/drawing/2014/main" id="{BDB95B15-057B-2032-911C-7607FB6E2C87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7;p23">
              <a:extLst>
                <a:ext uri="{FF2B5EF4-FFF2-40B4-BE49-F238E27FC236}">
                  <a16:creationId xmlns:a16="http://schemas.microsoft.com/office/drawing/2014/main" id="{83245958-D9C2-9DBC-7DBE-56D6F5007FB8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8;p23">
              <a:extLst>
                <a:ext uri="{FF2B5EF4-FFF2-40B4-BE49-F238E27FC236}">
                  <a16:creationId xmlns:a16="http://schemas.microsoft.com/office/drawing/2014/main" id="{051B22BE-3C41-FD03-0690-DACF3E7618A4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9;p23">
              <a:extLst>
                <a:ext uri="{FF2B5EF4-FFF2-40B4-BE49-F238E27FC236}">
                  <a16:creationId xmlns:a16="http://schemas.microsoft.com/office/drawing/2014/main" id="{E1BB0B75-1CB9-8790-3DF9-61B4E74465B1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0;p23">
              <a:extLst>
                <a:ext uri="{FF2B5EF4-FFF2-40B4-BE49-F238E27FC236}">
                  <a16:creationId xmlns:a16="http://schemas.microsoft.com/office/drawing/2014/main" id="{A1CC4D05-8A44-7D8D-861C-56300D14ABC2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1;p23">
              <a:extLst>
                <a:ext uri="{FF2B5EF4-FFF2-40B4-BE49-F238E27FC236}">
                  <a16:creationId xmlns:a16="http://schemas.microsoft.com/office/drawing/2014/main" id="{E2CE61E3-3BF3-3DCD-3EFA-ED308E5F32D9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2;p23">
              <a:extLst>
                <a:ext uri="{FF2B5EF4-FFF2-40B4-BE49-F238E27FC236}">
                  <a16:creationId xmlns:a16="http://schemas.microsoft.com/office/drawing/2014/main" id="{4B119FE1-EC04-D2B4-D950-A40C286F787E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3;p23">
              <a:extLst>
                <a:ext uri="{FF2B5EF4-FFF2-40B4-BE49-F238E27FC236}">
                  <a16:creationId xmlns:a16="http://schemas.microsoft.com/office/drawing/2014/main" id="{FCA69390-026A-72E6-7681-D14046EDA5DC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4;p23">
              <a:extLst>
                <a:ext uri="{FF2B5EF4-FFF2-40B4-BE49-F238E27FC236}">
                  <a16:creationId xmlns:a16="http://schemas.microsoft.com/office/drawing/2014/main" id="{93B70929-7275-832D-1A3D-F610861D4753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5;p23">
              <a:extLst>
                <a:ext uri="{FF2B5EF4-FFF2-40B4-BE49-F238E27FC236}">
                  <a16:creationId xmlns:a16="http://schemas.microsoft.com/office/drawing/2014/main" id="{87A5B990-A5CB-B92D-FFC4-ECCEB154A9ED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6;p23">
              <a:extLst>
                <a:ext uri="{FF2B5EF4-FFF2-40B4-BE49-F238E27FC236}">
                  <a16:creationId xmlns:a16="http://schemas.microsoft.com/office/drawing/2014/main" id="{FB53FE00-E677-4257-84F9-C0D155A67ECC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17;p23">
              <a:extLst>
                <a:ext uri="{FF2B5EF4-FFF2-40B4-BE49-F238E27FC236}">
                  <a16:creationId xmlns:a16="http://schemas.microsoft.com/office/drawing/2014/main" id="{389B5CA1-8E47-C85D-D5C3-30E025C2FCA2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8;p23">
              <a:extLst>
                <a:ext uri="{FF2B5EF4-FFF2-40B4-BE49-F238E27FC236}">
                  <a16:creationId xmlns:a16="http://schemas.microsoft.com/office/drawing/2014/main" id="{EB2157F9-C901-7206-1B70-9C2BEFC2AC48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9;p23">
              <a:extLst>
                <a:ext uri="{FF2B5EF4-FFF2-40B4-BE49-F238E27FC236}">
                  <a16:creationId xmlns:a16="http://schemas.microsoft.com/office/drawing/2014/main" id="{7B081969-9F44-F2BB-767E-99DD74B3D919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;p23">
              <a:extLst>
                <a:ext uri="{FF2B5EF4-FFF2-40B4-BE49-F238E27FC236}">
                  <a16:creationId xmlns:a16="http://schemas.microsoft.com/office/drawing/2014/main" id="{3959F99D-DCF5-8CCC-96F7-E084DDBF1090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1;p23">
              <a:extLst>
                <a:ext uri="{FF2B5EF4-FFF2-40B4-BE49-F238E27FC236}">
                  <a16:creationId xmlns:a16="http://schemas.microsoft.com/office/drawing/2014/main" id="{3F900CF8-06FA-594E-8367-901257195D9B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2;p23">
              <a:extLst>
                <a:ext uri="{FF2B5EF4-FFF2-40B4-BE49-F238E27FC236}">
                  <a16:creationId xmlns:a16="http://schemas.microsoft.com/office/drawing/2014/main" id="{ED3528C9-6E9C-8BB3-4F8F-AD193A72128B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3;p23">
              <a:extLst>
                <a:ext uri="{FF2B5EF4-FFF2-40B4-BE49-F238E27FC236}">
                  <a16:creationId xmlns:a16="http://schemas.microsoft.com/office/drawing/2014/main" id="{ADFF9F4E-2C7D-3FB5-4242-4A35D2FC1369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4;p23">
              <a:extLst>
                <a:ext uri="{FF2B5EF4-FFF2-40B4-BE49-F238E27FC236}">
                  <a16:creationId xmlns:a16="http://schemas.microsoft.com/office/drawing/2014/main" id="{1C855022-27BA-56AB-1474-ECD77DF6C4D1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5;p23">
              <a:extLst>
                <a:ext uri="{FF2B5EF4-FFF2-40B4-BE49-F238E27FC236}">
                  <a16:creationId xmlns:a16="http://schemas.microsoft.com/office/drawing/2014/main" id="{E03EA293-89A5-4FFB-27F9-02361FE5E5A3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6;p23">
              <a:extLst>
                <a:ext uri="{FF2B5EF4-FFF2-40B4-BE49-F238E27FC236}">
                  <a16:creationId xmlns:a16="http://schemas.microsoft.com/office/drawing/2014/main" id="{A55714A6-7140-C2EA-56E9-7ACAA4CE49DC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7;p23">
              <a:extLst>
                <a:ext uri="{FF2B5EF4-FFF2-40B4-BE49-F238E27FC236}">
                  <a16:creationId xmlns:a16="http://schemas.microsoft.com/office/drawing/2014/main" id="{21AF7E3D-3AD0-6789-0C8C-957C8CFCB27A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8;p23">
              <a:extLst>
                <a:ext uri="{FF2B5EF4-FFF2-40B4-BE49-F238E27FC236}">
                  <a16:creationId xmlns:a16="http://schemas.microsoft.com/office/drawing/2014/main" id="{8BD687E4-C959-EE88-2A7E-BC958C2DEEA4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529;p23">
              <a:extLst>
                <a:ext uri="{FF2B5EF4-FFF2-40B4-BE49-F238E27FC236}">
                  <a16:creationId xmlns:a16="http://schemas.microsoft.com/office/drawing/2014/main" id="{4FAA5335-BA90-CDDD-A925-1C0C849081AD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530;p23">
              <a:extLst>
                <a:ext uri="{FF2B5EF4-FFF2-40B4-BE49-F238E27FC236}">
                  <a16:creationId xmlns:a16="http://schemas.microsoft.com/office/drawing/2014/main" id="{2702611A-0CDA-1422-F168-1EF54B465AB6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70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5594572-9560-909C-02B9-C004DE3528E0}"/>
              </a:ext>
            </a:extLst>
          </p:cNvPr>
          <p:cNvGraphicFramePr/>
          <p:nvPr/>
        </p:nvGraphicFramePr>
        <p:xfrm>
          <a:off x="-436228" y="880844"/>
          <a:ext cx="3028426" cy="410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47437BF-B995-C8B5-EB36-C3371F74B625}"/>
              </a:ext>
            </a:extLst>
          </p:cNvPr>
          <p:cNvSpPr txBox="1"/>
          <p:nvPr/>
        </p:nvSpPr>
        <p:spPr>
          <a:xfrm>
            <a:off x="2382474" y="1222889"/>
            <a:ext cx="661052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Reconocer conglomerados con características similares según la proximidad espacial entre las áreas geográficas. </a:t>
            </a:r>
          </a:p>
          <a:p>
            <a:pPr algn="just"/>
            <a:endParaRPr lang="es-CR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342900" indent="-342900" algn="just">
              <a:buFont typeface="Arial"/>
              <a:buAutoNum type="arabicPeriod"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4 métodos de estructura de vecinos: reina (vecindad de 8 celdas), torre (cuatro ubicaciones adyacentes) y k-vecinos más cercanos (KNN) considerando 2 y 4 vecinos. </a:t>
            </a:r>
          </a:p>
          <a:p>
            <a:pPr marL="342900" indent="-342900" algn="just">
              <a:buFont typeface="Arial"/>
              <a:buAutoNum type="arabicPeriod"/>
            </a:pPr>
            <a:endParaRPr lang="es-CR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342900" indent="-342900" algn="just">
              <a:buFont typeface="Arial"/>
              <a:buAutoNum type="arabicPeriod"/>
            </a:pPr>
            <a:r>
              <a:rPr lang="es-CR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Para el cálculo de la cantidad de observaciones en el vecindario establecido para cada ubicación se calculó la matriz de pesos y se probaron las estructuras W, B y S; para cada estructura de vecinos y con su respectiva prueba I de Moran.</a:t>
            </a:r>
            <a:endParaRPr lang="en-US"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grpSp>
        <p:nvGrpSpPr>
          <p:cNvPr id="3" name="Google Shape;494;p23">
            <a:extLst>
              <a:ext uri="{FF2B5EF4-FFF2-40B4-BE49-F238E27FC236}">
                <a16:creationId xmlns:a16="http://schemas.microsoft.com/office/drawing/2014/main" id="{A59EB415-45C8-60FF-2472-A758E6A35714}"/>
              </a:ext>
            </a:extLst>
          </p:cNvPr>
          <p:cNvGrpSpPr/>
          <p:nvPr/>
        </p:nvGrpSpPr>
        <p:grpSpPr>
          <a:xfrm>
            <a:off x="6617535" y="3154184"/>
            <a:ext cx="2526464" cy="1989316"/>
            <a:chOff x="1187125" y="238125"/>
            <a:chExt cx="5245725" cy="5238750"/>
          </a:xfrm>
        </p:grpSpPr>
        <p:sp>
          <p:nvSpPr>
            <p:cNvPr id="4" name="Google Shape;495;p23">
              <a:extLst>
                <a:ext uri="{FF2B5EF4-FFF2-40B4-BE49-F238E27FC236}">
                  <a16:creationId xmlns:a16="http://schemas.microsoft.com/office/drawing/2014/main" id="{B5139B4F-78B6-F53B-F1E7-4CB5236FF8A9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extrusionOk="0">
                  <a:moveTo>
                    <a:pt x="19612" y="1"/>
                  </a:move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6;p23">
              <a:extLst>
                <a:ext uri="{FF2B5EF4-FFF2-40B4-BE49-F238E27FC236}">
                  <a16:creationId xmlns:a16="http://schemas.microsoft.com/office/drawing/2014/main" id="{4247376E-4CFB-D38C-9D7E-1E25BB203D15}"/>
                </a:ext>
              </a:extLst>
            </p:cNvPr>
            <p:cNvSpPr/>
            <p:nvPr/>
          </p:nvSpPr>
          <p:spPr>
            <a:xfrm>
              <a:off x="2306350" y="2605625"/>
              <a:ext cx="2999750" cy="2718050"/>
            </a:xfrm>
            <a:custGeom>
              <a:avLst/>
              <a:gdLst/>
              <a:ahLst/>
              <a:cxnLst/>
              <a:rect l="l" t="t" r="r" b="b"/>
              <a:pathLst>
                <a:path w="119990" h="108722" fill="none" extrusionOk="0">
                  <a:moveTo>
                    <a:pt x="100378" y="1"/>
                  </a:moveTo>
                  <a:lnTo>
                    <a:pt x="86917" y="8989"/>
                  </a:lnTo>
                  <a:lnTo>
                    <a:pt x="73456" y="1"/>
                  </a:lnTo>
                  <a:lnTo>
                    <a:pt x="59995" y="8989"/>
                  </a:lnTo>
                  <a:lnTo>
                    <a:pt x="46534" y="1"/>
                  </a:lnTo>
                  <a:lnTo>
                    <a:pt x="33073" y="8989"/>
                  </a:lnTo>
                  <a:lnTo>
                    <a:pt x="19612" y="1"/>
                  </a:lnTo>
                  <a:lnTo>
                    <a:pt x="1" y="13075"/>
                  </a:lnTo>
                  <a:lnTo>
                    <a:pt x="1" y="108722"/>
                  </a:lnTo>
                  <a:lnTo>
                    <a:pt x="119989" y="108722"/>
                  </a:lnTo>
                  <a:lnTo>
                    <a:pt x="119989" y="13075"/>
                  </a:lnTo>
                  <a:lnTo>
                    <a:pt x="1003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97;p23">
              <a:extLst>
                <a:ext uri="{FF2B5EF4-FFF2-40B4-BE49-F238E27FC236}">
                  <a16:creationId xmlns:a16="http://schemas.microsoft.com/office/drawing/2014/main" id="{FD5A3092-EB93-CAE8-FBE9-FE167AFAF196}"/>
                </a:ext>
              </a:extLst>
            </p:cNvPr>
            <p:cNvSpPr/>
            <p:nvPr/>
          </p:nvSpPr>
          <p:spPr>
            <a:xfrm>
              <a:off x="4815800" y="260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98;p23">
              <a:extLst>
                <a:ext uri="{FF2B5EF4-FFF2-40B4-BE49-F238E27FC236}">
                  <a16:creationId xmlns:a16="http://schemas.microsoft.com/office/drawing/2014/main" id="{1A63E655-2FB4-5200-D5D3-B398C7C60870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extrusionOk="0">
                  <a:moveTo>
                    <a:pt x="13462" y="1"/>
                  </a:move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9;p23">
              <a:extLst>
                <a:ext uri="{FF2B5EF4-FFF2-40B4-BE49-F238E27FC236}">
                  <a16:creationId xmlns:a16="http://schemas.microsoft.com/office/drawing/2014/main" id="{5901A071-E235-6FBD-78C3-80C00DB5DA9A}"/>
                </a:ext>
              </a:extLst>
            </p:cNvPr>
            <p:cNvSpPr/>
            <p:nvPr/>
          </p:nvSpPr>
          <p:spPr>
            <a:xfrm>
              <a:off x="3806200" y="2605625"/>
              <a:ext cx="1499900" cy="2718050"/>
            </a:xfrm>
            <a:custGeom>
              <a:avLst/>
              <a:gdLst/>
              <a:ahLst/>
              <a:cxnLst/>
              <a:rect l="l" t="t" r="r" b="b"/>
              <a:pathLst>
                <a:path w="59996" h="108722" fill="none" extrusionOk="0">
                  <a:moveTo>
                    <a:pt x="59995" y="13075"/>
                  </a:moveTo>
                  <a:lnTo>
                    <a:pt x="40384" y="1"/>
                  </a:lnTo>
                  <a:lnTo>
                    <a:pt x="26923" y="8989"/>
                  </a:lnTo>
                  <a:lnTo>
                    <a:pt x="13462" y="1"/>
                  </a:lnTo>
                  <a:lnTo>
                    <a:pt x="1" y="8989"/>
                  </a:lnTo>
                  <a:lnTo>
                    <a:pt x="1" y="108722"/>
                  </a:lnTo>
                  <a:lnTo>
                    <a:pt x="59995" y="108722"/>
                  </a:lnTo>
                  <a:lnTo>
                    <a:pt x="59995" y="130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0;p23">
              <a:extLst>
                <a:ext uri="{FF2B5EF4-FFF2-40B4-BE49-F238E27FC236}">
                  <a16:creationId xmlns:a16="http://schemas.microsoft.com/office/drawing/2014/main" id="{33DF2A6E-D531-B1E8-47DC-A417AE05D97B}"/>
                </a:ext>
              </a:extLst>
            </p:cNvPr>
            <p:cNvSpPr/>
            <p:nvPr/>
          </p:nvSpPr>
          <p:spPr>
            <a:xfrm>
              <a:off x="5306075" y="293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;p23">
              <a:extLst>
                <a:ext uri="{FF2B5EF4-FFF2-40B4-BE49-F238E27FC236}">
                  <a16:creationId xmlns:a16="http://schemas.microsoft.com/office/drawing/2014/main" id="{A3A2A4E0-2AE1-3AA5-81AC-4F011DE5BEEE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2;p23">
              <a:extLst>
                <a:ext uri="{FF2B5EF4-FFF2-40B4-BE49-F238E27FC236}">
                  <a16:creationId xmlns:a16="http://schemas.microsoft.com/office/drawing/2014/main" id="{7C66511C-8E30-E1E1-5B73-FC83AB90DFA0}"/>
                </a:ext>
              </a:extLst>
            </p:cNvPr>
            <p:cNvSpPr/>
            <p:nvPr/>
          </p:nvSpPr>
          <p:spPr>
            <a:xfrm>
              <a:off x="2351525" y="238125"/>
              <a:ext cx="3338400" cy="2562675"/>
            </a:xfrm>
            <a:custGeom>
              <a:avLst/>
              <a:gdLst/>
              <a:ahLst/>
              <a:cxnLst/>
              <a:rect l="l" t="t" r="r" b="b"/>
              <a:pathLst>
                <a:path w="133536" h="102507" fill="none" extrusionOk="0">
                  <a:moveTo>
                    <a:pt x="15956" y="0"/>
                  </a:moveTo>
                  <a:lnTo>
                    <a:pt x="0" y="78659"/>
                  </a:lnTo>
                  <a:lnTo>
                    <a:pt x="21804" y="69735"/>
                  </a:lnTo>
                  <a:lnTo>
                    <a:pt x="33223" y="81218"/>
                  </a:lnTo>
                  <a:lnTo>
                    <a:pt x="48189" y="75090"/>
                  </a:lnTo>
                  <a:lnTo>
                    <a:pt x="59607" y="86572"/>
                  </a:lnTo>
                  <a:lnTo>
                    <a:pt x="74573" y="80444"/>
                  </a:lnTo>
                  <a:lnTo>
                    <a:pt x="85992" y="91927"/>
                  </a:lnTo>
                  <a:lnTo>
                    <a:pt x="100958" y="85798"/>
                  </a:lnTo>
                  <a:lnTo>
                    <a:pt x="117580" y="102506"/>
                  </a:lnTo>
                  <a:lnTo>
                    <a:pt x="133535" y="23869"/>
                  </a:lnTo>
                  <a:lnTo>
                    <a:pt x="159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3;p23">
              <a:extLst>
                <a:ext uri="{FF2B5EF4-FFF2-40B4-BE49-F238E27FC236}">
                  <a16:creationId xmlns:a16="http://schemas.microsoft.com/office/drawing/2014/main" id="{8081A305-74F9-391D-48FD-273FF2470DF5}"/>
                </a:ext>
              </a:extLst>
            </p:cNvPr>
            <p:cNvSpPr/>
            <p:nvPr/>
          </p:nvSpPr>
          <p:spPr>
            <a:xfrm>
              <a:off x="2750400" y="2381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4;p23">
              <a:extLst>
                <a:ext uri="{FF2B5EF4-FFF2-40B4-BE49-F238E27FC236}">
                  <a16:creationId xmlns:a16="http://schemas.microsoft.com/office/drawing/2014/main" id="{DE97298D-ACBF-5C34-01F5-7BB950467147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extrusionOk="0">
                  <a:moveTo>
                    <a:pt x="15139" y="0"/>
                  </a:moveTo>
                  <a:lnTo>
                    <a:pt x="0" y="74638"/>
                  </a:ln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F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5;p23">
              <a:extLst>
                <a:ext uri="{FF2B5EF4-FFF2-40B4-BE49-F238E27FC236}">
                  <a16:creationId xmlns:a16="http://schemas.microsoft.com/office/drawing/2014/main" id="{CAA0A2D5-5266-3A9E-43DA-73ED566BC966}"/>
                </a:ext>
              </a:extLst>
            </p:cNvPr>
            <p:cNvSpPr/>
            <p:nvPr/>
          </p:nvSpPr>
          <p:spPr>
            <a:xfrm>
              <a:off x="3841700" y="536475"/>
              <a:ext cx="1848225" cy="2264325"/>
            </a:xfrm>
            <a:custGeom>
              <a:avLst/>
              <a:gdLst/>
              <a:ahLst/>
              <a:cxnLst/>
              <a:rect l="l" t="t" r="r" b="b"/>
              <a:pathLst>
                <a:path w="73929" h="90573" fill="none" extrusionOk="0">
                  <a:moveTo>
                    <a:pt x="15139" y="0"/>
                  </a:moveTo>
                  <a:lnTo>
                    <a:pt x="0" y="74638"/>
                  </a:lnTo>
                  <a:lnTo>
                    <a:pt x="14966" y="68510"/>
                  </a:lnTo>
                  <a:lnTo>
                    <a:pt x="26385" y="79993"/>
                  </a:lnTo>
                  <a:lnTo>
                    <a:pt x="41351" y="73864"/>
                  </a:lnTo>
                  <a:lnTo>
                    <a:pt x="57973" y="90572"/>
                  </a:lnTo>
                  <a:lnTo>
                    <a:pt x="73928" y="11935"/>
                  </a:lnTo>
                  <a:lnTo>
                    <a:pt x="151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6;p23">
              <a:extLst>
                <a:ext uri="{FF2B5EF4-FFF2-40B4-BE49-F238E27FC236}">
                  <a16:creationId xmlns:a16="http://schemas.microsoft.com/office/drawing/2014/main" id="{12B110A3-9902-6CF1-AD68-A7CCA0F023B4}"/>
                </a:ext>
              </a:extLst>
            </p:cNvPr>
            <p:cNvSpPr/>
            <p:nvPr/>
          </p:nvSpPr>
          <p:spPr>
            <a:xfrm>
              <a:off x="4220150" y="536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7;p23">
              <a:extLst>
                <a:ext uri="{FF2B5EF4-FFF2-40B4-BE49-F238E27FC236}">
                  <a16:creationId xmlns:a16="http://schemas.microsoft.com/office/drawing/2014/main" id="{F1BB3459-13A4-85D2-6D9A-8288CD358B7B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28" y="1"/>
                  </a:moveTo>
                  <a:lnTo>
                    <a:pt x="1" y="18924"/>
                  </a:lnTo>
                  <a:lnTo>
                    <a:pt x="12043" y="21354"/>
                  </a:lnTo>
                  <a:lnTo>
                    <a:pt x="15892" y="2431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8;p23">
              <a:extLst>
                <a:ext uri="{FF2B5EF4-FFF2-40B4-BE49-F238E27FC236}">
                  <a16:creationId xmlns:a16="http://schemas.microsoft.com/office/drawing/2014/main" id="{257D9020-EA1C-3304-71BF-0508606246E2}"/>
                </a:ext>
              </a:extLst>
            </p:cNvPr>
            <p:cNvSpPr/>
            <p:nvPr/>
          </p:nvSpPr>
          <p:spPr>
            <a:xfrm>
              <a:off x="3850825" y="1111675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15892" y="2431"/>
                  </a:lnTo>
                  <a:lnTo>
                    <a:pt x="12043" y="21354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9;p23">
              <a:extLst>
                <a:ext uri="{FF2B5EF4-FFF2-40B4-BE49-F238E27FC236}">
                  <a16:creationId xmlns:a16="http://schemas.microsoft.com/office/drawing/2014/main" id="{219F11B2-32C3-1AD5-5B38-BC558B18DA0B}"/>
                </a:ext>
              </a:extLst>
            </p:cNvPr>
            <p:cNvSpPr/>
            <p:nvPr/>
          </p:nvSpPr>
          <p:spPr>
            <a:xfrm>
              <a:off x="3850825" y="15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0;p23">
              <a:extLst>
                <a:ext uri="{FF2B5EF4-FFF2-40B4-BE49-F238E27FC236}">
                  <a16:creationId xmlns:a16="http://schemas.microsoft.com/office/drawing/2014/main" id="{B07D3477-C284-4E31-BD58-54EBE2876DAD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1;p23">
              <a:extLst>
                <a:ext uri="{FF2B5EF4-FFF2-40B4-BE49-F238E27FC236}">
                  <a16:creationId xmlns:a16="http://schemas.microsoft.com/office/drawing/2014/main" id="{3B0C0774-DF5B-5A28-1F61-35FDD43337F3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2;p23">
              <a:extLst>
                <a:ext uri="{FF2B5EF4-FFF2-40B4-BE49-F238E27FC236}">
                  <a16:creationId xmlns:a16="http://schemas.microsoft.com/office/drawing/2014/main" id="{680C161C-C572-D708-D45D-A5651A2F0D53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3;p23">
              <a:extLst>
                <a:ext uri="{FF2B5EF4-FFF2-40B4-BE49-F238E27FC236}">
                  <a16:creationId xmlns:a16="http://schemas.microsoft.com/office/drawing/2014/main" id="{3E1E974A-24C4-6375-91E5-7BAEA9739CFD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extrusionOk="0">
                  <a:moveTo>
                    <a:pt x="3850" y="0"/>
                  </a:moveTo>
                  <a:lnTo>
                    <a:pt x="0" y="18902"/>
                  </a:lnTo>
                  <a:lnTo>
                    <a:pt x="12042" y="21353"/>
                  </a:lnTo>
                  <a:lnTo>
                    <a:pt x="15891" y="2430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4;p23">
              <a:extLst>
                <a:ext uri="{FF2B5EF4-FFF2-40B4-BE49-F238E27FC236}">
                  <a16:creationId xmlns:a16="http://schemas.microsoft.com/office/drawing/2014/main" id="{7F9242D9-CFD1-7EE7-A1B7-763B56FBE8D5}"/>
                </a:ext>
              </a:extLst>
            </p:cNvPr>
            <p:cNvSpPr/>
            <p:nvPr/>
          </p:nvSpPr>
          <p:spPr>
            <a:xfrm>
              <a:off x="3304650" y="1000950"/>
              <a:ext cx="397300" cy="533850"/>
            </a:xfrm>
            <a:custGeom>
              <a:avLst/>
              <a:gdLst/>
              <a:ahLst/>
              <a:cxnLst/>
              <a:rect l="l" t="t" r="r" b="b"/>
              <a:pathLst>
                <a:path w="15892" h="21354" fill="none" extrusionOk="0">
                  <a:moveTo>
                    <a:pt x="0" y="18902"/>
                  </a:moveTo>
                  <a:lnTo>
                    <a:pt x="3850" y="0"/>
                  </a:lnTo>
                  <a:lnTo>
                    <a:pt x="15891" y="2430"/>
                  </a:lnTo>
                  <a:lnTo>
                    <a:pt x="12042" y="21353"/>
                  </a:lnTo>
                  <a:lnTo>
                    <a:pt x="0" y="18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5;p23">
              <a:extLst>
                <a:ext uri="{FF2B5EF4-FFF2-40B4-BE49-F238E27FC236}">
                  <a16:creationId xmlns:a16="http://schemas.microsoft.com/office/drawing/2014/main" id="{87C9CFCF-FEDB-AE99-928F-C3652901C7A0}"/>
                </a:ext>
              </a:extLst>
            </p:cNvPr>
            <p:cNvSpPr/>
            <p:nvPr/>
          </p:nvSpPr>
          <p:spPr>
            <a:xfrm>
              <a:off x="3304650" y="147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6;p23">
              <a:extLst>
                <a:ext uri="{FF2B5EF4-FFF2-40B4-BE49-F238E27FC236}">
                  <a16:creationId xmlns:a16="http://schemas.microsoft.com/office/drawing/2014/main" id="{63DDC232-A5B8-4096-52DD-E02F259F361A}"/>
                </a:ext>
              </a:extLst>
            </p:cNvPr>
            <p:cNvSpPr/>
            <p:nvPr/>
          </p:nvSpPr>
          <p:spPr>
            <a:xfrm>
              <a:off x="3652475" y="3342650"/>
              <a:ext cx="307500" cy="482775"/>
            </a:xfrm>
            <a:custGeom>
              <a:avLst/>
              <a:gdLst/>
              <a:ahLst/>
              <a:cxnLst/>
              <a:rect l="l" t="t" r="r" b="b"/>
              <a:pathLst>
                <a:path w="12300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7;p23">
              <a:extLst>
                <a:ext uri="{FF2B5EF4-FFF2-40B4-BE49-F238E27FC236}">
                  <a16:creationId xmlns:a16="http://schemas.microsoft.com/office/drawing/2014/main" id="{4E5D414C-6DB9-B170-C797-273DFB0822B6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8;p23">
              <a:extLst>
                <a:ext uri="{FF2B5EF4-FFF2-40B4-BE49-F238E27FC236}">
                  <a16:creationId xmlns:a16="http://schemas.microsoft.com/office/drawing/2014/main" id="{11D898B4-2F88-9254-CD96-53674617FAC7}"/>
                </a:ext>
              </a:extLst>
            </p:cNvPr>
            <p:cNvSpPr/>
            <p:nvPr/>
          </p:nvSpPr>
          <p:spPr>
            <a:xfrm>
              <a:off x="3095525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12301" y="19311"/>
                  </a:lnTo>
                  <a:lnTo>
                    <a:pt x="12301" y="1"/>
                  </a:lnTo>
                  <a:close/>
                </a:path>
              </a:pathLst>
            </a:custGeom>
            <a:solidFill>
              <a:srgbClr val="F3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9;p23">
              <a:extLst>
                <a:ext uri="{FF2B5EF4-FFF2-40B4-BE49-F238E27FC236}">
                  <a16:creationId xmlns:a16="http://schemas.microsoft.com/office/drawing/2014/main" id="{92E449C7-9880-7327-4E38-39C8AA438987}"/>
                </a:ext>
              </a:extLst>
            </p:cNvPr>
            <p:cNvSpPr/>
            <p:nvPr/>
          </p:nvSpPr>
          <p:spPr>
            <a:xfrm>
              <a:off x="3341200" y="4317825"/>
              <a:ext cx="930050" cy="1005850"/>
            </a:xfrm>
            <a:custGeom>
              <a:avLst/>
              <a:gdLst/>
              <a:ahLst/>
              <a:cxnLst/>
              <a:rect l="l" t="t" r="r" b="b"/>
              <a:pathLst>
                <a:path w="372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37201" y="40234"/>
                  </a:lnTo>
                  <a:lnTo>
                    <a:pt x="3720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0;p23">
              <a:extLst>
                <a:ext uri="{FF2B5EF4-FFF2-40B4-BE49-F238E27FC236}">
                  <a16:creationId xmlns:a16="http://schemas.microsoft.com/office/drawing/2014/main" id="{A7FD271D-02F2-E58A-9055-308FCC401B51}"/>
                </a:ext>
              </a:extLst>
            </p:cNvPr>
            <p:cNvSpPr/>
            <p:nvPr/>
          </p:nvSpPr>
          <p:spPr>
            <a:xfrm>
              <a:off x="3806200" y="4317825"/>
              <a:ext cx="465050" cy="1005850"/>
            </a:xfrm>
            <a:custGeom>
              <a:avLst/>
              <a:gdLst/>
              <a:ahLst/>
              <a:cxnLst/>
              <a:rect l="l" t="t" r="r" b="b"/>
              <a:pathLst>
                <a:path w="18602" h="40234" extrusionOk="0">
                  <a:moveTo>
                    <a:pt x="1" y="1"/>
                  </a:moveTo>
                  <a:lnTo>
                    <a:pt x="1" y="40234"/>
                  </a:lnTo>
                  <a:lnTo>
                    <a:pt x="18601" y="40234"/>
                  </a:lnTo>
                  <a:lnTo>
                    <a:pt x="18601" y="1"/>
                  </a:lnTo>
                  <a:close/>
                </a:path>
              </a:pathLst>
            </a:custGeom>
            <a:solidFill>
              <a:srgbClr val="DAD0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1;p23">
              <a:extLst>
                <a:ext uri="{FF2B5EF4-FFF2-40B4-BE49-F238E27FC236}">
                  <a16:creationId xmlns:a16="http://schemas.microsoft.com/office/drawing/2014/main" id="{D07E551E-CA70-2732-AAAA-669D31BA528C}"/>
                </a:ext>
              </a:extLst>
            </p:cNvPr>
            <p:cNvSpPr/>
            <p:nvPr/>
          </p:nvSpPr>
          <p:spPr>
            <a:xfrm>
              <a:off x="1187125" y="5169900"/>
              <a:ext cx="5245725" cy="306975"/>
            </a:xfrm>
            <a:custGeom>
              <a:avLst/>
              <a:gdLst/>
              <a:ahLst/>
              <a:cxnLst/>
              <a:rect l="l" t="t" r="r" b="b"/>
              <a:pathLst>
                <a:path w="209829" h="12279" extrusionOk="0">
                  <a:moveTo>
                    <a:pt x="0" y="1"/>
                  </a:moveTo>
                  <a:lnTo>
                    <a:pt x="0" y="12279"/>
                  </a:lnTo>
                  <a:lnTo>
                    <a:pt x="209829" y="12279"/>
                  </a:lnTo>
                  <a:lnTo>
                    <a:pt x="209829" y="1"/>
                  </a:lnTo>
                  <a:close/>
                </a:path>
              </a:pathLst>
            </a:custGeom>
            <a:solidFill>
              <a:srgbClr val="507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2;p23">
              <a:extLst>
                <a:ext uri="{FF2B5EF4-FFF2-40B4-BE49-F238E27FC236}">
                  <a16:creationId xmlns:a16="http://schemas.microsoft.com/office/drawing/2014/main" id="{F06F9A0B-6C28-8B3F-800A-AD766EABDC72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extrusionOk="0">
                  <a:moveTo>
                    <a:pt x="3850" y="1"/>
                  </a:moveTo>
                  <a:lnTo>
                    <a:pt x="1" y="18924"/>
                  </a:lnTo>
                  <a:lnTo>
                    <a:pt x="12042" y="21375"/>
                  </a:lnTo>
                  <a:lnTo>
                    <a:pt x="15892" y="2452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3;p23">
              <a:extLst>
                <a:ext uri="{FF2B5EF4-FFF2-40B4-BE49-F238E27FC236}">
                  <a16:creationId xmlns:a16="http://schemas.microsoft.com/office/drawing/2014/main" id="{6DC804AF-6541-A581-DEB8-0BA49A9081AE}"/>
                </a:ext>
              </a:extLst>
            </p:cNvPr>
            <p:cNvSpPr/>
            <p:nvPr/>
          </p:nvSpPr>
          <p:spPr>
            <a:xfrm>
              <a:off x="4396475" y="1222425"/>
              <a:ext cx="397300" cy="534375"/>
            </a:xfrm>
            <a:custGeom>
              <a:avLst/>
              <a:gdLst/>
              <a:ahLst/>
              <a:cxnLst/>
              <a:rect l="l" t="t" r="r" b="b"/>
              <a:pathLst>
                <a:path w="15892" h="21375" fill="none" extrusionOk="0">
                  <a:moveTo>
                    <a:pt x="1" y="18924"/>
                  </a:moveTo>
                  <a:lnTo>
                    <a:pt x="3850" y="1"/>
                  </a:lnTo>
                  <a:lnTo>
                    <a:pt x="15892" y="2452"/>
                  </a:lnTo>
                  <a:lnTo>
                    <a:pt x="12042" y="21375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24;p23">
              <a:extLst>
                <a:ext uri="{FF2B5EF4-FFF2-40B4-BE49-F238E27FC236}">
                  <a16:creationId xmlns:a16="http://schemas.microsoft.com/office/drawing/2014/main" id="{11B03014-89A2-2ECE-76A0-A8F70C599A0B}"/>
                </a:ext>
              </a:extLst>
            </p:cNvPr>
            <p:cNvSpPr/>
            <p:nvPr/>
          </p:nvSpPr>
          <p:spPr>
            <a:xfrm>
              <a:off x="4396475" y="169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25;p23">
              <a:extLst>
                <a:ext uri="{FF2B5EF4-FFF2-40B4-BE49-F238E27FC236}">
                  <a16:creationId xmlns:a16="http://schemas.microsoft.com/office/drawing/2014/main" id="{E8A39910-D0E4-BCDF-DBEA-812D80DA557C}"/>
                </a:ext>
              </a:extLst>
            </p:cNvPr>
            <p:cNvSpPr/>
            <p:nvPr/>
          </p:nvSpPr>
          <p:spPr>
            <a:xfrm>
              <a:off x="4209400" y="3342650"/>
              <a:ext cx="307525" cy="482775"/>
            </a:xfrm>
            <a:custGeom>
              <a:avLst/>
              <a:gdLst/>
              <a:ahLst/>
              <a:cxnLst/>
              <a:rect l="l" t="t" r="r" b="b"/>
              <a:pathLst>
                <a:path w="12301" h="19311" extrusionOk="0">
                  <a:moveTo>
                    <a:pt x="0" y="1"/>
                  </a:moveTo>
                  <a:lnTo>
                    <a:pt x="0" y="19311"/>
                  </a:lnTo>
                  <a:lnTo>
                    <a:pt x="12300" y="19311"/>
                  </a:lnTo>
                  <a:lnTo>
                    <a:pt x="12300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26;p23">
              <a:extLst>
                <a:ext uri="{FF2B5EF4-FFF2-40B4-BE49-F238E27FC236}">
                  <a16:creationId xmlns:a16="http://schemas.microsoft.com/office/drawing/2014/main" id="{65619928-2EC7-3262-C767-F25138C67DFB}"/>
                </a:ext>
              </a:extLst>
            </p:cNvPr>
            <p:cNvSpPr/>
            <p:nvPr/>
          </p:nvSpPr>
          <p:spPr>
            <a:xfrm>
              <a:off x="3806200" y="5169900"/>
              <a:ext cx="2626650" cy="306975"/>
            </a:xfrm>
            <a:custGeom>
              <a:avLst/>
              <a:gdLst/>
              <a:ahLst/>
              <a:cxnLst/>
              <a:rect l="l" t="t" r="r" b="b"/>
              <a:pathLst>
                <a:path w="105066" h="12279" extrusionOk="0">
                  <a:moveTo>
                    <a:pt x="1" y="1"/>
                  </a:moveTo>
                  <a:lnTo>
                    <a:pt x="1" y="12279"/>
                  </a:lnTo>
                  <a:lnTo>
                    <a:pt x="105066" y="12279"/>
                  </a:lnTo>
                  <a:lnTo>
                    <a:pt x="1050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27;p23">
              <a:extLst>
                <a:ext uri="{FF2B5EF4-FFF2-40B4-BE49-F238E27FC236}">
                  <a16:creationId xmlns:a16="http://schemas.microsoft.com/office/drawing/2014/main" id="{F20631B9-EDFE-D1DD-E50B-354CC0E2CCD5}"/>
                </a:ext>
              </a:extLst>
            </p:cNvPr>
            <p:cNvSpPr/>
            <p:nvPr/>
          </p:nvSpPr>
          <p:spPr>
            <a:xfrm>
              <a:off x="3806200" y="3342650"/>
              <a:ext cx="153775" cy="482775"/>
            </a:xfrm>
            <a:custGeom>
              <a:avLst/>
              <a:gdLst/>
              <a:ahLst/>
              <a:cxnLst/>
              <a:rect l="l" t="t" r="r" b="b"/>
              <a:pathLst>
                <a:path w="6151" h="19311" extrusionOk="0">
                  <a:moveTo>
                    <a:pt x="1" y="1"/>
                  </a:moveTo>
                  <a:lnTo>
                    <a:pt x="1" y="19311"/>
                  </a:lnTo>
                  <a:lnTo>
                    <a:pt x="6151" y="19311"/>
                  </a:lnTo>
                  <a:lnTo>
                    <a:pt x="6151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28;p23">
              <a:extLst>
                <a:ext uri="{FF2B5EF4-FFF2-40B4-BE49-F238E27FC236}">
                  <a16:creationId xmlns:a16="http://schemas.microsoft.com/office/drawing/2014/main" id="{D935AB19-FE6D-F5D9-92F5-852D9C8C6819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extrusionOk="0">
                  <a:moveTo>
                    <a:pt x="3828" y="1"/>
                  </a:moveTo>
                  <a:lnTo>
                    <a:pt x="1" y="18924"/>
                  </a:lnTo>
                  <a:lnTo>
                    <a:pt x="6022" y="20128"/>
                  </a:lnTo>
                  <a:lnTo>
                    <a:pt x="9871" y="120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E9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29;p23">
              <a:extLst>
                <a:ext uri="{FF2B5EF4-FFF2-40B4-BE49-F238E27FC236}">
                  <a16:creationId xmlns:a16="http://schemas.microsoft.com/office/drawing/2014/main" id="{ABD3B6F1-6D1A-C98D-397B-369C6F04D6E0}"/>
                </a:ext>
              </a:extLst>
            </p:cNvPr>
            <p:cNvSpPr/>
            <p:nvPr/>
          </p:nvSpPr>
          <p:spPr>
            <a:xfrm>
              <a:off x="4001350" y="1142325"/>
              <a:ext cx="246775" cy="503200"/>
            </a:xfrm>
            <a:custGeom>
              <a:avLst/>
              <a:gdLst/>
              <a:ahLst/>
              <a:cxnLst/>
              <a:rect l="l" t="t" r="r" b="b"/>
              <a:pathLst>
                <a:path w="9871" h="20128" fill="none" extrusionOk="0">
                  <a:moveTo>
                    <a:pt x="1" y="18924"/>
                  </a:moveTo>
                  <a:lnTo>
                    <a:pt x="3828" y="1"/>
                  </a:lnTo>
                  <a:lnTo>
                    <a:pt x="9871" y="1205"/>
                  </a:lnTo>
                  <a:lnTo>
                    <a:pt x="6022" y="20128"/>
                  </a:lnTo>
                  <a:lnTo>
                    <a:pt x="1" y="189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0;p23">
              <a:extLst>
                <a:ext uri="{FF2B5EF4-FFF2-40B4-BE49-F238E27FC236}">
                  <a16:creationId xmlns:a16="http://schemas.microsoft.com/office/drawing/2014/main" id="{69375E8E-3F06-D9DE-8AE2-2ADBAD8AAE48}"/>
                </a:ext>
              </a:extLst>
            </p:cNvPr>
            <p:cNvSpPr/>
            <p:nvPr/>
          </p:nvSpPr>
          <p:spPr>
            <a:xfrm>
              <a:off x="4001350" y="1615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6784480"/>
      </p:ext>
    </p:extLst>
  </p:cSld>
  <p:clrMapOvr>
    <a:masterClrMapping/>
  </p:clrMapOvr>
</p:sld>
</file>

<file path=ppt/theme/theme1.xml><?xml version="1.0" encoding="utf-8"?>
<a:theme xmlns:a="http://schemas.openxmlformats.org/drawingml/2006/main" name="Earthquak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F7257"/>
      </a:accent1>
      <a:accent2>
        <a:srgbClr val="E9C497"/>
      </a:accent2>
      <a:accent3>
        <a:srgbClr val="DF7424"/>
      </a:accent3>
      <a:accent4>
        <a:srgbClr val="9F2B00"/>
      </a:accent4>
      <a:accent5>
        <a:srgbClr val="E7AD41"/>
      </a:accent5>
      <a:accent6>
        <a:srgbClr val="47842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24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Earthquakes Infographics by Slidesgo</vt:lpstr>
      <vt:lpstr>ANÁLISIS ESPACIAL DE SISMOS EN LOS CANTONES DE COSTA RICA DURANTE EL PERIODO 2010-2022 </vt:lpstr>
      <vt:lpstr>¿Que es un sismo?</vt:lpstr>
      <vt:lpstr>Sismos en Costa Rica</vt:lpstr>
      <vt:lpstr>Objetivo del estudio</vt:lpstr>
      <vt:lpstr>Variables utilizadas en el estudio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Resultados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ESPACIAL DE SISMOS EN LOS CANTONES DE COSTA RICA DURANTE EL PERIODO 2010-2022 </dc:title>
  <cp:revision>3</cp:revision>
  <dcterms:modified xsi:type="dcterms:W3CDTF">2023-11-21T03:12:35Z</dcterms:modified>
</cp:coreProperties>
</file>