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112" r:id="rId1"/>
  </p:sldMasterIdLst>
  <p:notesMasterIdLst>
    <p:notesMasterId r:id="rId32"/>
  </p:notesMasterIdLst>
  <p:sldIdLst>
    <p:sldId id="256" r:id="rId2"/>
    <p:sldId id="259" r:id="rId3"/>
    <p:sldId id="258" r:id="rId4"/>
    <p:sldId id="257" r:id="rId5"/>
    <p:sldId id="260" r:id="rId6"/>
    <p:sldId id="261" r:id="rId7"/>
    <p:sldId id="263" r:id="rId8"/>
    <p:sldId id="264" r:id="rId9"/>
    <p:sldId id="265" r:id="rId10"/>
    <p:sldId id="267" r:id="rId11"/>
    <p:sldId id="268" r:id="rId12"/>
    <p:sldId id="287" r:id="rId13"/>
    <p:sldId id="269" r:id="rId14"/>
    <p:sldId id="284" r:id="rId15"/>
    <p:sldId id="285" r:id="rId16"/>
    <p:sldId id="286"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4599"/>
  </p:normalViewPr>
  <p:slideViewPr>
    <p:cSldViewPr snapToGrid="0" snapToObjects="1">
      <p:cViewPr varScale="1">
        <p:scale>
          <a:sx n="129" d="100"/>
          <a:sy n="129" d="100"/>
        </p:scale>
        <p:origin x="116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notesMaster" Target="notesMasters/notesMaster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esProps" Target="presProps.xml"/><Relationship Id="rId34" Type="http://schemas.openxmlformats.org/officeDocument/2006/relationships/viewProps" Target="viewProps.xml"/><Relationship Id="rId35" Type="http://schemas.openxmlformats.org/officeDocument/2006/relationships/theme" Target="theme/theme1.xml"/><Relationship Id="rId3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DBADDD-1E96-684B-B778-F23F7D0323AC}" type="datetimeFigureOut">
              <a:rPr kumimoji="1" lang="zh-CN" altLang="en-US" smtClean="0"/>
              <a:t>2017/11/21</a:t>
            </a:fld>
            <a:endParaRPr kumimoji="1"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7816C6-04A1-6945-9B59-511E9061E597}" type="slidenum">
              <a:rPr kumimoji="1" lang="zh-CN" altLang="en-US" smtClean="0"/>
              <a:t>‹#›</a:t>
            </a:fld>
            <a:endParaRPr kumimoji="1" lang="zh-CN" altLang="en-US"/>
          </a:p>
        </p:txBody>
      </p:sp>
    </p:spTree>
    <p:extLst>
      <p:ext uri="{BB962C8B-B14F-4D97-AF65-F5344CB8AC3E}">
        <p14:creationId xmlns:p14="http://schemas.microsoft.com/office/powerpoint/2010/main" val="3284408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137816C6-04A1-6945-9B59-511E9061E597}" type="slidenum">
              <a:rPr kumimoji="1" lang="zh-CN" altLang="en-US" smtClean="0"/>
              <a:t>4</a:t>
            </a:fld>
            <a:endParaRPr kumimoji="1" lang="zh-CN" altLang="en-US"/>
          </a:p>
        </p:txBody>
      </p:sp>
    </p:spTree>
    <p:extLst>
      <p:ext uri="{BB962C8B-B14F-4D97-AF65-F5344CB8AC3E}">
        <p14:creationId xmlns:p14="http://schemas.microsoft.com/office/powerpoint/2010/main" val="10727293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E0A358A-B640-E34C-9E65-121E5713017D}" type="slidenum">
              <a:rPr lang="en-US" altLang="zh-CN"/>
              <a:pPr/>
              <a:t>28</a:t>
            </a:fld>
            <a:endParaRPr lang="en-US" altLang="zh-CN"/>
          </a:p>
        </p:txBody>
      </p:sp>
      <p:sp>
        <p:nvSpPr>
          <p:cNvPr id="77826"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zh-CN" altLang="en-US"/>
          </a:p>
        </p:txBody>
      </p:sp>
      <p:sp>
        <p:nvSpPr>
          <p:cNvPr id="77827" name="Text Box 3"/>
          <p:cNvSpPr txBox="1">
            <a:spLocks noChangeArrowheads="1"/>
          </p:cNvSpPr>
          <p:nvPr>
            <p:ph type="body"/>
          </p:nvPr>
        </p:nvSpPr>
        <p:spPr>
          <a:xfrm>
            <a:off x="914400" y="4343400"/>
            <a:ext cx="5027613" cy="4114800"/>
          </a:xfrm>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zh-CN"/>
          </a:p>
        </p:txBody>
      </p:sp>
    </p:spTree>
    <p:extLst>
      <p:ext uri="{BB962C8B-B14F-4D97-AF65-F5344CB8AC3E}">
        <p14:creationId xmlns:p14="http://schemas.microsoft.com/office/powerpoint/2010/main" val="12271795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137816C6-04A1-6945-9B59-511E9061E597}" type="slidenum">
              <a:rPr kumimoji="1" lang="zh-CN" altLang="en-US" smtClean="0"/>
              <a:t>30</a:t>
            </a:fld>
            <a:endParaRPr kumimoji="1" lang="zh-CN" altLang="en-US"/>
          </a:p>
        </p:txBody>
      </p:sp>
    </p:spTree>
    <p:extLst>
      <p:ext uri="{BB962C8B-B14F-4D97-AF65-F5344CB8AC3E}">
        <p14:creationId xmlns:p14="http://schemas.microsoft.com/office/powerpoint/2010/main" val="147408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137816C6-04A1-6945-9B59-511E9061E597}" type="slidenum">
              <a:rPr kumimoji="1" lang="zh-CN" altLang="en-US" smtClean="0"/>
              <a:t>10</a:t>
            </a:fld>
            <a:endParaRPr kumimoji="1" lang="zh-CN" altLang="en-US"/>
          </a:p>
        </p:txBody>
      </p:sp>
    </p:spTree>
    <p:extLst>
      <p:ext uri="{BB962C8B-B14F-4D97-AF65-F5344CB8AC3E}">
        <p14:creationId xmlns:p14="http://schemas.microsoft.com/office/powerpoint/2010/main" val="15935421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D272733-35EF-D045-8EE8-1FB7B74F2DAA}" type="slidenum">
              <a:rPr lang="en-US" altLang="zh-CN"/>
              <a:pPr/>
              <a:t>13</a:t>
            </a:fld>
            <a:endParaRPr lang="en-US" altLang="zh-CN"/>
          </a:p>
        </p:txBody>
      </p:sp>
      <p:sp>
        <p:nvSpPr>
          <p:cNvPr id="108546" name="Rectangle 2"/>
          <p:cNvSpPr>
            <a:spLocks noRot="1" noChangeArrowheads="1" noTextEdit="1"/>
          </p:cNvSpPr>
          <p:nvPr>
            <p:ph type="sldImg"/>
          </p:nvPr>
        </p:nvSpPr>
        <p:spPr>
          <a:ln/>
        </p:spPr>
      </p:sp>
      <p:sp>
        <p:nvSpPr>
          <p:cNvPr id="108547" name="Rectangle 3"/>
          <p:cNvSpPr>
            <a:spLocks noGrp="1" noChangeArrowheads="1"/>
          </p:cNvSpPr>
          <p:nvPr>
            <p:ph type="body" idx="1"/>
          </p:nvPr>
        </p:nvSpPr>
        <p:spPr>
          <a:xfrm>
            <a:off x="914400" y="4343400"/>
            <a:ext cx="5029200" cy="4114800"/>
          </a:xfrm>
        </p:spPr>
        <p:txBody>
          <a:bodyPr/>
          <a:lstStyle/>
          <a:p>
            <a:r>
              <a:rPr lang="en-US" altLang="zh-CN"/>
              <a:t>You have already called System.out.println and passed parameters to it.</a:t>
            </a:r>
          </a:p>
        </p:txBody>
      </p:sp>
    </p:spTree>
    <p:extLst>
      <p:ext uri="{BB962C8B-B14F-4D97-AF65-F5344CB8AC3E}">
        <p14:creationId xmlns:p14="http://schemas.microsoft.com/office/powerpoint/2010/main" val="16067890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4D2B14-0F58-2A4B-A5A5-DA16252B5FB6}" type="slidenum">
              <a:rPr lang="en-US" altLang="zh-CN"/>
              <a:pPr/>
              <a:t>17</a:t>
            </a:fld>
            <a:endParaRPr lang="en-US" altLang="zh-CN"/>
          </a:p>
        </p:txBody>
      </p:sp>
      <p:sp>
        <p:nvSpPr>
          <p:cNvPr id="61442" name="Rectangle 2"/>
          <p:cNvSpPr>
            <a:spLocks noRot="1" noChangeArrowheads="1" noTextEdit="1"/>
          </p:cNvSpPr>
          <p:nvPr>
            <p:ph type="sldImg"/>
          </p:nvPr>
        </p:nvSpPr>
        <p:spPr>
          <a:ln/>
        </p:spPr>
      </p:sp>
      <p:sp>
        <p:nvSpPr>
          <p:cNvPr id="61443" name="Rectangle 3"/>
          <p:cNvSpPr>
            <a:spLocks noGrp="1" noChangeArrowheads="1"/>
          </p:cNvSpPr>
          <p:nvPr>
            <p:ph type="body" idx="1"/>
          </p:nvPr>
        </p:nvSpPr>
        <p:spPr>
          <a:xfrm>
            <a:off x="914400" y="4343400"/>
            <a:ext cx="5029200" cy="4114800"/>
          </a:xfrm>
        </p:spPr>
        <p:txBody>
          <a:bodyPr/>
          <a:lstStyle/>
          <a:p>
            <a:endParaRPr lang="zh-CN" altLang="zh-CN"/>
          </a:p>
        </p:txBody>
      </p:sp>
    </p:spTree>
    <p:extLst>
      <p:ext uri="{BB962C8B-B14F-4D97-AF65-F5344CB8AC3E}">
        <p14:creationId xmlns:p14="http://schemas.microsoft.com/office/powerpoint/2010/main" val="11890113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E14AC1B-D4FD-EA4B-9879-F809F76C31A4}" type="slidenum">
              <a:rPr lang="en-US" altLang="zh-CN"/>
              <a:pPr/>
              <a:t>18</a:t>
            </a:fld>
            <a:endParaRPr lang="en-US" altLang="zh-CN"/>
          </a:p>
        </p:txBody>
      </p:sp>
      <p:sp>
        <p:nvSpPr>
          <p:cNvPr id="63490"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zh-CN" altLang="en-US"/>
          </a:p>
        </p:txBody>
      </p:sp>
      <p:sp>
        <p:nvSpPr>
          <p:cNvPr id="63491" name="Text Box 3"/>
          <p:cNvSpPr txBox="1">
            <a:spLocks noChangeArrowheads="1"/>
          </p:cNvSpPr>
          <p:nvPr>
            <p:ph type="body"/>
          </p:nvPr>
        </p:nvSpPr>
        <p:spPr>
          <a:xfrm>
            <a:off x="914400" y="4343400"/>
            <a:ext cx="5027613" cy="4114800"/>
          </a:xfrm>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zh-CN"/>
          </a:p>
        </p:txBody>
      </p:sp>
    </p:spTree>
    <p:extLst>
      <p:ext uri="{BB962C8B-B14F-4D97-AF65-F5344CB8AC3E}">
        <p14:creationId xmlns:p14="http://schemas.microsoft.com/office/powerpoint/2010/main" val="4413151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E9CEB1A-C5BE-CF4E-B8AD-5BDA8B4E216D}" type="slidenum">
              <a:rPr lang="en-US" altLang="zh-CN"/>
              <a:pPr/>
              <a:t>19</a:t>
            </a:fld>
            <a:endParaRPr lang="en-US" altLang="zh-CN"/>
          </a:p>
        </p:txBody>
      </p:sp>
      <p:sp>
        <p:nvSpPr>
          <p:cNvPr id="66562" name="Rectangle 2"/>
          <p:cNvSpPr>
            <a:spLocks noRot="1" noChangeArrowheads="1" noTextEdit="1"/>
          </p:cNvSpPr>
          <p:nvPr>
            <p:ph type="sldImg"/>
          </p:nvPr>
        </p:nvSpPr>
        <p:spPr>
          <a:ln/>
        </p:spPr>
      </p:sp>
      <p:sp>
        <p:nvSpPr>
          <p:cNvPr id="66563" name="Rectangle 3"/>
          <p:cNvSpPr>
            <a:spLocks noGrp="1" noChangeArrowheads="1"/>
          </p:cNvSpPr>
          <p:nvPr>
            <p:ph type="body" idx="1"/>
          </p:nvPr>
        </p:nvSpPr>
        <p:spPr>
          <a:xfrm>
            <a:off x="914400" y="4343400"/>
            <a:ext cx="5029200" cy="4114800"/>
          </a:xfrm>
        </p:spPr>
        <p:txBody>
          <a:bodyPr/>
          <a:lstStyle/>
          <a:p>
            <a:endParaRPr lang="zh-CN" altLang="zh-CN"/>
          </a:p>
        </p:txBody>
      </p:sp>
    </p:spTree>
    <p:extLst>
      <p:ext uri="{BB962C8B-B14F-4D97-AF65-F5344CB8AC3E}">
        <p14:creationId xmlns:p14="http://schemas.microsoft.com/office/powerpoint/2010/main" val="864900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D831522-31C7-D244-9841-0ECAEA2E8516}" type="slidenum">
              <a:rPr lang="en-US" altLang="zh-CN"/>
              <a:pPr/>
              <a:t>20</a:t>
            </a:fld>
            <a:endParaRPr lang="en-US" altLang="zh-CN"/>
          </a:p>
        </p:txBody>
      </p:sp>
      <p:sp>
        <p:nvSpPr>
          <p:cNvPr id="68610" name="Rectangle 2"/>
          <p:cNvSpPr>
            <a:spLocks noRot="1" noChangeArrowheads="1" noTextEdit="1"/>
          </p:cNvSpPr>
          <p:nvPr>
            <p:ph type="sldImg"/>
          </p:nvPr>
        </p:nvSpPr>
        <p:spPr>
          <a:ln/>
        </p:spPr>
      </p:sp>
      <p:sp>
        <p:nvSpPr>
          <p:cNvPr id="68611" name="Rectangle 3"/>
          <p:cNvSpPr>
            <a:spLocks noGrp="1" noChangeArrowheads="1"/>
          </p:cNvSpPr>
          <p:nvPr>
            <p:ph type="body" idx="1"/>
          </p:nvPr>
        </p:nvSpPr>
        <p:spPr>
          <a:xfrm>
            <a:off x="914400" y="4343400"/>
            <a:ext cx="5029200" cy="4114800"/>
          </a:xfrm>
        </p:spPr>
        <p:txBody>
          <a:bodyPr/>
          <a:lstStyle/>
          <a:p>
            <a:endParaRPr lang="zh-CN" altLang="zh-CN"/>
          </a:p>
        </p:txBody>
      </p:sp>
    </p:spTree>
    <p:extLst>
      <p:ext uri="{BB962C8B-B14F-4D97-AF65-F5344CB8AC3E}">
        <p14:creationId xmlns:p14="http://schemas.microsoft.com/office/powerpoint/2010/main" val="8244453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EC7CCC9-5C7D-CD47-8062-4DE0E2E185A5}" type="slidenum">
              <a:rPr lang="en-US" altLang="zh-CN"/>
              <a:pPr/>
              <a:t>25</a:t>
            </a:fld>
            <a:endParaRPr lang="en-US" altLang="zh-CN"/>
          </a:p>
        </p:txBody>
      </p:sp>
      <p:sp>
        <p:nvSpPr>
          <p:cNvPr id="72706"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zh-CN" altLang="en-US"/>
          </a:p>
        </p:txBody>
      </p:sp>
      <p:sp>
        <p:nvSpPr>
          <p:cNvPr id="72707" name="Text Box 3"/>
          <p:cNvSpPr txBox="1">
            <a:spLocks noChangeArrowheads="1"/>
          </p:cNvSpPr>
          <p:nvPr>
            <p:ph type="body"/>
          </p:nvPr>
        </p:nvSpPr>
        <p:spPr>
          <a:xfrm>
            <a:off x="914400" y="4343400"/>
            <a:ext cx="5027613" cy="4114800"/>
          </a:xfrm>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zh-CN"/>
          </a:p>
        </p:txBody>
      </p:sp>
    </p:spTree>
    <p:extLst>
      <p:ext uri="{BB962C8B-B14F-4D97-AF65-F5344CB8AC3E}">
        <p14:creationId xmlns:p14="http://schemas.microsoft.com/office/powerpoint/2010/main" val="19507888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36ADD52-2C66-6943-850B-F3E8D356DE14}" type="slidenum">
              <a:rPr lang="en-US" altLang="zh-CN"/>
              <a:pPr/>
              <a:t>26</a:t>
            </a:fld>
            <a:endParaRPr lang="en-US" altLang="zh-CN"/>
          </a:p>
        </p:txBody>
      </p:sp>
      <p:sp>
        <p:nvSpPr>
          <p:cNvPr id="74754" name="Rectangle 2"/>
          <p:cNvSpPr>
            <a:spLocks noRot="1" noChangeArrowheads="1" noTextEdit="1"/>
          </p:cNvSpPr>
          <p:nvPr>
            <p:ph type="sldImg"/>
          </p:nvPr>
        </p:nvSpPr>
        <p:spPr>
          <a:ln/>
        </p:spPr>
      </p:sp>
      <p:sp>
        <p:nvSpPr>
          <p:cNvPr id="74755" name="Rectangle 3"/>
          <p:cNvSpPr>
            <a:spLocks noGrp="1" noChangeArrowheads="1"/>
          </p:cNvSpPr>
          <p:nvPr>
            <p:ph type="body" idx="1"/>
          </p:nvPr>
        </p:nvSpPr>
        <p:spPr>
          <a:xfrm>
            <a:off x="914400" y="4343400"/>
            <a:ext cx="5029200" cy="4114800"/>
          </a:xfrm>
        </p:spPr>
        <p:txBody>
          <a:bodyPr/>
          <a:lstStyle/>
          <a:p>
            <a:endParaRPr lang="zh-CN" altLang="zh-CN"/>
          </a:p>
        </p:txBody>
      </p:sp>
    </p:spTree>
    <p:extLst>
      <p:ext uri="{BB962C8B-B14F-4D97-AF65-F5344CB8AC3E}">
        <p14:creationId xmlns:p14="http://schemas.microsoft.com/office/powerpoint/2010/main" val="6368860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ctrTitle"/>
          </p:nvPr>
        </p:nvSpPr>
        <p:spPr>
          <a:xfrm>
            <a:off x="914400" y="1803405"/>
            <a:ext cx="7315200" cy="1825096"/>
          </a:xfrm>
        </p:spPr>
        <p:txBody>
          <a:bodyPr anchor="b">
            <a:normAutofit/>
          </a:bodyPr>
          <a:lstStyle>
            <a:lvl1pPr algn="l">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914400" y="3632201"/>
            <a:ext cx="73152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a:xfrm>
            <a:off x="5932170" y="4323845"/>
            <a:ext cx="2297429" cy="365125"/>
          </a:xfrm>
        </p:spPr>
        <p:txBody>
          <a:bodyPr/>
          <a:lstStyle/>
          <a:p>
            <a:fld id="{56FA1B89-47E1-954B-9A10-0B97EDF109CD}" type="datetime1">
              <a:rPr kumimoji="1" lang="zh-CN" altLang="en-US" smtClean="0"/>
              <a:t>2017/11/22</a:t>
            </a:fld>
            <a:endParaRPr kumimoji="1" lang="zh-CN" altLang="en-US"/>
          </a:p>
        </p:txBody>
      </p:sp>
      <p:sp>
        <p:nvSpPr>
          <p:cNvPr id="5" name="Footer Placeholder 4"/>
          <p:cNvSpPr>
            <a:spLocks noGrp="1"/>
          </p:cNvSpPr>
          <p:nvPr>
            <p:ph type="ftr" sz="quarter" idx="11"/>
          </p:nvPr>
        </p:nvSpPr>
        <p:spPr>
          <a:xfrm>
            <a:off x="914400" y="4323846"/>
            <a:ext cx="4880610" cy="365125"/>
          </a:xfrm>
        </p:spPr>
        <p:txBody>
          <a:bodyPr/>
          <a:lstStyle/>
          <a:p>
            <a:endParaRPr kumimoji="1" lang="zh-CN" altLang="en-US"/>
          </a:p>
        </p:txBody>
      </p:sp>
      <p:sp>
        <p:nvSpPr>
          <p:cNvPr id="6" name="Slide Number Placeholder 5"/>
          <p:cNvSpPr>
            <a:spLocks noGrp="1"/>
          </p:cNvSpPr>
          <p:nvPr>
            <p:ph type="sldNum" sz="quarter" idx="12"/>
          </p:nvPr>
        </p:nvSpPr>
        <p:spPr>
          <a:xfrm>
            <a:off x="6057900" y="1430867"/>
            <a:ext cx="2171700" cy="365125"/>
          </a:xfrm>
        </p:spPr>
        <p:txBody>
          <a:bodyPr/>
          <a:lstStyle/>
          <a:p>
            <a:fld id="{12924E00-6951-2E4A-9B91-938056433B77}" type="slidenum">
              <a:rPr kumimoji="1" lang="zh-CN" altLang="en-US" smtClean="0"/>
              <a:t>‹#›</a:t>
            </a:fld>
            <a:endParaRPr kumimoji="1"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标题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594355" y="4697361"/>
            <a:ext cx="7956482" cy="819355"/>
          </a:xfrm>
        </p:spPr>
        <p:txBody>
          <a:bodyPr anchor="b"/>
          <a:lstStyle>
            <a:lvl1pPr algn="l">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94355" y="977035"/>
            <a:ext cx="7950260" cy="3406972"/>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lang="en-US" dirty="0"/>
          </a:p>
        </p:txBody>
      </p:sp>
      <p:sp>
        <p:nvSpPr>
          <p:cNvPr id="4" name="Text Placeholder 3"/>
          <p:cNvSpPr>
            <a:spLocks noGrp="1"/>
          </p:cNvSpPr>
          <p:nvPr>
            <p:ph type="body" sz="half" idx="2"/>
          </p:nvPr>
        </p:nvSpPr>
        <p:spPr>
          <a:xfrm>
            <a:off x="594360" y="5516716"/>
            <a:ext cx="7955280" cy="746924"/>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41BD372C-64BC-C549-BDAB-7E02A7922BBC}" type="datetime1">
              <a:rPr kumimoji="1" lang="zh-CN" altLang="en-US" smtClean="0"/>
              <a:t>2017/11/22</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12924E00-6951-2E4A-9B91-938056433B77}" type="slidenum">
              <a:rPr kumimoji="1" lang="zh-CN" altLang="en-US" smtClean="0"/>
              <a:t>‹#›</a:t>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标题和题注">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594360" y="753533"/>
            <a:ext cx="7955280" cy="2802467"/>
          </a:xfrm>
        </p:spPr>
        <p:txBody>
          <a:bodyPr anchor="ctr"/>
          <a:lstStyle>
            <a:lvl1pPr algn="l">
              <a:defRPr sz="320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685800" y="3649134"/>
            <a:ext cx="7772400" cy="1330852"/>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a:xfrm>
            <a:off x="5562176" y="381001"/>
            <a:ext cx="2183130" cy="365125"/>
          </a:xfrm>
        </p:spPr>
        <p:txBody>
          <a:bodyPr/>
          <a:lstStyle>
            <a:lvl1pPr algn="r">
              <a:defRPr/>
            </a:lvl1pPr>
          </a:lstStyle>
          <a:p>
            <a:fld id="{A79FCC5D-AF1A-4743-BFC8-E413C0EA85D8}" type="datetime1">
              <a:rPr kumimoji="1" lang="zh-CN" altLang="en-US" smtClean="0"/>
              <a:t>2017/11/22</a:t>
            </a:fld>
            <a:endParaRPr kumimoji="1" lang="zh-CN" altLang="en-US"/>
          </a:p>
        </p:txBody>
      </p:sp>
      <p:sp>
        <p:nvSpPr>
          <p:cNvPr id="6" name="Footer Placeholder 5"/>
          <p:cNvSpPr>
            <a:spLocks noGrp="1"/>
          </p:cNvSpPr>
          <p:nvPr>
            <p:ph type="ftr" sz="quarter" idx="11"/>
          </p:nvPr>
        </p:nvSpPr>
        <p:spPr>
          <a:xfrm>
            <a:off x="594360" y="381001"/>
            <a:ext cx="4830656" cy="365125"/>
          </a:xfrm>
        </p:spPr>
        <p:txBody>
          <a:bodyPr/>
          <a:lstStyle/>
          <a:p>
            <a:endParaRPr kumimoji="1" lang="zh-CN" altLang="en-US"/>
          </a:p>
        </p:txBody>
      </p:sp>
      <p:sp>
        <p:nvSpPr>
          <p:cNvPr id="7" name="Slide Number Placeholder 6"/>
          <p:cNvSpPr>
            <a:spLocks noGrp="1"/>
          </p:cNvSpPr>
          <p:nvPr>
            <p:ph type="sldNum" sz="quarter" idx="12"/>
          </p:nvPr>
        </p:nvSpPr>
        <p:spPr>
          <a:xfrm>
            <a:off x="7882466" y="381001"/>
            <a:ext cx="667174" cy="365125"/>
          </a:xfrm>
        </p:spPr>
        <p:txBody>
          <a:bodyPr/>
          <a:lstStyle/>
          <a:p>
            <a:fld id="{12924E00-6951-2E4A-9B91-938056433B77}" type="slidenum">
              <a:rPr kumimoji="1" lang="zh-CN" altLang="en-US" smtClean="0"/>
              <a:t>‹#›</a:t>
            </a:fld>
            <a:endParaRPr kumimoji="1"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带标题的引述">
    <p:spTree>
      <p:nvGrpSpPr>
        <p:cNvPr id="1" name=""/>
        <p:cNvGrpSpPr/>
        <p:nvPr/>
      </p:nvGrpSpPr>
      <p:grpSpPr>
        <a:xfrm>
          <a:off x="0" y="0"/>
          <a:ext cx="0" cy="0"/>
          <a:chOff x="0" y="0"/>
          <a:chExt cx="0" cy="0"/>
        </a:xfrm>
      </p:grpSpPr>
      <p:pic>
        <p:nvPicPr>
          <p:cNvPr id="15" name="Picture 14"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768351" y="753534"/>
            <a:ext cx="7613650" cy="2756234"/>
          </a:xfrm>
        </p:spPr>
        <p:txBody>
          <a:bodyPr anchor="ctr"/>
          <a:lstStyle>
            <a:lvl1pPr algn="l">
              <a:defRPr sz="3200"/>
            </a:lvl1pPr>
          </a:lstStyle>
          <a:p>
            <a:r>
              <a:rPr lang="zh-CN" altLang="en-US" smtClean="0"/>
              <a:t>单击此处编辑母版标题样式</a:t>
            </a:r>
            <a:endParaRPr lang="en-US" dirty="0"/>
          </a:p>
        </p:txBody>
      </p:sp>
      <p:sp>
        <p:nvSpPr>
          <p:cNvPr id="12" name="Text Placeholder 3"/>
          <p:cNvSpPr>
            <a:spLocks noGrp="1"/>
          </p:cNvSpPr>
          <p:nvPr>
            <p:ph type="body" sz="half" idx="13"/>
          </p:nvPr>
        </p:nvSpPr>
        <p:spPr>
          <a:xfrm>
            <a:off x="977899" y="3509768"/>
            <a:ext cx="7194552"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4" name="Text Placeholder 3"/>
          <p:cNvSpPr>
            <a:spLocks noGrp="1"/>
          </p:cNvSpPr>
          <p:nvPr>
            <p:ph type="body" sz="half" idx="2"/>
          </p:nvPr>
        </p:nvSpPr>
        <p:spPr>
          <a:xfrm>
            <a:off x="685800" y="4174597"/>
            <a:ext cx="7778752" cy="821265"/>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a:xfrm>
            <a:off x="5562176" y="381001"/>
            <a:ext cx="2183130" cy="365125"/>
          </a:xfrm>
        </p:spPr>
        <p:txBody>
          <a:bodyPr/>
          <a:lstStyle>
            <a:lvl1pPr algn="r">
              <a:defRPr/>
            </a:lvl1pPr>
          </a:lstStyle>
          <a:p>
            <a:fld id="{AC7B5DF3-0C41-9B4F-8369-97D4AF9FBFE7}" type="datetime1">
              <a:rPr kumimoji="1" lang="zh-CN" altLang="en-US" smtClean="0"/>
              <a:t>2017/11/22</a:t>
            </a:fld>
            <a:endParaRPr kumimoji="1" lang="zh-CN" altLang="en-US"/>
          </a:p>
        </p:txBody>
      </p:sp>
      <p:sp>
        <p:nvSpPr>
          <p:cNvPr id="6" name="Footer Placeholder 5"/>
          <p:cNvSpPr>
            <a:spLocks noGrp="1"/>
          </p:cNvSpPr>
          <p:nvPr>
            <p:ph type="ftr" sz="quarter" idx="11"/>
          </p:nvPr>
        </p:nvSpPr>
        <p:spPr>
          <a:xfrm>
            <a:off x="594360" y="379438"/>
            <a:ext cx="4830656" cy="365125"/>
          </a:xfrm>
        </p:spPr>
        <p:txBody>
          <a:bodyPr/>
          <a:lstStyle/>
          <a:p>
            <a:endParaRPr kumimoji="1" lang="zh-CN" altLang="en-US"/>
          </a:p>
        </p:txBody>
      </p:sp>
      <p:sp>
        <p:nvSpPr>
          <p:cNvPr id="7" name="Slide Number Placeholder 6"/>
          <p:cNvSpPr>
            <a:spLocks noGrp="1"/>
          </p:cNvSpPr>
          <p:nvPr>
            <p:ph type="sldNum" sz="quarter" idx="12"/>
          </p:nvPr>
        </p:nvSpPr>
        <p:spPr>
          <a:xfrm>
            <a:off x="7882466" y="381001"/>
            <a:ext cx="667174" cy="365125"/>
          </a:xfrm>
        </p:spPr>
        <p:txBody>
          <a:bodyPr/>
          <a:lstStyle/>
          <a:p>
            <a:fld id="{12924E00-6951-2E4A-9B91-938056433B77}" type="slidenum">
              <a:rPr kumimoji="1" lang="zh-CN" altLang="en-US" smtClean="0"/>
              <a:t>‹#›</a:t>
            </a:fld>
            <a:endParaRPr kumimoji="1" lang="zh-CN" altLang="en-US"/>
          </a:p>
        </p:txBody>
      </p:sp>
      <p:sp>
        <p:nvSpPr>
          <p:cNvPr id="13" name="TextBox 12"/>
          <p:cNvSpPr txBox="1"/>
          <p:nvPr/>
        </p:nvSpPr>
        <p:spPr>
          <a:xfrm>
            <a:off x="231458" y="807720"/>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8146733" y="3021330"/>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名片">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685800" y="1124702"/>
            <a:ext cx="7774782" cy="2511835"/>
          </a:xfrm>
        </p:spPr>
        <p:txBody>
          <a:bodyPr anchor="b"/>
          <a:lstStyle>
            <a:lvl1pPr algn="l">
              <a:defRPr sz="320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685792" y="3648316"/>
            <a:ext cx="7773608"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a:xfrm>
            <a:off x="5562176" y="378884"/>
            <a:ext cx="2183130" cy="365125"/>
          </a:xfrm>
        </p:spPr>
        <p:txBody>
          <a:bodyPr/>
          <a:lstStyle>
            <a:lvl1pPr algn="r">
              <a:defRPr/>
            </a:lvl1pPr>
          </a:lstStyle>
          <a:p>
            <a:fld id="{62F20D40-F4ED-D244-B5F8-FCA89A665149}" type="datetime1">
              <a:rPr kumimoji="1" lang="zh-CN" altLang="en-US" smtClean="0"/>
              <a:t>2017/11/22</a:t>
            </a:fld>
            <a:endParaRPr kumimoji="1" lang="zh-CN" altLang="en-US"/>
          </a:p>
        </p:txBody>
      </p:sp>
      <p:sp>
        <p:nvSpPr>
          <p:cNvPr id="6" name="Footer Placeholder 5"/>
          <p:cNvSpPr>
            <a:spLocks noGrp="1"/>
          </p:cNvSpPr>
          <p:nvPr>
            <p:ph type="ftr" sz="quarter" idx="11"/>
          </p:nvPr>
        </p:nvSpPr>
        <p:spPr>
          <a:xfrm>
            <a:off x="594360" y="378884"/>
            <a:ext cx="4830656" cy="365125"/>
          </a:xfrm>
        </p:spPr>
        <p:txBody>
          <a:bodyPr/>
          <a:lstStyle/>
          <a:p>
            <a:endParaRPr kumimoji="1" lang="zh-CN" altLang="en-US"/>
          </a:p>
        </p:txBody>
      </p:sp>
      <p:sp>
        <p:nvSpPr>
          <p:cNvPr id="7" name="Slide Number Placeholder 6"/>
          <p:cNvSpPr>
            <a:spLocks noGrp="1"/>
          </p:cNvSpPr>
          <p:nvPr>
            <p:ph type="sldNum" sz="quarter" idx="12"/>
          </p:nvPr>
        </p:nvSpPr>
        <p:spPr>
          <a:xfrm>
            <a:off x="7882466" y="381001"/>
            <a:ext cx="667174" cy="365125"/>
          </a:xfrm>
        </p:spPr>
        <p:txBody>
          <a:bodyPr/>
          <a:lstStyle/>
          <a:p>
            <a:fld id="{12924E00-6951-2E4A-9B91-938056433B77}" type="slidenum">
              <a:rPr kumimoji="1" lang="zh-CN" altLang="en-US" smtClean="0"/>
              <a:t>‹#›</a:t>
            </a:fld>
            <a:endParaRPr kumimoji="1"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三栏">
    <p:spTree>
      <p:nvGrpSpPr>
        <p:cNvPr id="1" name=""/>
        <p:cNvGrpSpPr/>
        <p:nvPr/>
      </p:nvGrpSpPr>
      <p:grpSpPr>
        <a:xfrm>
          <a:off x="0" y="0"/>
          <a:ext cx="0" cy="0"/>
          <a:chOff x="0" y="0"/>
          <a:chExt cx="0" cy="0"/>
        </a:xfrm>
      </p:grpSpPr>
      <p:sp>
        <p:nvSpPr>
          <p:cNvPr id="15" name="Title 1"/>
          <p:cNvSpPr>
            <a:spLocks noGrp="1"/>
          </p:cNvSpPr>
          <p:nvPr>
            <p:ph type="title"/>
          </p:nvPr>
        </p:nvSpPr>
        <p:spPr>
          <a:xfrm>
            <a:off x="2171701" y="762000"/>
            <a:ext cx="6377939" cy="1303867"/>
          </a:xfrm>
        </p:spPr>
        <p:txBody>
          <a:bodyPr/>
          <a:lstStyle/>
          <a:p>
            <a:r>
              <a:rPr lang="zh-CN" altLang="en-US" smtClean="0"/>
              <a:t>单击此处编辑母版标题样式</a:t>
            </a:r>
            <a:endParaRPr lang="en-US" dirty="0"/>
          </a:p>
        </p:txBody>
      </p:sp>
      <p:sp>
        <p:nvSpPr>
          <p:cNvPr id="7" name="Text Placeholder 2"/>
          <p:cNvSpPr>
            <a:spLocks noGrp="1"/>
          </p:cNvSpPr>
          <p:nvPr>
            <p:ph type="body" idx="1"/>
          </p:nvPr>
        </p:nvSpPr>
        <p:spPr>
          <a:xfrm>
            <a:off x="594361" y="2202080"/>
            <a:ext cx="2560320"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8" name="Text Placeholder 3"/>
          <p:cNvSpPr>
            <a:spLocks noGrp="1"/>
          </p:cNvSpPr>
          <p:nvPr>
            <p:ph type="body" sz="half" idx="15"/>
          </p:nvPr>
        </p:nvSpPr>
        <p:spPr>
          <a:xfrm>
            <a:off x="594360" y="2904564"/>
            <a:ext cx="2560320" cy="335907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9" name="Text Placeholder 4"/>
          <p:cNvSpPr>
            <a:spLocks noGrp="1"/>
          </p:cNvSpPr>
          <p:nvPr>
            <p:ph type="body" sz="quarter" idx="3"/>
          </p:nvPr>
        </p:nvSpPr>
        <p:spPr>
          <a:xfrm>
            <a:off x="3302237" y="2201333"/>
            <a:ext cx="2560320"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0" name="Text Placeholder 3"/>
          <p:cNvSpPr>
            <a:spLocks noGrp="1"/>
          </p:cNvSpPr>
          <p:nvPr>
            <p:ph type="body" sz="half" idx="16"/>
          </p:nvPr>
        </p:nvSpPr>
        <p:spPr>
          <a:xfrm>
            <a:off x="3300781" y="2904068"/>
            <a:ext cx="2560320" cy="335957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11" name="Text Placeholder 4"/>
          <p:cNvSpPr>
            <a:spLocks noGrp="1"/>
          </p:cNvSpPr>
          <p:nvPr>
            <p:ph type="body" sz="quarter" idx="13"/>
          </p:nvPr>
        </p:nvSpPr>
        <p:spPr>
          <a:xfrm>
            <a:off x="5989319" y="2192866"/>
            <a:ext cx="2560320"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2" name="Text Placeholder 3"/>
          <p:cNvSpPr>
            <a:spLocks noGrp="1"/>
          </p:cNvSpPr>
          <p:nvPr>
            <p:ph type="body" sz="half" idx="17"/>
          </p:nvPr>
        </p:nvSpPr>
        <p:spPr>
          <a:xfrm>
            <a:off x="5989320" y="2904564"/>
            <a:ext cx="2560320" cy="335907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3" name="Date Placeholder 2"/>
          <p:cNvSpPr>
            <a:spLocks noGrp="1"/>
          </p:cNvSpPr>
          <p:nvPr>
            <p:ph type="dt" sz="half" idx="10"/>
          </p:nvPr>
        </p:nvSpPr>
        <p:spPr/>
        <p:txBody>
          <a:bodyPr/>
          <a:lstStyle/>
          <a:p>
            <a:fld id="{8EF32CDB-9DCC-244F-9657-506F0093E2DC}" type="datetime1">
              <a:rPr kumimoji="1" lang="zh-CN" altLang="en-US" smtClean="0"/>
              <a:t>2017/11/22</a:t>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12924E00-6951-2E4A-9B91-938056433B77}" type="slidenum">
              <a:rPr kumimoji="1" lang="zh-CN" altLang="en-US" smtClean="0"/>
              <a:t>‹#›</a:t>
            </a:fld>
            <a:endParaRPr kumimoji="1"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三栏图片">
    <p:spTree>
      <p:nvGrpSpPr>
        <p:cNvPr id="1" name=""/>
        <p:cNvGrpSpPr/>
        <p:nvPr/>
      </p:nvGrpSpPr>
      <p:grpSpPr>
        <a:xfrm>
          <a:off x="0" y="0"/>
          <a:ext cx="0" cy="0"/>
          <a:chOff x="0" y="0"/>
          <a:chExt cx="0" cy="0"/>
        </a:xfrm>
      </p:grpSpPr>
      <p:sp>
        <p:nvSpPr>
          <p:cNvPr id="30" name="Title 1"/>
          <p:cNvSpPr>
            <a:spLocks noGrp="1"/>
          </p:cNvSpPr>
          <p:nvPr>
            <p:ph type="title"/>
          </p:nvPr>
        </p:nvSpPr>
        <p:spPr>
          <a:xfrm>
            <a:off x="2171702" y="762000"/>
            <a:ext cx="6381984" cy="1295400"/>
          </a:xfrm>
        </p:spPr>
        <p:txBody>
          <a:bodyPr/>
          <a:lstStyle/>
          <a:p>
            <a:r>
              <a:rPr lang="zh-CN" altLang="en-US" smtClean="0"/>
              <a:t>单击此处编辑母版标题样式</a:t>
            </a:r>
            <a:endParaRPr lang="en-US" dirty="0"/>
          </a:p>
        </p:txBody>
      </p:sp>
      <p:sp>
        <p:nvSpPr>
          <p:cNvPr id="19" name="Text Placeholder 2"/>
          <p:cNvSpPr>
            <a:spLocks noGrp="1"/>
          </p:cNvSpPr>
          <p:nvPr>
            <p:ph type="body" idx="1"/>
          </p:nvPr>
        </p:nvSpPr>
        <p:spPr>
          <a:xfrm>
            <a:off x="594360"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20" name="Picture Placeholder 2"/>
          <p:cNvSpPr>
            <a:spLocks noGrp="1" noChangeAspect="1"/>
          </p:cNvSpPr>
          <p:nvPr>
            <p:ph type="pic" idx="15"/>
          </p:nvPr>
        </p:nvSpPr>
        <p:spPr>
          <a:xfrm>
            <a:off x="594360" y="2331720"/>
            <a:ext cx="2560320" cy="15073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将图片拖动到占位符，或单击添加图标</a:t>
            </a:r>
            <a:endParaRPr lang="en-US" dirty="0"/>
          </a:p>
        </p:txBody>
      </p:sp>
      <p:sp>
        <p:nvSpPr>
          <p:cNvPr id="21" name="Text Placeholder 3"/>
          <p:cNvSpPr>
            <a:spLocks noGrp="1"/>
          </p:cNvSpPr>
          <p:nvPr>
            <p:ph type="body" sz="half" idx="18"/>
          </p:nvPr>
        </p:nvSpPr>
        <p:spPr>
          <a:xfrm>
            <a:off x="594360" y="4796103"/>
            <a:ext cx="256032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22" name="Text Placeholder 4"/>
          <p:cNvSpPr>
            <a:spLocks noGrp="1"/>
          </p:cNvSpPr>
          <p:nvPr>
            <p:ph type="body" sz="quarter" idx="3"/>
          </p:nvPr>
        </p:nvSpPr>
        <p:spPr>
          <a:xfrm>
            <a:off x="3291873"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23" name="Picture Placeholder 2"/>
          <p:cNvSpPr>
            <a:spLocks noGrp="1" noChangeAspect="1"/>
          </p:cNvSpPr>
          <p:nvPr>
            <p:ph type="pic" idx="21"/>
          </p:nvPr>
        </p:nvSpPr>
        <p:spPr>
          <a:xfrm>
            <a:off x="3291872" y="2331720"/>
            <a:ext cx="2560320" cy="1509862"/>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将图片拖动到占位符，或单击添加图标</a:t>
            </a:r>
            <a:endParaRPr lang="en-US" dirty="0"/>
          </a:p>
        </p:txBody>
      </p:sp>
      <p:sp>
        <p:nvSpPr>
          <p:cNvPr id="24" name="Text Placeholder 3"/>
          <p:cNvSpPr>
            <a:spLocks noGrp="1"/>
          </p:cNvSpPr>
          <p:nvPr>
            <p:ph type="body" sz="half" idx="19"/>
          </p:nvPr>
        </p:nvSpPr>
        <p:spPr>
          <a:xfrm>
            <a:off x="3290858" y="4796102"/>
            <a:ext cx="256032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25" name="Text Placeholder 4"/>
          <p:cNvSpPr>
            <a:spLocks noGrp="1"/>
          </p:cNvSpPr>
          <p:nvPr>
            <p:ph type="body" sz="quarter" idx="13"/>
          </p:nvPr>
        </p:nvSpPr>
        <p:spPr>
          <a:xfrm>
            <a:off x="5993365"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26" name="Picture Placeholder 2"/>
          <p:cNvSpPr>
            <a:spLocks noGrp="1" noChangeAspect="1"/>
          </p:cNvSpPr>
          <p:nvPr>
            <p:ph type="pic" idx="22"/>
          </p:nvPr>
        </p:nvSpPr>
        <p:spPr>
          <a:xfrm>
            <a:off x="5993364" y="2331721"/>
            <a:ext cx="2560320" cy="1508919"/>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将图片拖动到占位符，或单击添加图标</a:t>
            </a:r>
            <a:endParaRPr lang="en-US" dirty="0"/>
          </a:p>
        </p:txBody>
      </p:sp>
      <p:sp>
        <p:nvSpPr>
          <p:cNvPr id="27" name="Text Placeholder 3"/>
          <p:cNvSpPr>
            <a:spLocks noGrp="1"/>
          </p:cNvSpPr>
          <p:nvPr>
            <p:ph type="body" sz="half" idx="20"/>
          </p:nvPr>
        </p:nvSpPr>
        <p:spPr>
          <a:xfrm>
            <a:off x="5993272" y="4796100"/>
            <a:ext cx="256032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3" name="Date Placeholder 2"/>
          <p:cNvSpPr>
            <a:spLocks noGrp="1"/>
          </p:cNvSpPr>
          <p:nvPr>
            <p:ph type="dt" sz="half" idx="10"/>
          </p:nvPr>
        </p:nvSpPr>
        <p:spPr/>
        <p:txBody>
          <a:bodyPr/>
          <a:lstStyle/>
          <a:p>
            <a:fld id="{8BC72B64-D20D-294A-94D3-6D3C7DC2B4F7}" type="datetime1">
              <a:rPr kumimoji="1" lang="zh-CN" altLang="en-US" smtClean="0"/>
              <a:t>2017/11/22</a:t>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12924E00-6951-2E4A-9B91-938056433B77}" type="slidenum">
              <a:rPr kumimoji="1" lang="zh-CN" altLang="en-US" smtClean="0"/>
              <a:t>‹#›</a:t>
            </a:fld>
            <a:endParaRPr kumimoji="1"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594360" y="2194560"/>
            <a:ext cx="7955280" cy="4069080"/>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505A05A1-3455-8846-A954-FE28B6FE143C}" type="datetime1">
              <a:rPr kumimoji="1" lang="zh-CN" altLang="en-US" smtClean="0"/>
              <a:t>2017/11/22</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12924E00-6951-2E4A-9B91-938056433B77}" type="slidenum">
              <a:rPr kumimoji="1" lang="zh-CN" altLang="en-US" smtClean="0"/>
              <a:t>‹#›</a:t>
            </a:fld>
            <a:endParaRPr kumimoji="1"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和文本">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Vertical Title 1"/>
          <p:cNvSpPr>
            <a:spLocks noGrp="1"/>
          </p:cNvSpPr>
          <p:nvPr>
            <p:ph type="title" orient="vert"/>
          </p:nvPr>
        </p:nvSpPr>
        <p:spPr>
          <a:xfrm>
            <a:off x="7006590" y="747183"/>
            <a:ext cx="1543050" cy="4248675"/>
          </a:xfrm>
        </p:spPr>
        <p:txBody>
          <a:bodyPr vert="eaVert"/>
          <a:lstStyle>
            <a:lvl1pPr algn="l">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594360" y="746126"/>
            <a:ext cx="6278035" cy="4249732"/>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a:xfrm>
            <a:off x="5562176" y="381001"/>
            <a:ext cx="2183130" cy="365125"/>
          </a:xfrm>
        </p:spPr>
        <p:txBody>
          <a:bodyPr/>
          <a:lstStyle>
            <a:lvl1pPr algn="r">
              <a:defRPr/>
            </a:lvl1pPr>
          </a:lstStyle>
          <a:p>
            <a:fld id="{87837E03-F530-BA40-83D5-0E634F828CCC}" type="datetime1">
              <a:rPr kumimoji="1" lang="zh-CN" altLang="en-US" smtClean="0"/>
              <a:t>2017/11/22</a:t>
            </a:fld>
            <a:endParaRPr kumimoji="1" lang="zh-CN" altLang="en-US"/>
          </a:p>
        </p:txBody>
      </p:sp>
      <p:sp>
        <p:nvSpPr>
          <p:cNvPr id="5" name="Footer Placeholder 4"/>
          <p:cNvSpPr>
            <a:spLocks noGrp="1"/>
          </p:cNvSpPr>
          <p:nvPr>
            <p:ph type="ftr" sz="quarter" idx="11"/>
          </p:nvPr>
        </p:nvSpPr>
        <p:spPr>
          <a:xfrm>
            <a:off x="594360" y="381001"/>
            <a:ext cx="4830656" cy="365125"/>
          </a:xfrm>
        </p:spPr>
        <p:txBody>
          <a:bodyPr/>
          <a:lstStyle/>
          <a:p>
            <a:endParaRPr kumimoji="1" lang="zh-CN" altLang="en-US"/>
          </a:p>
        </p:txBody>
      </p:sp>
      <p:sp>
        <p:nvSpPr>
          <p:cNvPr id="6" name="Slide Number Placeholder 5"/>
          <p:cNvSpPr>
            <a:spLocks noGrp="1"/>
          </p:cNvSpPr>
          <p:nvPr>
            <p:ph type="sldNum" sz="quarter" idx="12"/>
          </p:nvPr>
        </p:nvSpPr>
        <p:spPr>
          <a:xfrm>
            <a:off x="7882466" y="381001"/>
            <a:ext cx="667174" cy="365125"/>
          </a:xfrm>
        </p:spPr>
        <p:txBody>
          <a:bodyPr/>
          <a:lstStyle/>
          <a:p>
            <a:fld id="{12924E00-6951-2E4A-9B91-938056433B77}" type="slidenum">
              <a:rPr kumimoji="1" lang="zh-CN" altLang="en-US" smtClean="0"/>
              <a:t>‹#›</a:t>
            </a:fld>
            <a:endParaRPr kumimoji="1"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BE168FC7-CDBF-0643-8F73-5C018A05C9EB}" type="datetime1">
              <a:rPr kumimoji="1" lang="zh-CN" altLang="en-US" smtClean="0"/>
              <a:t>2017/11/22</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12924E00-6951-2E4A-9B91-938056433B77}" type="slidenum">
              <a:rPr kumimoji="1" lang="zh-CN" altLang="en-US" smtClean="0"/>
              <a:t>‹#›</a:t>
            </a:fld>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594360" y="753534"/>
            <a:ext cx="7955280" cy="2801935"/>
          </a:xfrm>
        </p:spPr>
        <p:txBody>
          <a:bodyPr anchor="b">
            <a:normAutofit/>
          </a:bodyPr>
          <a:lstStyle>
            <a:lvl1pPr algn="r">
              <a:defRPr sz="4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594360" y="3641726"/>
            <a:ext cx="7955281" cy="1354134"/>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a:xfrm>
            <a:off x="5562176" y="381001"/>
            <a:ext cx="2183130" cy="365125"/>
          </a:xfrm>
        </p:spPr>
        <p:txBody>
          <a:bodyPr/>
          <a:lstStyle>
            <a:lvl1pPr algn="r">
              <a:defRPr/>
            </a:lvl1pPr>
          </a:lstStyle>
          <a:p>
            <a:fld id="{23BFDCC7-F872-EA4B-B39F-7164CB32E6D7}" type="datetime1">
              <a:rPr kumimoji="1" lang="zh-CN" altLang="en-US" smtClean="0"/>
              <a:t>2017/11/22</a:t>
            </a:fld>
            <a:endParaRPr kumimoji="1" lang="zh-CN" altLang="en-US"/>
          </a:p>
        </p:txBody>
      </p:sp>
      <p:sp>
        <p:nvSpPr>
          <p:cNvPr id="5" name="Footer Placeholder 4"/>
          <p:cNvSpPr>
            <a:spLocks noGrp="1"/>
          </p:cNvSpPr>
          <p:nvPr>
            <p:ph type="ftr" sz="quarter" idx="11"/>
          </p:nvPr>
        </p:nvSpPr>
        <p:spPr>
          <a:xfrm>
            <a:off x="594360" y="381001"/>
            <a:ext cx="4830656" cy="365125"/>
          </a:xfrm>
        </p:spPr>
        <p:txBody>
          <a:bodyPr/>
          <a:lstStyle/>
          <a:p>
            <a:endParaRPr kumimoji="1" lang="zh-CN" altLang="en-US"/>
          </a:p>
        </p:txBody>
      </p:sp>
      <p:sp>
        <p:nvSpPr>
          <p:cNvPr id="6" name="Slide Number Placeholder 5"/>
          <p:cNvSpPr>
            <a:spLocks noGrp="1"/>
          </p:cNvSpPr>
          <p:nvPr>
            <p:ph type="sldNum" sz="quarter" idx="12"/>
          </p:nvPr>
        </p:nvSpPr>
        <p:spPr>
          <a:xfrm>
            <a:off x="7882466" y="381001"/>
            <a:ext cx="667173" cy="365125"/>
          </a:xfrm>
        </p:spPr>
        <p:txBody>
          <a:bodyPr/>
          <a:lstStyle/>
          <a:p>
            <a:fld id="{12924E00-6951-2E4A-9B91-938056433B77}" type="slidenum">
              <a:rPr kumimoji="1" lang="zh-CN" altLang="en-US" smtClean="0"/>
              <a:t>‹#›</a:t>
            </a:fld>
            <a:endParaRPr kumimoji="1"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594360" y="2194560"/>
            <a:ext cx="3910579" cy="4069080"/>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Content Placeholder 3"/>
          <p:cNvSpPr>
            <a:spLocks noGrp="1"/>
          </p:cNvSpPr>
          <p:nvPr>
            <p:ph sz="half" idx="2"/>
          </p:nvPr>
        </p:nvSpPr>
        <p:spPr>
          <a:xfrm>
            <a:off x="4642099" y="2194560"/>
            <a:ext cx="3907540" cy="4069080"/>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Date Placeholder 4"/>
          <p:cNvSpPr>
            <a:spLocks noGrp="1"/>
          </p:cNvSpPr>
          <p:nvPr>
            <p:ph type="dt" sz="half" idx="10"/>
          </p:nvPr>
        </p:nvSpPr>
        <p:spPr/>
        <p:txBody>
          <a:bodyPr/>
          <a:lstStyle/>
          <a:p>
            <a:fld id="{503FB232-4C11-B04C-B699-5484DB6A8E13}" type="datetime1">
              <a:rPr kumimoji="1" lang="zh-CN" altLang="en-US" smtClean="0"/>
              <a:t>2017/11/22</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12924E00-6951-2E4A-9B91-938056433B77}" type="slidenum">
              <a:rPr kumimoji="1" lang="zh-CN" altLang="en-US" smtClean="0"/>
              <a:t>‹#›</a:t>
            </a:fld>
            <a:endParaRPr kumimoji="1" lang="zh-CN" altLang="en-US"/>
          </a:p>
        </p:txBody>
      </p:sp>
    </p:spTree>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2171700" y="762000"/>
            <a:ext cx="6377940" cy="1295400"/>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21279" y="2183802"/>
            <a:ext cx="3683659"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594359" y="3132667"/>
            <a:ext cx="3910579" cy="3130973"/>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Text Placeholder 4"/>
          <p:cNvSpPr>
            <a:spLocks noGrp="1"/>
          </p:cNvSpPr>
          <p:nvPr>
            <p:ph type="body" sz="quarter" idx="3"/>
          </p:nvPr>
        </p:nvSpPr>
        <p:spPr>
          <a:xfrm>
            <a:off x="4869018" y="2183802"/>
            <a:ext cx="368062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42098" y="3132667"/>
            <a:ext cx="3907541" cy="3130973"/>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7" name="Date Placeholder 6"/>
          <p:cNvSpPr>
            <a:spLocks noGrp="1"/>
          </p:cNvSpPr>
          <p:nvPr>
            <p:ph type="dt" sz="half" idx="10"/>
          </p:nvPr>
        </p:nvSpPr>
        <p:spPr/>
        <p:txBody>
          <a:bodyPr/>
          <a:lstStyle/>
          <a:p>
            <a:fld id="{EB966F61-0482-2F49-878F-80EB804D9E59}" type="datetime1">
              <a:rPr kumimoji="1" lang="zh-CN" altLang="en-US" smtClean="0"/>
              <a:t>2017/11/22</a:t>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12924E00-6951-2E4A-9B91-938056433B77}" type="slidenum">
              <a:rPr kumimoji="1" lang="zh-CN" altLang="en-US" smtClean="0"/>
              <a:t>‹#›</a:t>
            </a:fld>
            <a:endParaRPr kumimoji="1" lang="zh-CN" altLang="en-US"/>
          </a:p>
        </p:txBody>
      </p:sp>
    </p:spTree>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64E13BB4-2DAD-E146-AC0B-965FCDD60D78}" type="datetime1">
              <a:rPr kumimoji="1" lang="zh-CN" altLang="en-US" smtClean="0"/>
              <a:t>2017/11/22</a:t>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12924E00-6951-2E4A-9B91-938056433B77}" type="slidenum">
              <a:rPr kumimoji="1" lang="zh-CN" altLang="en-US" smtClean="0"/>
              <a:t>‹#›</a:t>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C04EF6-089D-7C49-B532-23628A1C7350}" type="datetime1">
              <a:rPr kumimoji="1" lang="zh-CN" altLang="en-US" smtClean="0"/>
              <a:t>2017/11/22</a:t>
            </a:fld>
            <a:endParaRPr kumimoji="1" lang="zh-CN" altLang="en-US"/>
          </a:p>
        </p:txBody>
      </p:sp>
      <p:sp>
        <p:nvSpPr>
          <p:cNvPr id="3" name="Footer Placeholder 2"/>
          <p:cNvSpPr>
            <a:spLocks noGrp="1"/>
          </p:cNvSpPr>
          <p:nvPr>
            <p:ph type="ftr" sz="quarter" idx="11"/>
          </p:nvPr>
        </p:nvSpPr>
        <p:spPr/>
        <p:txBody>
          <a:bodyPr/>
          <a:lstStyle/>
          <a:p>
            <a:endParaRPr kumimoji="1" lang="zh-CN" altLang="en-US"/>
          </a:p>
        </p:txBody>
      </p:sp>
      <p:sp>
        <p:nvSpPr>
          <p:cNvPr id="4" name="Slide Number Placeholder 3"/>
          <p:cNvSpPr>
            <a:spLocks noGrp="1"/>
          </p:cNvSpPr>
          <p:nvPr>
            <p:ph type="sldNum" sz="quarter" idx="12"/>
          </p:nvPr>
        </p:nvSpPr>
        <p:spPr/>
        <p:txBody>
          <a:bodyPr/>
          <a:lstStyle/>
          <a:p>
            <a:fld id="{12924E00-6951-2E4A-9B91-938056433B77}" type="slidenum">
              <a:rPr kumimoji="1" lang="zh-CN" altLang="en-US" smtClean="0"/>
              <a:t>‹#›</a:t>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594360" y="1524000"/>
            <a:ext cx="3086100" cy="1600200"/>
          </a:xfrm>
        </p:spPr>
        <p:txBody>
          <a:bodyPr anchor="b"/>
          <a:lstStyle>
            <a:lvl1pPr algn="l">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6200" y="746760"/>
            <a:ext cx="4663440" cy="5516880"/>
          </a:xfrm>
        </p:spPr>
        <p:txBody>
          <a:bodyPr anchor="ct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Text Placeholder 3"/>
          <p:cNvSpPr>
            <a:spLocks noGrp="1"/>
          </p:cNvSpPr>
          <p:nvPr>
            <p:ph type="body" sz="half" idx="2"/>
          </p:nvPr>
        </p:nvSpPr>
        <p:spPr>
          <a:xfrm>
            <a:off x="594360" y="3124200"/>
            <a:ext cx="3086100" cy="31394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3C4B8B24-9C1E-4044-9E7E-A26FF050871F}" type="datetime1">
              <a:rPr kumimoji="1" lang="zh-CN" altLang="en-US" smtClean="0"/>
              <a:t>2017/11/22</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12924E00-6951-2E4A-9B91-938056433B77}" type="slidenum">
              <a:rPr kumimoji="1" lang="zh-CN" altLang="en-US" smtClean="0"/>
              <a:t>‹#›</a:t>
            </a:fld>
            <a:endParaRPr kumimoji="1" lang="zh-CN" altLang="en-US"/>
          </a:p>
        </p:txBody>
      </p:sp>
    </p:spTree>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594360" y="1524000"/>
            <a:ext cx="4075730" cy="1600200"/>
          </a:xfrm>
        </p:spPr>
        <p:txBody>
          <a:bodyPr anchor="b"/>
          <a:lstStyle>
            <a:lvl1pPr algn="l">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4877524" y="751242"/>
            <a:ext cx="3674234" cy="5512398"/>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lang="en-US" dirty="0"/>
          </a:p>
        </p:txBody>
      </p:sp>
      <p:sp>
        <p:nvSpPr>
          <p:cNvPr id="4" name="Text Placeholder 3"/>
          <p:cNvSpPr>
            <a:spLocks noGrp="1"/>
          </p:cNvSpPr>
          <p:nvPr>
            <p:ph type="body" sz="half" idx="2"/>
          </p:nvPr>
        </p:nvSpPr>
        <p:spPr>
          <a:xfrm>
            <a:off x="594360" y="3124200"/>
            <a:ext cx="4075730" cy="31394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8301EBBE-AECC-7247-B6CB-FDD08934D72B}" type="datetime1">
              <a:rPr kumimoji="1" lang="zh-CN" altLang="en-US" smtClean="0"/>
              <a:t>2017/11/22</a:t>
            </a:fld>
            <a:endParaRPr kumimoji="1" lang="zh-CN" alt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2924E00-6951-2E4A-9B91-938056433B77}" type="slidenum">
              <a:rPr kumimoji="1" lang="zh-CN" altLang="en-US" smtClean="0"/>
              <a:t>‹#›</a:t>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2-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9144000" cy="1081088"/>
          </a:xfrm>
          <a:prstGeom prst="rect">
            <a:avLst/>
          </a:prstGeom>
        </p:spPr>
      </p:pic>
      <p:sp>
        <p:nvSpPr>
          <p:cNvPr id="2" name="Title Placeholder 1"/>
          <p:cNvSpPr>
            <a:spLocks noGrp="1"/>
          </p:cNvSpPr>
          <p:nvPr>
            <p:ph type="title"/>
          </p:nvPr>
        </p:nvSpPr>
        <p:spPr>
          <a:xfrm>
            <a:off x="2171700" y="764373"/>
            <a:ext cx="6377940" cy="1293028"/>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594360" y="2194560"/>
            <a:ext cx="7955280" cy="406908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2"/>
          </p:nvPr>
        </p:nvSpPr>
        <p:spPr>
          <a:xfrm>
            <a:off x="6412230" y="6356351"/>
            <a:ext cx="213741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80362C0-D155-B447-B367-B4973BCB3DDC}" type="datetime1">
              <a:rPr kumimoji="1" lang="zh-CN" altLang="en-US" smtClean="0"/>
              <a:t>2017/11/22</a:t>
            </a:fld>
            <a:endParaRPr kumimoji="1" lang="zh-CN" altLang="en-US"/>
          </a:p>
        </p:txBody>
      </p:sp>
      <p:sp>
        <p:nvSpPr>
          <p:cNvPr id="5" name="Footer Placeholder 4"/>
          <p:cNvSpPr>
            <a:spLocks noGrp="1"/>
          </p:cNvSpPr>
          <p:nvPr>
            <p:ph type="ftr" sz="quarter" idx="3"/>
          </p:nvPr>
        </p:nvSpPr>
        <p:spPr>
          <a:xfrm>
            <a:off x="594360" y="6355846"/>
            <a:ext cx="568071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kumimoji="1" lang="zh-CN" altLang="en-US"/>
          </a:p>
        </p:txBody>
      </p:sp>
      <p:sp>
        <p:nvSpPr>
          <p:cNvPr id="6" name="Slide Number Placeholder 5"/>
          <p:cNvSpPr>
            <a:spLocks noGrp="1"/>
          </p:cNvSpPr>
          <p:nvPr>
            <p:ph type="sldNum" sz="quarter" idx="4"/>
          </p:nvPr>
        </p:nvSpPr>
        <p:spPr>
          <a:xfrm>
            <a:off x="6572250" y="381001"/>
            <a:ext cx="197739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2924E00-6951-2E4A-9B91-938056433B77}" type="slidenum">
              <a:rPr kumimoji="1" lang="zh-CN" altLang="en-US" smtClean="0"/>
              <a:t>‹#›</a:t>
            </a:fld>
            <a:endParaRPr kumimoji="1" lang="zh-CN" altLang="en-US"/>
          </a:p>
        </p:txBody>
      </p:sp>
    </p:spTree>
    <p:extLst>
      <p:ext uri="{BB962C8B-B14F-4D97-AF65-F5344CB8AC3E}">
        <p14:creationId xmlns:p14="http://schemas.microsoft.com/office/powerpoint/2010/main" val="1111390358"/>
      </p:ext>
    </p:extLst>
  </p:cSld>
  <p:clrMap bg1="lt1" tx1="dk1" bg2="lt2" tx2="dk2" accent1="accent1" accent2="accent2" accent3="accent3" accent4="accent4" accent5="accent5" accent6="accent6" hlink="hlink" folHlink="folHlink"/>
  <p:sldLayoutIdLst>
    <p:sldLayoutId id="2147484113" r:id="rId1"/>
    <p:sldLayoutId id="2147484114" r:id="rId2"/>
    <p:sldLayoutId id="2147484115" r:id="rId3"/>
    <p:sldLayoutId id="2147484116" r:id="rId4"/>
    <p:sldLayoutId id="2147484117" r:id="rId5"/>
    <p:sldLayoutId id="2147484118" r:id="rId6"/>
    <p:sldLayoutId id="2147484119" r:id="rId7"/>
    <p:sldLayoutId id="2147484120" r:id="rId8"/>
    <p:sldLayoutId id="2147484121" r:id="rId9"/>
    <p:sldLayoutId id="2147484122" r:id="rId10"/>
    <p:sldLayoutId id="2147484123" r:id="rId11"/>
    <p:sldLayoutId id="2147484124" r:id="rId12"/>
    <p:sldLayoutId id="2147484125" r:id="rId13"/>
    <p:sldLayoutId id="2147484126" r:id="rId14"/>
    <p:sldLayoutId id="2147484127" r:id="rId15"/>
    <p:sldLayoutId id="2147484128" r:id="rId16"/>
    <p:sldLayoutId id="2147484129" r:id="rId17"/>
  </p:sldLayoutIdLst>
  <p:hf hdr="0" ftr="0"/>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hyperlink" Target="https://www.python.org/downloads/window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smtClean="0"/>
              <a:t>Python</a:t>
            </a:r>
            <a:r>
              <a:rPr lang="zh-CN" altLang="en-US" smtClean="0"/>
              <a:t>编程入门</a:t>
            </a:r>
            <a:endParaRPr lang="zh-CN" altLang="en-US" dirty="0"/>
          </a:p>
        </p:txBody>
      </p:sp>
      <p:sp>
        <p:nvSpPr>
          <p:cNvPr id="3" name="副标题 2"/>
          <p:cNvSpPr>
            <a:spLocks noGrp="1"/>
          </p:cNvSpPr>
          <p:nvPr>
            <p:ph type="subTitle" idx="1"/>
          </p:nvPr>
        </p:nvSpPr>
        <p:spPr/>
        <p:txBody>
          <a:bodyPr/>
          <a:lstStyle/>
          <a:p>
            <a:r>
              <a:rPr lang="en-US" altLang="zh-CN" smtClean="0"/>
              <a:t>Min Cai</a:t>
            </a:r>
            <a:endParaRPr lang="zh-CN" altLang="en-US" dirty="0"/>
          </a:p>
        </p:txBody>
      </p:sp>
    </p:spTree>
    <p:extLst>
      <p:ext uri="{BB962C8B-B14F-4D97-AF65-F5344CB8AC3E}">
        <p14:creationId xmlns:p14="http://schemas.microsoft.com/office/powerpoint/2010/main" val="17532969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r>
              <a:rPr lang="zh-CN" altLang="en-US" dirty="0" smtClean="0"/>
              <a:t>变量（</a:t>
            </a:r>
            <a:r>
              <a:rPr lang="en-US" altLang="zh-CN" dirty="0" smtClean="0"/>
              <a:t>Variables</a:t>
            </a:r>
            <a:r>
              <a:rPr lang="zh-CN" altLang="en-US" dirty="0" smtClean="0"/>
              <a:t>）</a:t>
            </a:r>
            <a:endParaRPr lang="en-US" altLang="zh-CN" dirty="0"/>
          </a:p>
        </p:txBody>
      </p:sp>
      <p:sp>
        <p:nvSpPr>
          <p:cNvPr id="95235" name="Rectangle 3"/>
          <p:cNvSpPr>
            <a:spLocks noGrp="1" noChangeArrowheads="1"/>
          </p:cNvSpPr>
          <p:nvPr>
            <p:ph type="body" idx="1"/>
          </p:nvPr>
        </p:nvSpPr>
        <p:spPr/>
        <p:txBody>
          <a:bodyPr>
            <a:normAutofit fontScale="85000" lnSpcReduction="20000"/>
          </a:bodyPr>
          <a:lstStyle/>
          <a:p>
            <a:pPr>
              <a:lnSpc>
                <a:spcPct val="90000"/>
              </a:lnSpc>
            </a:pPr>
            <a:r>
              <a:rPr lang="zh-CN" altLang="en-US" b="1" dirty="0" smtClean="0"/>
              <a:t>变量</a:t>
            </a:r>
            <a:r>
              <a:rPr lang="en-US" altLang="zh-CN" dirty="0" smtClean="0"/>
              <a:t>: </a:t>
            </a:r>
            <a:r>
              <a:rPr lang="zh-CN" altLang="en-US" dirty="0" smtClean="0"/>
              <a:t>一个能够存储值的命名内存块</a:t>
            </a:r>
            <a:endParaRPr lang="en-US" altLang="zh-CN" dirty="0"/>
          </a:p>
          <a:p>
            <a:pPr lvl="1">
              <a:lnSpc>
                <a:spcPct val="80000"/>
              </a:lnSpc>
            </a:pPr>
            <a:endParaRPr lang="en-US" altLang="zh-CN" sz="900" dirty="0"/>
          </a:p>
          <a:p>
            <a:pPr lvl="1">
              <a:lnSpc>
                <a:spcPct val="80000"/>
              </a:lnSpc>
            </a:pPr>
            <a:endParaRPr lang="en-US" altLang="zh-CN" sz="900" dirty="0"/>
          </a:p>
          <a:p>
            <a:pPr lvl="1">
              <a:lnSpc>
                <a:spcPct val="80000"/>
              </a:lnSpc>
            </a:pPr>
            <a:endParaRPr lang="en-US" altLang="zh-CN" sz="900" dirty="0"/>
          </a:p>
          <a:p>
            <a:pPr lvl="1">
              <a:lnSpc>
                <a:spcPct val="90000"/>
              </a:lnSpc>
            </a:pPr>
            <a:endParaRPr lang="en-US" altLang="zh-CN" sz="1500" dirty="0"/>
          </a:p>
          <a:p>
            <a:r>
              <a:rPr lang="zh-CN" altLang="en-US" b="1" dirty="0" smtClean="0"/>
              <a:t>赋值</a:t>
            </a:r>
            <a:r>
              <a:rPr lang="en-US" altLang="zh-CN" dirty="0" smtClean="0"/>
              <a:t>:</a:t>
            </a:r>
            <a:r>
              <a:rPr lang="zh-CN" altLang="en-US" dirty="0" smtClean="0"/>
              <a:t> 将</a:t>
            </a:r>
            <a:r>
              <a:rPr lang="zh-CN" altLang="en-US" dirty="0"/>
              <a:t>值存储到变量中</a:t>
            </a:r>
            <a:endParaRPr lang="en-US" altLang="zh-CN" dirty="0"/>
          </a:p>
          <a:p>
            <a:pPr lvl="1">
              <a:lnSpc>
                <a:spcPct val="90000"/>
              </a:lnSpc>
            </a:pPr>
            <a:r>
              <a:rPr lang="zh-CN" altLang="en-US" dirty="0" smtClean="0"/>
              <a:t>语法</a:t>
            </a:r>
            <a:r>
              <a:rPr lang="en-US" altLang="zh-CN" dirty="0" smtClean="0"/>
              <a:t>:</a:t>
            </a:r>
            <a:endParaRPr lang="en-US" altLang="zh-CN" sz="1000" dirty="0"/>
          </a:p>
          <a:p>
            <a:pPr lvl="1">
              <a:lnSpc>
                <a:spcPct val="90000"/>
              </a:lnSpc>
              <a:buFontTx/>
              <a:buNone/>
            </a:pPr>
            <a:r>
              <a:rPr lang="en-US" altLang="zh-CN" b="1" i="1" dirty="0"/>
              <a:t>		</a:t>
            </a:r>
            <a:r>
              <a:rPr lang="zh-CN" altLang="en-US" b="1" i="1" dirty="0" smtClean="0"/>
              <a:t>变量</a:t>
            </a:r>
            <a:r>
              <a:rPr lang="zh-CN" altLang="en-US" b="1" dirty="0" smtClean="0"/>
              <a:t>名称 </a:t>
            </a:r>
            <a:r>
              <a:rPr lang="en-US" altLang="zh-CN" dirty="0" smtClean="0">
                <a:latin typeface="Courier New" charset="0"/>
              </a:rPr>
              <a:t>= </a:t>
            </a:r>
            <a:r>
              <a:rPr lang="zh-CN" altLang="en-US" b="1" dirty="0" smtClean="0"/>
              <a:t>表达式</a:t>
            </a:r>
            <a:endParaRPr lang="en-US" altLang="zh-CN" dirty="0">
              <a:latin typeface="Courier New" charset="0"/>
            </a:endParaRPr>
          </a:p>
          <a:p>
            <a:pPr lvl="1">
              <a:lnSpc>
                <a:spcPct val="90000"/>
              </a:lnSpc>
            </a:pPr>
            <a:endParaRPr lang="en-US" altLang="zh-CN" sz="800" dirty="0"/>
          </a:p>
          <a:p>
            <a:pPr lvl="1">
              <a:lnSpc>
                <a:spcPct val="90000"/>
              </a:lnSpc>
            </a:pPr>
            <a:r>
              <a:rPr lang="zh-CN" altLang="en-US" dirty="0" smtClean="0"/>
              <a:t>例子</a:t>
            </a:r>
            <a:r>
              <a:rPr lang="en-US" altLang="zh-CN" dirty="0" smtClean="0"/>
              <a:t>:</a:t>
            </a:r>
            <a:r>
              <a:rPr lang="en-US" altLang="zh-CN" dirty="0"/>
              <a:t>	</a:t>
            </a:r>
            <a:r>
              <a:rPr lang="en-US" altLang="zh-CN" dirty="0">
                <a:latin typeface="Courier New" charset="0"/>
              </a:rPr>
              <a:t>x = 5</a:t>
            </a:r>
          </a:p>
          <a:p>
            <a:pPr lvl="1">
              <a:lnSpc>
                <a:spcPct val="90000"/>
              </a:lnSpc>
              <a:buFontTx/>
              <a:buNone/>
            </a:pPr>
            <a:r>
              <a:rPr lang="en-US" altLang="zh-CN" dirty="0"/>
              <a:t>			</a:t>
            </a:r>
            <a:r>
              <a:rPr lang="en-US" altLang="zh-CN" dirty="0" err="1" smtClean="0">
                <a:latin typeface="Courier New" charset="0"/>
              </a:rPr>
              <a:t>gpa</a:t>
            </a:r>
            <a:r>
              <a:rPr lang="en-US" altLang="zh-CN" dirty="0" smtClean="0">
                <a:latin typeface="Courier New" charset="0"/>
              </a:rPr>
              <a:t> </a:t>
            </a:r>
            <a:r>
              <a:rPr lang="en-US" altLang="zh-CN" dirty="0">
                <a:latin typeface="Courier New" charset="0"/>
              </a:rPr>
              <a:t>= 3.14</a:t>
            </a:r>
            <a:endParaRPr lang="en-US" altLang="zh-CN" sz="1300" dirty="0"/>
          </a:p>
          <a:p>
            <a:pPr>
              <a:lnSpc>
                <a:spcPct val="90000"/>
              </a:lnSpc>
            </a:pPr>
            <a:endParaRPr lang="en-US" altLang="zh-CN" sz="1400" dirty="0"/>
          </a:p>
          <a:p>
            <a:pPr lvl="1">
              <a:lnSpc>
                <a:spcPct val="90000"/>
              </a:lnSpc>
              <a:buFontTx/>
              <a:buNone/>
            </a:pPr>
            <a:r>
              <a:rPr lang="en-US" altLang="zh-CN" dirty="0">
                <a:latin typeface="Courier New" charset="0"/>
              </a:rPr>
              <a:t>     </a:t>
            </a:r>
            <a:r>
              <a:rPr lang="en-US" altLang="zh-CN" sz="2600" dirty="0">
                <a:latin typeface="Courier New" charset="0"/>
              </a:rPr>
              <a:t>x   5         </a:t>
            </a:r>
            <a:r>
              <a:rPr lang="zh-CN" altLang="en-US" sz="2600" dirty="0" smtClean="0">
                <a:latin typeface="Courier New" charset="0"/>
              </a:rPr>
              <a:t>    </a:t>
            </a:r>
            <a:r>
              <a:rPr lang="en-US" altLang="zh-CN" sz="2600" dirty="0" err="1" smtClean="0">
                <a:latin typeface="Courier New" charset="0"/>
              </a:rPr>
              <a:t>gpa</a:t>
            </a:r>
            <a:r>
              <a:rPr lang="en-US" altLang="zh-CN" sz="2600" dirty="0" smtClean="0">
                <a:latin typeface="Courier New" charset="0"/>
              </a:rPr>
              <a:t>    3.14 </a:t>
            </a:r>
            <a:endParaRPr lang="en-US" altLang="zh-CN" sz="2600" dirty="0">
              <a:latin typeface="Courier New" charset="0"/>
            </a:endParaRPr>
          </a:p>
          <a:p>
            <a:pPr lvl="1">
              <a:lnSpc>
                <a:spcPct val="90000"/>
              </a:lnSpc>
              <a:buFontTx/>
              <a:buNone/>
            </a:pPr>
            <a:endParaRPr lang="en-US" altLang="zh-CN" sz="1500" dirty="0"/>
          </a:p>
          <a:p>
            <a:pPr lvl="1">
              <a:lnSpc>
                <a:spcPct val="90000"/>
              </a:lnSpc>
            </a:pPr>
            <a:endParaRPr lang="en-US" altLang="zh-CN" dirty="0"/>
          </a:p>
          <a:p>
            <a:pPr lvl="1">
              <a:lnSpc>
                <a:spcPct val="90000"/>
              </a:lnSpc>
            </a:pPr>
            <a:r>
              <a:rPr lang="zh-CN" altLang="en-US" dirty="0" smtClean="0"/>
              <a:t>变量可以用在表达式中</a:t>
            </a:r>
            <a:endParaRPr lang="en-US" altLang="zh-CN" dirty="0"/>
          </a:p>
          <a:p>
            <a:pPr lvl="1">
              <a:lnSpc>
                <a:spcPct val="80000"/>
              </a:lnSpc>
              <a:buFontTx/>
              <a:buNone/>
            </a:pPr>
            <a:r>
              <a:rPr lang="en-US" altLang="zh-CN" dirty="0">
                <a:latin typeface="Courier New" charset="0"/>
              </a:rPr>
              <a:t>				x + 4</a:t>
            </a:r>
            <a:r>
              <a:rPr lang="en-US" altLang="zh-CN" dirty="0"/>
              <a:t> </a:t>
            </a:r>
            <a:r>
              <a:rPr lang="zh-CN" altLang="en-US" dirty="0" smtClean="0"/>
              <a:t>是 </a:t>
            </a:r>
            <a:r>
              <a:rPr lang="en-US" altLang="zh-CN" dirty="0" smtClean="0">
                <a:latin typeface="Courier New" charset="0"/>
              </a:rPr>
              <a:t>9</a:t>
            </a:r>
            <a:endParaRPr lang="en-US" altLang="zh-CN" dirty="0">
              <a:latin typeface="Courier New" charset="0"/>
            </a:endParaRPr>
          </a:p>
        </p:txBody>
      </p:sp>
      <p:grpSp>
        <p:nvGrpSpPr>
          <p:cNvPr id="95236" name="Group 4"/>
          <p:cNvGrpSpPr>
            <a:grpSpLocks/>
          </p:cNvGrpSpPr>
          <p:nvPr/>
        </p:nvGrpSpPr>
        <p:grpSpPr bwMode="auto">
          <a:xfrm>
            <a:off x="5078730" y="2194560"/>
            <a:ext cx="2667000" cy="609600"/>
            <a:chOff x="1584" y="2784"/>
            <a:chExt cx="4000" cy="1256"/>
          </a:xfrm>
        </p:grpSpPr>
        <p:pic>
          <p:nvPicPr>
            <p:cNvPr id="95237" name="Picture 5" descr="car_stereo"/>
            <p:cNvPicPr>
              <a:picLocks noChangeAspect="1" noChangeArrowheads="1"/>
            </p:cNvPicPr>
            <p:nvPr/>
          </p:nvPicPr>
          <p:blipFill>
            <a:blip r:embed="rId3">
              <a:extLst>
                <a:ext uri="{28A0092B-C50C-407E-A947-70E740481C1C}">
                  <a14:useLocalDpi xmlns:a14="http://schemas.microsoft.com/office/drawing/2010/main" val="0"/>
                </a:ext>
              </a:extLst>
            </a:blip>
            <a:srcRect t="33200" b="35400"/>
            <a:stretch>
              <a:fillRect/>
            </a:stretch>
          </p:blipFill>
          <p:spPr bwMode="auto">
            <a:xfrm>
              <a:off x="1584" y="2784"/>
              <a:ext cx="4000" cy="1256"/>
            </a:xfrm>
            <a:prstGeom prst="rect">
              <a:avLst/>
            </a:prstGeom>
            <a:noFill/>
            <a:extLst>
              <a:ext uri="{909E8E84-426E-40DD-AFC4-6F175D3DCCD1}">
                <a14:hiddenFill xmlns:a14="http://schemas.microsoft.com/office/drawing/2010/main">
                  <a:solidFill>
                    <a:srgbClr val="FFFFFF"/>
                  </a:solidFill>
                </a14:hiddenFill>
              </a:ext>
            </a:extLst>
          </p:spPr>
        </p:pic>
        <p:sp>
          <p:nvSpPr>
            <p:cNvPr id="95238" name="Oval 6"/>
            <p:cNvSpPr>
              <a:spLocks noChangeArrowheads="1"/>
            </p:cNvSpPr>
            <p:nvPr/>
          </p:nvSpPr>
          <p:spPr bwMode="auto">
            <a:xfrm>
              <a:off x="2736" y="3600"/>
              <a:ext cx="1872" cy="384"/>
            </a:xfrm>
            <a:prstGeom prst="ellipse">
              <a:avLst/>
            </a:prstGeom>
            <a:noFill/>
            <a:ln w="635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grpSp>
      <p:grpSp>
        <p:nvGrpSpPr>
          <p:cNvPr id="95242" name="Group 10"/>
          <p:cNvGrpSpPr>
            <a:grpSpLocks/>
          </p:cNvGrpSpPr>
          <p:nvPr/>
        </p:nvGrpSpPr>
        <p:grpSpPr bwMode="auto">
          <a:xfrm>
            <a:off x="2324100" y="4674704"/>
            <a:ext cx="4495800" cy="533400"/>
            <a:chOff x="1344" y="2976"/>
            <a:chExt cx="2832" cy="336"/>
          </a:xfrm>
        </p:grpSpPr>
        <p:sp>
          <p:nvSpPr>
            <p:cNvPr id="95240" name="Rectangle 8"/>
            <p:cNvSpPr>
              <a:spLocks noChangeArrowheads="1"/>
            </p:cNvSpPr>
            <p:nvPr/>
          </p:nvSpPr>
          <p:spPr bwMode="auto">
            <a:xfrm>
              <a:off x="1344" y="2976"/>
              <a:ext cx="376" cy="33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95241" name="Rectangle 9"/>
            <p:cNvSpPr>
              <a:spLocks noChangeArrowheads="1"/>
            </p:cNvSpPr>
            <p:nvPr/>
          </p:nvSpPr>
          <p:spPr bwMode="auto">
            <a:xfrm>
              <a:off x="3565" y="2976"/>
              <a:ext cx="611" cy="33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grpSp>
      <p:sp>
        <p:nvSpPr>
          <p:cNvPr id="2" name="日期占位符 1"/>
          <p:cNvSpPr>
            <a:spLocks noGrp="1"/>
          </p:cNvSpPr>
          <p:nvPr>
            <p:ph type="dt" sz="half" idx="10"/>
          </p:nvPr>
        </p:nvSpPr>
        <p:spPr/>
        <p:txBody>
          <a:bodyPr/>
          <a:lstStyle/>
          <a:p>
            <a:fld id="{1335D74E-07CF-C34E-9E73-823C67224E23}" type="datetime1">
              <a:rPr kumimoji="1" lang="zh-CN" altLang="en-US" smtClean="0"/>
              <a:t>2017/11/22</a:t>
            </a:fld>
            <a:endParaRPr kumimoji="1" lang="zh-CN" altLang="en-US"/>
          </a:p>
        </p:txBody>
      </p:sp>
      <p:sp>
        <p:nvSpPr>
          <p:cNvPr id="3" name="幻灯片编号占位符 2"/>
          <p:cNvSpPr>
            <a:spLocks noGrp="1"/>
          </p:cNvSpPr>
          <p:nvPr>
            <p:ph type="sldNum" sz="quarter" idx="12"/>
          </p:nvPr>
        </p:nvSpPr>
        <p:spPr/>
        <p:txBody>
          <a:bodyPr/>
          <a:lstStyle/>
          <a:p>
            <a:fld id="{12924E00-6951-2E4A-9B91-938056433B77}" type="slidenum">
              <a:rPr kumimoji="1" lang="zh-CN" altLang="en-US" smtClean="0"/>
              <a:t>10</a:t>
            </a:fld>
            <a:endParaRPr kumimoji="1" lang="zh-CN" altLang="en-US"/>
          </a:p>
        </p:txBody>
      </p:sp>
    </p:spTree>
    <p:extLst>
      <p:ext uri="{BB962C8B-B14F-4D97-AF65-F5344CB8AC3E}">
        <p14:creationId xmlns:p14="http://schemas.microsoft.com/office/powerpoint/2010/main" val="1179028802"/>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r>
              <a:rPr lang="zh-CN" altLang="en-US" dirty="0" smtClean="0"/>
              <a:t>数据类型（</a:t>
            </a:r>
            <a:r>
              <a:rPr lang="en-US" altLang="zh-CN" dirty="0" smtClean="0"/>
              <a:t>Data</a:t>
            </a:r>
            <a:r>
              <a:rPr lang="zh-CN" altLang="en-US" dirty="0" smtClean="0"/>
              <a:t> </a:t>
            </a:r>
            <a:r>
              <a:rPr lang="en-US" altLang="zh-CN" dirty="0" smtClean="0"/>
              <a:t>Types</a:t>
            </a:r>
            <a:r>
              <a:rPr lang="zh-CN" altLang="en-US" dirty="0" smtClean="0"/>
              <a:t>）</a:t>
            </a:r>
            <a:endParaRPr lang="en-US" altLang="zh-CN" dirty="0"/>
          </a:p>
        </p:txBody>
      </p:sp>
      <p:sp>
        <p:nvSpPr>
          <p:cNvPr id="105475" name="Rectangle 3"/>
          <p:cNvSpPr>
            <a:spLocks noGrp="1" noChangeArrowheads="1"/>
          </p:cNvSpPr>
          <p:nvPr>
            <p:ph type="body" idx="1"/>
          </p:nvPr>
        </p:nvSpPr>
        <p:spPr/>
        <p:txBody>
          <a:bodyPr/>
          <a:lstStyle/>
          <a:p>
            <a:r>
              <a:rPr lang="zh-CN" altLang="en-US" b="1" dirty="0" smtClean="0"/>
              <a:t>类型</a:t>
            </a:r>
            <a:r>
              <a:rPr lang="en-US" altLang="zh-CN" dirty="0" smtClean="0"/>
              <a:t>:</a:t>
            </a:r>
            <a:r>
              <a:rPr lang="zh-CN" altLang="en-US" dirty="0" smtClean="0"/>
              <a:t> 一</a:t>
            </a:r>
            <a:r>
              <a:rPr lang="zh-CN" altLang="en-US" dirty="0"/>
              <a:t>个类别或一组数据</a:t>
            </a:r>
            <a:r>
              <a:rPr lang="zh-CN" altLang="en-US" dirty="0" smtClean="0"/>
              <a:t>值</a:t>
            </a:r>
            <a:endParaRPr lang="en-US" altLang="zh-CN" dirty="0"/>
          </a:p>
          <a:p>
            <a:pPr lvl="1"/>
            <a:r>
              <a:rPr lang="zh-CN" altLang="en-US" dirty="0" smtClean="0"/>
              <a:t>对</a:t>
            </a:r>
            <a:r>
              <a:rPr lang="zh-CN" altLang="en-US" dirty="0"/>
              <a:t>数据执行的</a:t>
            </a:r>
            <a:r>
              <a:rPr lang="zh-CN" altLang="en-US" dirty="0" smtClean="0"/>
              <a:t>操作进行约束</a:t>
            </a:r>
            <a:endParaRPr lang="en-US" altLang="zh-CN" dirty="0" smtClean="0"/>
          </a:p>
          <a:p>
            <a:pPr lvl="1"/>
            <a:r>
              <a:rPr lang="zh-CN" altLang="en-US" dirty="0"/>
              <a:t>例如：整数</a:t>
            </a:r>
            <a:r>
              <a:rPr lang="zh-CN" altLang="en-US" dirty="0" smtClean="0"/>
              <a:t>，浮点数，字</a:t>
            </a:r>
            <a:r>
              <a:rPr lang="zh-CN" altLang="en-US" dirty="0"/>
              <a:t>符串</a:t>
            </a:r>
            <a:endParaRPr lang="en-US" altLang="zh-CN" dirty="0"/>
          </a:p>
          <a:p>
            <a:pPr lvl="1"/>
            <a:endParaRPr lang="en-US" altLang="zh-CN" dirty="0"/>
          </a:p>
          <a:p>
            <a:r>
              <a:rPr lang="en-US" altLang="zh-CN" dirty="0"/>
              <a:t>Python</a:t>
            </a:r>
            <a:r>
              <a:rPr lang="zh-CN" altLang="en-US" dirty="0"/>
              <a:t>对</a:t>
            </a:r>
            <a:r>
              <a:rPr lang="zh-CN" altLang="en-US" dirty="0" smtClean="0"/>
              <a:t>类型要求很宽松</a:t>
            </a:r>
            <a:endParaRPr lang="en-US" altLang="zh-CN" dirty="0" smtClean="0"/>
          </a:p>
          <a:p>
            <a:pPr lvl="1"/>
            <a:r>
              <a:rPr lang="zh-CN" altLang="en-US" dirty="0"/>
              <a:t>变量的类型不需要</a:t>
            </a:r>
            <a:r>
              <a:rPr lang="zh-CN" altLang="en-US" dirty="0" smtClean="0"/>
              <a:t>声明，直接赋值即可使用</a:t>
            </a:r>
            <a:endParaRPr lang="en-US" altLang="zh-CN" dirty="0" smtClean="0"/>
          </a:p>
          <a:p>
            <a:pPr lvl="1"/>
            <a:r>
              <a:rPr lang="zh-CN" altLang="en-US" dirty="0"/>
              <a:t>变量可以在程序运行时改变</a:t>
            </a:r>
            <a:r>
              <a:rPr lang="zh-CN" altLang="en-US" dirty="0" smtClean="0"/>
              <a:t>类型</a:t>
            </a:r>
            <a:endParaRPr lang="en-US" altLang="zh-CN" dirty="0"/>
          </a:p>
        </p:txBody>
      </p:sp>
      <p:graphicFrame>
        <p:nvGraphicFramePr>
          <p:cNvPr id="105498" name="Group 26"/>
          <p:cNvGraphicFramePr>
            <a:graphicFrameLocks noGrp="1"/>
          </p:cNvGraphicFramePr>
          <p:nvPr>
            <p:extLst>
              <p:ext uri="{D42A27DB-BD31-4B8C-83A1-F6EECF244321}">
                <p14:modId xmlns:p14="http://schemas.microsoft.com/office/powerpoint/2010/main" val="703115349"/>
              </p:ext>
            </p:extLst>
          </p:nvPr>
        </p:nvGraphicFramePr>
        <p:xfrm>
          <a:off x="3239293" y="4916971"/>
          <a:ext cx="3718097" cy="1609725"/>
        </p:xfrm>
        <a:graphic>
          <a:graphicData uri="http://schemas.openxmlformats.org/drawingml/2006/table">
            <a:tbl>
              <a:tblPr/>
              <a:tblGrid>
                <a:gridCol w="1319825"/>
                <a:gridCol w="2398272"/>
              </a:tblGrid>
              <a:tr h="403225">
                <a:tc>
                  <a:txBody>
                    <a:bodyPr/>
                    <a:lstStyle>
                      <a:lvl1pPr>
                        <a:spcBef>
                          <a:spcPct val="20000"/>
                        </a:spcBef>
                        <a:defRPr sz="2000">
                          <a:solidFill>
                            <a:schemeClr val="tx1"/>
                          </a:solidFill>
                          <a:latin typeface="Tahoma" charset="0"/>
                        </a:defRPr>
                      </a:lvl1pPr>
                      <a:lvl2pPr>
                        <a:spcBef>
                          <a:spcPct val="20000"/>
                        </a:spcBef>
                        <a:defRPr sz="2000">
                          <a:solidFill>
                            <a:schemeClr val="tx1"/>
                          </a:solidFill>
                          <a:latin typeface="Tahoma" charset="0"/>
                        </a:defRPr>
                      </a:lvl2pPr>
                      <a:lvl3pPr>
                        <a:spcBef>
                          <a:spcPct val="20000"/>
                        </a:spcBef>
                        <a:defRPr>
                          <a:solidFill>
                            <a:schemeClr val="tx1"/>
                          </a:solidFill>
                          <a:latin typeface="Tahoma" charset="0"/>
                        </a:defRPr>
                      </a:lvl3pPr>
                      <a:lvl4pPr>
                        <a:spcBef>
                          <a:spcPct val="20000"/>
                        </a:spcBef>
                        <a:defRPr sz="1600">
                          <a:solidFill>
                            <a:schemeClr val="tx1"/>
                          </a:solidFill>
                          <a:latin typeface="Tahoma" charset="0"/>
                        </a:defRPr>
                      </a:lvl4pPr>
                      <a:lvl5pPr>
                        <a:spcBef>
                          <a:spcPct val="20000"/>
                        </a:spcBef>
                        <a:defRPr sz="1600">
                          <a:solidFill>
                            <a:schemeClr val="tx1"/>
                          </a:solidFill>
                          <a:latin typeface="Tahoma" charset="0"/>
                        </a:defRPr>
                      </a:lvl5pPr>
                      <a:lvl6pPr fontAlgn="base">
                        <a:spcBef>
                          <a:spcPct val="20000"/>
                        </a:spcBef>
                        <a:spcAft>
                          <a:spcPct val="0"/>
                        </a:spcAft>
                        <a:defRPr sz="1600">
                          <a:solidFill>
                            <a:schemeClr val="tx1"/>
                          </a:solidFill>
                          <a:latin typeface="Tahoma" charset="0"/>
                        </a:defRPr>
                      </a:lvl6pPr>
                      <a:lvl7pPr fontAlgn="base">
                        <a:spcBef>
                          <a:spcPct val="20000"/>
                        </a:spcBef>
                        <a:spcAft>
                          <a:spcPct val="0"/>
                        </a:spcAft>
                        <a:defRPr sz="1600">
                          <a:solidFill>
                            <a:schemeClr val="tx1"/>
                          </a:solidFill>
                          <a:latin typeface="Tahoma" charset="0"/>
                        </a:defRPr>
                      </a:lvl7pPr>
                      <a:lvl8pPr fontAlgn="base">
                        <a:spcBef>
                          <a:spcPct val="20000"/>
                        </a:spcBef>
                        <a:spcAft>
                          <a:spcPct val="0"/>
                        </a:spcAft>
                        <a:defRPr sz="1600">
                          <a:solidFill>
                            <a:schemeClr val="tx1"/>
                          </a:solidFill>
                          <a:latin typeface="Tahoma" charset="0"/>
                        </a:defRPr>
                      </a:lvl8pPr>
                      <a:lvl9pPr fontAlgn="base">
                        <a:spcBef>
                          <a:spcPct val="20000"/>
                        </a:spcBef>
                        <a:spcAft>
                          <a:spcPct val="0"/>
                        </a:spcAft>
                        <a:defRPr sz="1600">
                          <a:solidFill>
                            <a:schemeClr val="tx1"/>
                          </a:solidFill>
                          <a:latin typeface="Tahoma"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Tahoma" charset="0"/>
                        </a:rPr>
                        <a:t>值</a:t>
                      </a:r>
                      <a:endParaRPr kumimoji="0" lang="en-US" altLang="zh-CN" sz="2000" b="1" i="0" u="none" strike="noStrike" cap="none" normalizeH="0" baseline="0" dirty="0">
                        <a:ln>
                          <a:noFill/>
                        </a:ln>
                        <a:solidFill>
                          <a:schemeClr val="tx1"/>
                        </a:solidFill>
                        <a:effectLst/>
                        <a:latin typeface="Tahoma"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ahoma" charset="0"/>
                        </a:defRPr>
                      </a:lvl1pPr>
                      <a:lvl2pPr>
                        <a:spcBef>
                          <a:spcPct val="20000"/>
                        </a:spcBef>
                        <a:defRPr sz="2000">
                          <a:solidFill>
                            <a:schemeClr val="tx1"/>
                          </a:solidFill>
                          <a:latin typeface="Tahoma" charset="0"/>
                        </a:defRPr>
                      </a:lvl2pPr>
                      <a:lvl3pPr>
                        <a:spcBef>
                          <a:spcPct val="20000"/>
                        </a:spcBef>
                        <a:defRPr>
                          <a:solidFill>
                            <a:schemeClr val="tx1"/>
                          </a:solidFill>
                          <a:latin typeface="Tahoma" charset="0"/>
                        </a:defRPr>
                      </a:lvl3pPr>
                      <a:lvl4pPr>
                        <a:spcBef>
                          <a:spcPct val="20000"/>
                        </a:spcBef>
                        <a:defRPr sz="1600">
                          <a:solidFill>
                            <a:schemeClr val="tx1"/>
                          </a:solidFill>
                          <a:latin typeface="Tahoma" charset="0"/>
                        </a:defRPr>
                      </a:lvl4pPr>
                      <a:lvl5pPr>
                        <a:spcBef>
                          <a:spcPct val="20000"/>
                        </a:spcBef>
                        <a:defRPr sz="1600">
                          <a:solidFill>
                            <a:schemeClr val="tx1"/>
                          </a:solidFill>
                          <a:latin typeface="Tahoma" charset="0"/>
                        </a:defRPr>
                      </a:lvl5pPr>
                      <a:lvl6pPr fontAlgn="base">
                        <a:spcBef>
                          <a:spcPct val="20000"/>
                        </a:spcBef>
                        <a:spcAft>
                          <a:spcPct val="0"/>
                        </a:spcAft>
                        <a:defRPr sz="1600">
                          <a:solidFill>
                            <a:schemeClr val="tx1"/>
                          </a:solidFill>
                          <a:latin typeface="Tahoma" charset="0"/>
                        </a:defRPr>
                      </a:lvl6pPr>
                      <a:lvl7pPr fontAlgn="base">
                        <a:spcBef>
                          <a:spcPct val="20000"/>
                        </a:spcBef>
                        <a:spcAft>
                          <a:spcPct val="0"/>
                        </a:spcAft>
                        <a:defRPr sz="1600">
                          <a:solidFill>
                            <a:schemeClr val="tx1"/>
                          </a:solidFill>
                          <a:latin typeface="Tahoma" charset="0"/>
                        </a:defRPr>
                      </a:lvl7pPr>
                      <a:lvl8pPr fontAlgn="base">
                        <a:spcBef>
                          <a:spcPct val="20000"/>
                        </a:spcBef>
                        <a:spcAft>
                          <a:spcPct val="0"/>
                        </a:spcAft>
                        <a:defRPr sz="1600">
                          <a:solidFill>
                            <a:schemeClr val="tx1"/>
                          </a:solidFill>
                          <a:latin typeface="Tahoma" charset="0"/>
                        </a:defRPr>
                      </a:lvl8pPr>
                      <a:lvl9pPr fontAlgn="base">
                        <a:spcBef>
                          <a:spcPct val="20000"/>
                        </a:spcBef>
                        <a:spcAft>
                          <a:spcPct val="0"/>
                        </a:spcAft>
                        <a:defRPr sz="1600">
                          <a:solidFill>
                            <a:schemeClr val="tx1"/>
                          </a:solidFill>
                          <a:latin typeface="Tahoma"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a:ln>
                            <a:noFill/>
                          </a:ln>
                          <a:solidFill>
                            <a:schemeClr val="tx1"/>
                          </a:solidFill>
                          <a:effectLst/>
                          <a:latin typeface="Tahoma" charset="0"/>
                        </a:rPr>
                        <a:t>Python </a:t>
                      </a:r>
                      <a:r>
                        <a:rPr kumimoji="0" lang="zh-CN" altLang="en-US" sz="2000" b="1" i="0" u="none" strike="noStrike" cap="none" normalizeH="0" baseline="0" dirty="0" smtClean="0">
                          <a:ln>
                            <a:noFill/>
                          </a:ln>
                          <a:solidFill>
                            <a:schemeClr val="tx1"/>
                          </a:solidFill>
                          <a:effectLst/>
                          <a:latin typeface="Tahoma" charset="0"/>
                        </a:rPr>
                        <a:t>类型</a:t>
                      </a:r>
                      <a:endParaRPr kumimoji="0" lang="en-US" altLang="zh-CN" sz="2000" b="1" i="0" u="none" strike="noStrike" cap="none" normalizeH="0" baseline="0" dirty="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0050">
                <a:tc>
                  <a:txBody>
                    <a:bodyPr/>
                    <a:lstStyle>
                      <a:lvl1pPr>
                        <a:spcBef>
                          <a:spcPct val="20000"/>
                        </a:spcBef>
                        <a:defRPr sz="2000">
                          <a:solidFill>
                            <a:schemeClr val="tx1"/>
                          </a:solidFill>
                          <a:latin typeface="Tahoma" charset="0"/>
                        </a:defRPr>
                      </a:lvl1pPr>
                      <a:lvl2pPr>
                        <a:spcBef>
                          <a:spcPct val="20000"/>
                        </a:spcBef>
                        <a:defRPr sz="2000">
                          <a:solidFill>
                            <a:schemeClr val="tx1"/>
                          </a:solidFill>
                          <a:latin typeface="Tahoma" charset="0"/>
                        </a:defRPr>
                      </a:lvl2pPr>
                      <a:lvl3pPr>
                        <a:spcBef>
                          <a:spcPct val="20000"/>
                        </a:spcBef>
                        <a:defRPr>
                          <a:solidFill>
                            <a:schemeClr val="tx1"/>
                          </a:solidFill>
                          <a:latin typeface="Tahoma" charset="0"/>
                        </a:defRPr>
                      </a:lvl3pPr>
                      <a:lvl4pPr>
                        <a:spcBef>
                          <a:spcPct val="20000"/>
                        </a:spcBef>
                        <a:defRPr sz="1600">
                          <a:solidFill>
                            <a:schemeClr val="tx1"/>
                          </a:solidFill>
                          <a:latin typeface="Tahoma" charset="0"/>
                        </a:defRPr>
                      </a:lvl4pPr>
                      <a:lvl5pPr>
                        <a:spcBef>
                          <a:spcPct val="20000"/>
                        </a:spcBef>
                        <a:defRPr sz="1600">
                          <a:solidFill>
                            <a:schemeClr val="tx1"/>
                          </a:solidFill>
                          <a:latin typeface="Tahoma" charset="0"/>
                        </a:defRPr>
                      </a:lvl5pPr>
                      <a:lvl6pPr fontAlgn="base">
                        <a:spcBef>
                          <a:spcPct val="20000"/>
                        </a:spcBef>
                        <a:spcAft>
                          <a:spcPct val="0"/>
                        </a:spcAft>
                        <a:defRPr sz="1600">
                          <a:solidFill>
                            <a:schemeClr val="tx1"/>
                          </a:solidFill>
                          <a:latin typeface="Tahoma" charset="0"/>
                        </a:defRPr>
                      </a:lvl6pPr>
                      <a:lvl7pPr fontAlgn="base">
                        <a:spcBef>
                          <a:spcPct val="20000"/>
                        </a:spcBef>
                        <a:spcAft>
                          <a:spcPct val="0"/>
                        </a:spcAft>
                        <a:defRPr sz="1600">
                          <a:solidFill>
                            <a:schemeClr val="tx1"/>
                          </a:solidFill>
                          <a:latin typeface="Tahoma" charset="0"/>
                        </a:defRPr>
                      </a:lvl7pPr>
                      <a:lvl8pPr fontAlgn="base">
                        <a:spcBef>
                          <a:spcPct val="20000"/>
                        </a:spcBef>
                        <a:spcAft>
                          <a:spcPct val="0"/>
                        </a:spcAft>
                        <a:defRPr sz="1600">
                          <a:solidFill>
                            <a:schemeClr val="tx1"/>
                          </a:solidFill>
                          <a:latin typeface="Tahoma" charset="0"/>
                        </a:defRPr>
                      </a:lvl8pPr>
                      <a:lvl9pPr fontAlgn="base">
                        <a:spcBef>
                          <a:spcPct val="20000"/>
                        </a:spcBef>
                        <a:spcAft>
                          <a:spcPct val="0"/>
                        </a:spcAft>
                        <a:defRPr sz="1600">
                          <a:solidFill>
                            <a:schemeClr val="tx1"/>
                          </a:solidFill>
                          <a:latin typeface="Tahoma"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Courier New" charset="0"/>
                        </a:rPr>
                        <a:t>42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ahoma" charset="0"/>
                        </a:defRPr>
                      </a:lvl1pPr>
                      <a:lvl2pPr>
                        <a:spcBef>
                          <a:spcPct val="20000"/>
                        </a:spcBef>
                        <a:defRPr sz="2000">
                          <a:solidFill>
                            <a:schemeClr val="tx1"/>
                          </a:solidFill>
                          <a:latin typeface="Tahoma" charset="0"/>
                        </a:defRPr>
                      </a:lvl2pPr>
                      <a:lvl3pPr>
                        <a:spcBef>
                          <a:spcPct val="20000"/>
                        </a:spcBef>
                        <a:defRPr>
                          <a:solidFill>
                            <a:schemeClr val="tx1"/>
                          </a:solidFill>
                          <a:latin typeface="Tahoma" charset="0"/>
                        </a:defRPr>
                      </a:lvl3pPr>
                      <a:lvl4pPr>
                        <a:spcBef>
                          <a:spcPct val="20000"/>
                        </a:spcBef>
                        <a:defRPr sz="1600">
                          <a:solidFill>
                            <a:schemeClr val="tx1"/>
                          </a:solidFill>
                          <a:latin typeface="Tahoma" charset="0"/>
                        </a:defRPr>
                      </a:lvl4pPr>
                      <a:lvl5pPr>
                        <a:spcBef>
                          <a:spcPct val="20000"/>
                        </a:spcBef>
                        <a:defRPr sz="1600">
                          <a:solidFill>
                            <a:schemeClr val="tx1"/>
                          </a:solidFill>
                          <a:latin typeface="Tahoma" charset="0"/>
                        </a:defRPr>
                      </a:lvl5pPr>
                      <a:lvl6pPr fontAlgn="base">
                        <a:spcBef>
                          <a:spcPct val="20000"/>
                        </a:spcBef>
                        <a:spcAft>
                          <a:spcPct val="0"/>
                        </a:spcAft>
                        <a:defRPr sz="1600">
                          <a:solidFill>
                            <a:schemeClr val="tx1"/>
                          </a:solidFill>
                          <a:latin typeface="Tahoma" charset="0"/>
                        </a:defRPr>
                      </a:lvl6pPr>
                      <a:lvl7pPr fontAlgn="base">
                        <a:spcBef>
                          <a:spcPct val="20000"/>
                        </a:spcBef>
                        <a:spcAft>
                          <a:spcPct val="0"/>
                        </a:spcAft>
                        <a:defRPr sz="1600">
                          <a:solidFill>
                            <a:schemeClr val="tx1"/>
                          </a:solidFill>
                          <a:latin typeface="Tahoma" charset="0"/>
                        </a:defRPr>
                      </a:lvl7pPr>
                      <a:lvl8pPr fontAlgn="base">
                        <a:spcBef>
                          <a:spcPct val="20000"/>
                        </a:spcBef>
                        <a:spcAft>
                          <a:spcPct val="0"/>
                        </a:spcAft>
                        <a:defRPr sz="1600">
                          <a:solidFill>
                            <a:schemeClr val="tx1"/>
                          </a:solidFill>
                          <a:latin typeface="Tahoma" charset="0"/>
                        </a:defRPr>
                      </a:lvl8pPr>
                      <a:lvl9pPr fontAlgn="base">
                        <a:spcBef>
                          <a:spcPct val="20000"/>
                        </a:spcBef>
                        <a:spcAft>
                          <a:spcPct val="0"/>
                        </a:spcAft>
                        <a:defRPr sz="1600">
                          <a:solidFill>
                            <a:schemeClr val="tx1"/>
                          </a:solidFill>
                          <a:latin typeface="Tahoma"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err="1" smtClean="0">
                          <a:ln>
                            <a:noFill/>
                          </a:ln>
                          <a:solidFill>
                            <a:schemeClr val="tx1"/>
                          </a:solidFill>
                          <a:effectLst/>
                          <a:latin typeface="Courier New" charset="0"/>
                        </a:rPr>
                        <a:t>Int</a:t>
                      </a:r>
                      <a:r>
                        <a:rPr kumimoji="0" lang="zh-CN" altLang="en-US" sz="2000" b="0" i="0" u="none" strike="noStrike" cap="none" normalizeH="0" baseline="0" dirty="0" smtClean="0">
                          <a:ln>
                            <a:noFill/>
                          </a:ln>
                          <a:solidFill>
                            <a:schemeClr val="tx1"/>
                          </a:solidFill>
                          <a:effectLst/>
                          <a:latin typeface="Courier New" charset="0"/>
                        </a:rPr>
                        <a:t>（整数）</a:t>
                      </a:r>
                      <a:endParaRPr kumimoji="0" lang="en-US" altLang="zh-CN" sz="2000" b="0" i="0" u="none" strike="noStrike" cap="none" normalizeH="0" baseline="0" dirty="0">
                        <a:ln>
                          <a:noFill/>
                        </a:ln>
                        <a:solidFill>
                          <a:schemeClr val="tx1"/>
                        </a:solidFill>
                        <a:effectLst/>
                        <a:latin typeface="Courier New"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3225">
                <a:tc>
                  <a:txBody>
                    <a:bodyPr/>
                    <a:lstStyle>
                      <a:lvl1pPr>
                        <a:spcBef>
                          <a:spcPct val="20000"/>
                        </a:spcBef>
                        <a:defRPr sz="2000">
                          <a:solidFill>
                            <a:schemeClr val="tx1"/>
                          </a:solidFill>
                          <a:latin typeface="Tahoma" charset="0"/>
                        </a:defRPr>
                      </a:lvl1pPr>
                      <a:lvl2pPr>
                        <a:spcBef>
                          <a:spcPct val="20000"/>
                        </a:spcBef>
                        <a:defRPr sz="2000">
                          <a:solidFill>
                            <a:schemeClr val="tx1"/>
                          </a:solidFill>
                          <a:latin typeface="Tahoma" charset="0"/>
                        </a:defRPr>
                      </a:lvl2pPr>
                      <a:lvl3pPr>
                        <a:spcBef>
                          <a:spcPct val="20000"/>
                        </a:spcBef>
                        <a:defRPr>
                          <a:solidFill>
                            <a:schemeClr val="tx1"/>
                          </a:solidFill>
                          <a:latin typeface="Tahoma" charset="0"/>
                        </a:defRPr>
                      </a:lvl3pPr>
                      <a:lvl4pPr>
                        <a:spcBef>
                          <a:spcPct val="20000"/>
                        </a:spcBef>
                        <a:defRPr sz="1600">
                          <a:solidFill>
                            <a:schemeClr val="tx1"/>
                          </a:solidFill>
                          <a:latin typeface="Tahoma" charset="0"/>
                        </a:defRPr>
                      </a:lvl4pPr>
                      <a:lvl5pPr>
                        <a:spcBef>
                          <a:spcPct val="20000"/>
                        </a:spcBef>
                        <a:defRPr sz="1600">
                          <a:solidFill>
                            <a:schemeClr val="tx1"/>
                          </a:solidFill>
                          <a:latin typeface="Tahoma" charset="0"/>
                        </a:defRPr>
                      </a:lvl5pPr>
                      <a:lvl6pPr fontAlgn="base">
                        <a:spcBef>
                          <a:spcPct val="20000"/>
                        </a:spcBef>
                        <a:spcAft>
                          <a:spcPct val="0"/>
                        </a:spcAft>
                        <a:defRPr sz="1600">
                          <a:solidFill>
                            <a:schemeClr val="tx1"/>
                          </a:solidFill>
                          <a:latin typeface="Tahoma" charset="0"/>
                        </a:defRPr>
                      </a:lvl6pPr>
                      <a:lvl7pPr fontAlgn="base">
                        <a:spcBef>
                          <a:spcPct val="20000"/>
                        </a:spcBef>
                        <a:spcAft>
                          <a:spcPct val="0"/>
                        </a:spcAft>
                        <a:defRPr sz="1600">
                          <a:solidFill>
                            <a:schemeClr val="tx1"/>
                          </a:solidFill>
                          <a:latin typeface="Tahoma" charset="0"/>
                        </a:defRPr>
                      </a:lvl7pPr>
                      <a:lvl8pPr fontAlgn="base">
                        <a:spcBef>
                          <a:spcPct val="20000"/>
                        </a:spcBef>
                        <a:spcAft>
                          <a:spcPct val="0"/>
                        </a:spcAft>
                        <a:defRPr sz="1600">
                          <a:solidFill>
                            <a:schemeClr val="tx1"/>
                          </a:solidFill>
                          <a:latin typeface="Tahoma" charset="0"/>
                        </a:defRPr>
                      </a:lvl8pPr>
                      <a:lvl9pPr fontAlgn="base">
                        <a:spcBef>
                          <a:spcPct val="20000"/>
                        </a:spcBef>
                        <a:spcAft>
                          <a:spcPct val="0"/>
                        </a:spcAft>
                        <a:defRPr sz="1600">
                          <a:solidFill>
                            <a:schemeClr val="tx1"/>
                          </a:solidFill>
                          <a:latin typeface="Tahoma"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Courier New" charset="0"/>
                        </a:rPr>
                        <a:t>3.14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ahoma" charset="0"/>
                        </a:defRPr>
                      </a:lvl1pPr>
                      <a:lvl2pPr>
                        <a:spcBef>
                          <a:spcPct val="20000"/>
                        </a:spcBef>
                        <a:defRPr sz="2000">
                          <a:solidFill>
                            <a:schemeClr val="tx1"/>
                          </a:solidFill>
                          <a:latin typeface="Tahoma" charset="0"/>
                        </a:defRPr>
                      </a:lvl2pPr>
                      <a:lvl3pPr>
                        <a:spcBef>
                          <a:spcPct val="20000"/>
                        </a:spcBef>
                        <a:defRPr>
                          <a:solidFill>
                            <a:schemeClr val="tx1"/>
                          </a:solidFill>
                          <a:latin typeface="Tahoma" charset="0"/>
                        </a:defRPr>
                      </a:lvl3pPr>
                      <a:lvl4pPr>
                        <a:spcBef>
                          <a:spcPct val="20000"/>
                        </a:spcBef>
                        <a:defRPr sz="1600">
                          <a:solidFill>
                            <a:schemeClr val="tx1"/>
                          </a:solidFill>
                          <a:latin typeface="Tahoma" charset="0"/>
                        </a:defRPr>
                      </a:lvl4pPr>
                      <a:lvl5pPr>
                        <a:spcBef>
                          <a:spcPct val="20000"/>
                        </a:spcBef>
                        <a:defRPr sz="1600">
                          <a:solidFill>
                            <a:schemeClr val="tx1"/>
                          </a:solidFill>
                          <a:latin typeface="Tahoma" charset="0"/>
                        </a:defRPr>
                      </a:lvl5pPr>
                      <a:lvl6pPr fontAlgn="base">
                        <a:spcBef>
                          <a:spcPct val="20000"/>
                        </a:spcBef>
                        <a:spcAft>
                          <a:spcPct val="0"/>
                        </a:spcAft>
                        <a:defRPr sz="1600">
                          <a:solidFill>
                            <a:schemeClr val="tx1"/>
                          </a:solidFill>
                          <a:latin typeface="Tahoma" charset="0"/>
                        </a:defRPr>
                      </a:lvl6pPr>
                      <a:lvl7pPr fontAlgn="base">
                        <a:spcBef>
                          <a:spcPct val="20000"/>
                        </a:spcBef>
                        <a:spcAft>
                          <a:spcPct val="0"/>
                        </a:spcAft>
                        <a:defRPr sz="1600">
                          <a:solidFill>
                            <a:schemeClr val="tx1"/>
                          </a:solidFill>
                          <a:latin typeface="Tahoma" charset="0"/>
                        </a:defRPr>
                      </a:lvl7pPr>
                      <a:lvl8pPr fontAlgn="base">
                        <a:spcBef>
                          <a:spcPct val="20000"/>
                        </a:spcBef>
                        <a:spcAft>
                          <a:spcPct val="0"/>
                        </a:spcAft>
                        <a:defRPr sz="1600">
                          <a:solidFill>
                            <a:schemeClr val="tx1"/>
                          </a:solidFill>
                          <a:latin typeface="Tahoma" charset="0"/>
                        </a:defRPr>
                      </a:lvl8pPr>
                      <a:lvl9pPr fontAlgn="base">
                        <a:spcBef>
                          <a:spcPct val="20000"/>
                        </a:spcBef>
                        <a:spcAft>
                          <a:spcPct val="0"/>
                        </a:spcAft>
                        <a:defRPr sz="1600">
                          <a:solidFill>
                            <a:schemeClr val="tx1"/>
                          </a:solidFill>
                          <a:latin typeface="Tahoma"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Courier New" charset="0"/>
                        </a:rPr>
                        <a:t>Float</a:t>
                      </a:r>
                      <a:r>
                        <a:rPr kumimoji="0" lang="zh-CN" altLang="en-US" sz="2000" b="0" i="0" u="none" strike="noStrike" cap="none" normalizeH="0" baseline="0" dirty="0" smtClean="0">
                          <a:ln>
                            <a:noFill/>
                          </a:ln>
                          <a:solidFill>
                            <a:schemeClr val="tx1"/>
                          </a:solidFill>
                          <a:effectLst/>
                          <a:latin typeface="Courier New" charset="0"/>
                        </a:rPr>
                        <a:t>（浮点数）</a:t>
                      </a:r>
                      <a:endParaRPr kumimoji="0" lang="en-US" altLang="zh-CN" sz="2000" b="0" i="0" u="none" strike="noStrike" cap="none" normalizeH="0" baseline="0" dirty="0">
                        <a:ln>
                          <a:noFill/>
                        </a:ln>
                        <a:solidFill>
                          <a:schemeClr val="tx1"/>
                        </a:solidFill>
                        <a:effectLst/>
                        <a:latin typeface="Courier New"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3225">
                <a:tc>
                  <a:txBody>
                    <a:bodyPr/>
                    <a:lstStyle>
                      <a:lvl1pPr>
                        <a:spcBef>
                          <a:spcPct val="20000"/>
                        </a:spcBef>
                        <a:defRPr sz="2000">
                          <a:solidFill>
                            <a:schemeClr val="tx1"/>
                          </a:solidFill>
                          <a:latin typeface="Tahoma" charset="0"/>
                        </a:defRPr>
                      </a:lvl1pPr>
                      <a:lvl2pPr>
                        <a:spcBef>
                          <a:spcPct val="20000"/>
                        </a:spcBef>
                        <a:defRPr sz="2000">
                          <a:solidFill>
                            <a:schemeClr val="tx1"/>
                          </a:solidFill>
                          <a:latin typeface="Tahoma" charset="0"/>
                        </a:defRPr>
                      </a:lvl2pPr>
                      <a:lvl3pPr>
                        <a:spcBef>
                          <a:spcPct val="20000"/>
                        </a:spcBef>
                        <a:defRPr>
                          <a:solidFill>
                            <a:schemeClr val="tx1"/>
                          </a:solidFill>
                          <a:latin typeface="Tahoma" charset="0"/>
                        </a:defRPr>
                      </a:lvl3pPr>
                      <a:lvl4pPr>
                        <a:spcBef>
                          <a:spcPct val="20000"/>
                        </a:spcBef>
                        <a:defRPr sz="1600">
                          <a:solidFill>
                            <a:schemeClr val="tx1"/>
                          </a:solidFill>
                          <a:latin typeface="Tahoma" charset="0"/>
                        </a:defRPr>
                      </a:lvl4pPr>
                      <a:lvl5pPr>
                        <a:spcBef>
                          <a:spcPct val="20000"/>
                        </a:spcBef>
                        <a:defRPr sz="1600">
                          <a:solidFill>
                            <a:schemeClr val="tx1"/>
                          </a:solidFill>
                          <a:latin typeface="Tahoma" charset="0"/>
                        </a:defRPr>
                      </a:lvl5pPr>
                      <a:lvl6pPr fontAlgn="base">
                        <a:spcBef>
                          <a:spcPct val="20000"/>
                        </a:spcBef>
                        <a:spcAft>
                          <a:spcPct val="0"/>
                        </a:spcAft>
                        <a:defRPr sz="1600">
                          <a:solidFill>
                            <a:schemeClr val="tx1"/>
                          </a:solidFill>
                          <a:latin typeface="Tahoma" charset="0"/>
                        </a:defRPr>
                      </a:lvl6pPr>
                      <a:lvl7pPr fontAlgn="base">
                        <a:spcBef>
                          <a:spcPct val="20000"/>
                        </a:spcBef>
                        <a:spcAft>
                          <a:spcPct val="0"/>
                        </a:spcAft>
                        <a:defRPr sz="1600">
                          <a:solidFill>
                            <a:schemeClr val="tx1"/>
                          </a:solidFill>
                          <a:latin typeface="Tahoma" charset="0"/>
                        </a:defRPr>
                      </a:lvl7pPr>
                      <a:lvl8pPr fontAlgn="base">
                        <a:spcBef>
                          <a:spcPct val="20000"/>
                        </a:spcBef>
                        <a:spcAft>
                          <a:spcPct val="0"/>
                        </a:spcAft>
                        <a:defRPr sz="1600">
                          <a:solidFill>
                            <a:schemeClr val="tx1"/>
                          </a:solidFill>
                          <a:latin typeface="Tahoma" charset="0"/>
                        </a:defRPr>
                      </a:lvl8pPr>
                      <a:lvl9pPr fontAlgn="base">
                        <a:spcBef>
                          <a:spcPct val="20000"/>
                        </a:spcBef>
                        <a:spcAft>
                          <a:spcPct val="0"/>
                        </a:spcAft>
                        <a:defRPr sz="1600">
                          <a:solidFill>
                            <a:schemeClr val="tx1"/>
                          </a:solidFill>
                          <a:latin typeface="Tahoma"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a:ln>
                            <a:noFill/>
                          </a:ln>
                          <a:solidFill>
                            <a:schemeClr val="tx1"/>
                          </a:solidFill>
                          <a:effectLst/>
                          <a:latin typeface="Courier New" charset="0"/>
                        </a:rPr>
                        <a:t>"</a:t>
                      </a:r>
                      <a:r>
                        <a:rPr kumimoji="0" lang="en-US" altLang="zh-CN" sz="2000" b="0" i="0" u="none" strike="noStrike" cap="none" normalizeH="0" baseline="0" dirty="0" err="1">
                          <a:ln>
                            <a:noFill/>
                          </a:ln>
                          <a:solidFill>
                            <a:schemeClr val="tx1"/>
                          </a:solidFill>
                          <a:effectLst/>
                          <a:latin typeface="Courier New" charset="0"/>
                        </a:rPr>
                        <a:t>ni</a:t>
                      </a:r>
                      <a:r>
                        <a:rPr kumimoji="0" lang="en-US" altLang="zh-CN" sz="2000" b="0" i="0" u="none" strike="noStrike" cap="none" normalizeH="0" baseline="0" dirty="0">
                          <a:ln>
                            <a:noFill/>
                          </a:ln>
                          <a:solidFill>
                            <a:schemeClr val="tx1"/>
                          </a:solidFill>
                          <a:effectLst/>
                          <a:latin typeface="Courier New"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ahoma" charset="0"/>
                        </a:defRPr>
                      </a:lvl1pPr>
                      <a:lvl2pPr>
                        <a:spcBef>
                          <a:spcPct val="20000"/>
                        </a:spcBef>
                        <a:defRPr sz="2000">
                          <a:solidFill>
                            <a:schemeClr val="tx1"/>
                          </a:solidFill>
                          <a:latin typeface="Tahoma" charset="0"/>
                        </a:defRPr>
                      </a:lvl2pPr>
                      <a:lvl3pPr>
                        <a:spcBef>
                          <a:spcPct val="20000"/>
                        </a:spcBef>
                        <a:defRPr>
                          <a:solidFill>
                            <a:schemeClr val="tx1"/>
                          </a:solidFill>
                          <a:latin typeface="Tahoma" charset="0"/>
                        </a:defRPr>
                      </a:lvl3pPr>
                      <a:lvl4pPr>
                        <a:spcBef>
                          <a:spcPct val="20000"/>
                        </a:spcBef>
                        <a:defRPr sz="1600">
                          <a:solidFill>
                            <a:schemeClr val="tx1"/>
                          </a:solidFill>
                          <a:latin typeface="Tahoma" charset="0"/>
                        </a:defRPr>
                      </a:lvl4pPr>
                      <a:lvl5pPr>
                        <a:spcBef>
                          <a:spcPct val="20000"/>
                        </a:spcBef>
                        <a:defRPr sz="1600">
                          <a:solidFill>
                            <a:schemeClr val="tx1"/>
                          </a:solidFill>
                          <a:latin typeface="Tahoma" charset="0"/>
                        </a:defRPr>
                      </a:lvl5pPr>
                      <a:lvl6pPr fontAlgn="base">
                        <a:spcBef>
                          <a:spcPct val="20000"/>
                        </a:spcBef>
                        <a:spcAft>
                          <a:spcPct val="0"/>
                        </a:spcAft>
                        <a:defRPr sz="1600">
                          <a:solidFill>
                            <a:schemeClr val="tx1"/>
                          </a:solidFill>
                          <a:latin typeface="Tahoma" charset="0"/>
                        </a:defRPr>
                      </a:lvl6pPr>
                      <a:lvl7pPr fontAlgn="base">
                        <a:spcBef>
                          <a:spcPct val="20000"/>
                        </a:spcBef>
                        <a:spcAft>
                          <a:spcPct val="0"/>
                        </a:spcAft>
                        <a:defRPr sz="1600">
                          <a:solidFill>
                            <a:schemeClr val="tx1"/>
                          </a:solidFill>
                          <a:latin typeface="Tahoma" charset="0"/>
                        </a:defRPr>
                      </a:lvl7pPr>
                      <a:lvl8pPr fontAlgn="base">
                        <a:spcBef>
                          <a:spcPct val="20000"/>
                        </a:spcBef>
                        <a:spcAft>
                          <a:spcPct val="0"/>
                        </a:spcAft>
                        <a:defRPr sz="1600">
                          <a:solidFill>
                            <a:schemeClr val="tx1"/>
                          </a:solidFill>
                          <a:latin typeface="Tahoma" charset="0"/>
                        </a:defRPr>
                      </a:lvl8pPr>
                      <a:lvl9pPr fontAlgn="base">
                        <a:spcBef>
                          <a:spcPct val="20000"/>
                        </a:spcBef>
                        <a:spcAft>
                          <a:spcPct val="0"/>
                        </a:spcAft>
                        <a:defRPr sz="1600">
                          <a:solidFill>
                            <a:schemeClr val="tx1"/>
                          </a:solidFill>
                          <a:latin typeface="Tahoma"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err="1" smtClean="0">
                          <a:ln>
                            <a:noFill/>
                          </a:ln>
                          <a:solidFill>
                            <a:schemeClr val="tx1"/>
                          </a:solidFill>
                          <a:effectLst/>
                          <a:latin typeface="Courier New" charset="0"/>
                        </a:rPr>
                        <a:t>Str</a:t>
                      </a:r>
                      <a:r>
                        <a:rPr kumimoji="0" lang="zh-CN" altLang="en-US" sz="2000" b="0" i="0" u="none" strike="noStrike" cap="none" normalizeH="0" baseline="0" dirty="0" smtClean="0">
                          <a:ln>
                            <a:noFill/>
                          </a:ln>
                          <a:solidFill>
                            <a:schemeClr val="tx1"/>
                          </a:solidFill>
                          <a:effectLst/>
                          <a:latin typeface="Courier New" charset="0"/>
                        </a:rPr>
                        <a:t>（字符串）</a:t>
                      </a:r>
                      <a:endParaRPr kumimoji="0" lang="en-US" altLang="zh-CN" sz="2000" b="0" i="0" u="none" strike="noStrike" cap="none" normalizeH="0" baseline="0" dirty="0">
                        <a:ln>
                          <a:noFill/>
                        </a:ln>
                        <a:solidFill>
                          <a:schemeClr val="tx1"/>
                        </a:solidFill>
                        <a:effectLst/>
                        <a:latin typeface="Courier New"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 name="日期占位符 1"/>
          <p:cNvSpPr>
            <a:spLocks noGrp="1"/>
          </p:cNvSpPr>
          <p:nvPr>
            <p:ph type="dt" sz="half" idx="10"/>
          </p:nvPr>
        </p:nvSpPr>
        <p:spPr/>
        <p:txBody>
          <a:bodyPr/>
          <a:lstStyle/>
          <a:p>
            <a:fld id="{027F2765-3A0B-5A43-9E12-C6A8CFBFE94E}" type="datetime1">
              <a:rPr kumimoji="1" lang="zh-CN" altLang="en-US" smtClean="0"/>
              <a:t>2017/11/22</a:t>
            </a:fld>
            <a:endParaRPr kumimoji="1" lang="zh-CN" altLang="en-US"/>
          </a:p>
        </p:txBody>
      </p:sp>
      <p:sp>
        <p:nvSpPr>
          <p:cNvPr id="3" name="幻灯片编号占位符 2"/>
          <p:cNvSpPr>
            <a:spLocks noGrp="1"/>
          </p:cNvSpPr>
          <p:nvPr>
            <p:ph type="sldNum" sz="quarter" idx="12"/>
          </p:nvPr>
        </p:nvSpPr>
        <p:spPr/>
        <p:txBody>
          <a:bodyPr/>
          <a:lstStyle/>
          <a:p>
            <a:fld id="{12924E00-6951-2E4A-9B91-938056433B77}" type="slidenum">
              <a:rPr kumimoji="1" lang="zh-CN" altLang="en-US" smtClean="0"/>
              <a:t>11</a:t>
            </a:fld>
            <a:endParaRPr kumimoji="1" lang="zh-CN" altLang="en-US"/>
          </a:p>
        </p:txBody>
      </p:sp>
    </p:spTree>
    <p:extLst>
      <p:ext uri="{BB962C8B-B14F-4D97-AF65-F5344CB8AC3E}">
        <p14:creationId xmlns:p14="http://schemas.microsoft.com/office/powerpoint/2010/main" val="12510676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集合类型（</a:t>
            </a:r>
            <a:r>
              <a:rPr kumimoji="1" lang="en-US" altLang="zh-CN" dirty="0" smtClean="0"/>
              <a:t>Collections</a:t>
            </a:r>
            <a:r>
              <a:rPr kumimoji="1" lang="zh-CN" altLang="en-US" dirty="0" smtClean="0"/>
              <a:t>）</a:t>
            </a:r>
            <a:endParaRPr kumimoji="1" lang="zh-CN" altLang="en-US" dirty="0"/>
          </a:p>
        </p:txBody>
      </p:sp>
      <p:sp>
        <p:nvSpPr>
          <p:cNvPr id="3" name="内容占位符 2"/>
          <p:cNvSpPr>
            <a:spLocks noGrp="1"/>
          </p:cNvSpPr>
          <p:nvPr>
            <p:ph idx="1"/>
          </p:nvPr>
        </p:nvSpPr>
        <p:spPr/>
        <p:txBody>
          <a:bodyPr/>
          <a:lstStyle/>
          <a:p>
            <a:r>
              <a:rPr kumimoji="1" lang="zh-CN" altLang="en-US" b="1" dirty="0" smtClean="0"/>
              <a:t>支持嵌套</a:t>
            </a:r>
            <a:endParaRPr kumimoji="1" lang="en-US" altLang="zh-CN" b="1" dirty="0" smtClean="0"/>
          </a:p>
          <a:p>
            <a:endParaRPr kumimoji="1" lang="en-US" altLang="zh-CN" b="1" dirty="0"/>
          </a:p>
          <a:p>
            <a:r>
              <a:rPr kumimoji="1" lang="zh-CN" altLang="en-US" b="1" dirty="0" smtClean="0"/>
              <a:t>列表</a:t>
            </a:r>
            <a:r>
              <a:rPr kumimoji="1" lang="zh-CN" altLang="en-US" dirty="0" smtClean="0"/>
              <a:t>（</a:t>
            </a:r>
            <a:r>
              <a:rPr kumimoji="1" lang="en-US" altLang="zh-CN" dirty="0" smtClean="0"/>
              <a:t>List</a:t>
            </a:r>
            <a:r>
              <a:rPr kumimoji="1" lang="zh-CN" altLang="en-US" dirty="0" smtClean="0"/>
              <a:t>）</a:t>
            </a:r>
            <a:endParaRPr kumimoji="1" lang="en-US" altLang="zh-CN" dirty="0" smtClean="0"/>
          </a:p>
          <a:p>
            <a:pPr marL="457200" lvl="1" indent="0">
              <a:buNone/>
            </a:pPr>
            <a:r>
              <a:rPr kumimoji="1" lang="en-US" altLang="zh-CN" dirty="0" smtClean="0"/>
              <a:t>[1, 2, 3, 4, 5], [[1,2], [3,4], [5,6]]</a:t>
            </a:r>
          </a:p>
          <a:p>
            <a:endParaRPr kumimoji="1" lang="en-US" altLang="zh-CN" dirty="0" smtClean="0"/>
          </a:p>
          <a:p>
            <a:r>
              <a:rPr kumimoji="1" lang="zh-CN" altLang="en-US" b="1" dirty="0" smtClean="0"/>
              <a:t>字典</a:t>
            </a:r>
            <a:r>
              <a:rPr kumimoji="1" lang="zh-CN" altLang="en-US" dirty="0" smtClean="0"/>
              <a:t>（</a:t>
            </a:r>
            <a:r>
              <a:rPr kumimoji="1" lang="en-US" altLang="zh-CN" dirty="0" smtClean="0"/>
              <a:t>Dictionary</a:t>
            </a:r>
            <a:r>
              <a:rPr kumimoji="1" lang="zh-CN" altLang="en-US" dirty="0" smtClean="0"/>
              <a:t>）</a:t>
            </a:r>
            <a:endParaRPr kumimoji="1" lang="en-US" altLang="zh-CN" dirty="0" smtClean="0"/>
          </a:p>
          <a:p>
            <a:pPr marL="457200" lvl="1" indent="0">
              <a:buNone/>
            </a:pPr>
            <a:r>
              <a:rPr kumimoji="1" lang="en-US" altLang="zh-CN" dirty="0" smtClean="0"/>
              <a:t>{‘gender’: ‘male’, ’age’: 20, ’major’: ‘Biology’}</a:t>
            </a:r>
          </a:p>
          <a:p>
            <a:endParaRPr kumimoji="1" lang="en-US" altLang="zh-CN" dirty="0" smtClean="0"/>
          </a:p>
          <a:p>
            <a:r>
              <a:rPr kumimoji="1" lang="zh-CN" altLang="en-US" b="1" dirty="0" smtClean="0"/>
              <a:t>元组</a:t>
            </a:r>
            <a:r>
              <a:rPr kumimoji="1" lang="zh-CN" altLang="en-US" dirty="0" smtClean="0"/>
              <a:t>（</a:t>
            </a:r>
            <a:r>
              <a:rPr kumimoji="1" lang="en-US" altLang="zh-CN" dirty="0" smtClean="0"/>
              <a:t>Tuple</a:t>
            </a:r>
            <a:r>
              <a:rPr kumimoji="1" lang="zh-CN" altLang="en-US" dirty="0" smtClean="0"/>
              <a:t>）</a:t>
            </a:r>
            <a:endParaRPr kumimoji="1" lang="en-US" altLang="zh-CN" dirty="0" smtClean="0"/>
          </a:p>
          <a:p>
            <a:pPr marL="457200" lvl="1" indent="0">
              <a:buNone/>
            </a:pPr>
            <a:r>
              <a:rPr kumimoji="1" lang="en-US" altLang="zh-CN" dirty="0" smtClean="0"/>
              <a:t>(a, b, c)</a:t>
            </a:r>
            <a:endParaRPr kumimoji="1" lang="zh-CN" altLang="en-US" dirty="0"/>
          </a:p>
        </p:txBody>
      </p:sp>
      <p:sp>
        <p:nvSpPr>
          <p:cNvPr id="4" name="日期占位符 3"/>
          <p:cNvSpPr>
            <a:spLocks noGrp="1"/>
          </p:cNvSpPr>
          <p:nvPr>
            <p:ph type="dt" sz="half" idx="10"/>
          </p:nvPr>
        </p:nvSpPr>
        <p:spPr/>
        <p:txBody>
          <a:bodyPr/>
          <a:lstStyle/>
          <a:p>
            <a:fld id="{BE168FC7-CDBF-0643-8F73-5C018A05C9EB}" type="datetime1">
              <a:rPr kumimoji="1" lang="zh-CN" altLang="en-US" smtClean="0"/>
              <a:t>2017/11/22</a:t>
            </a:fld>
            <a:endParaRPr kumimoji="1" lang="zh-CN" altLang="en-US"/>
          </a:p>
        </p:txBody>
      </p:sp>
      <p:sp>
        <p:nvSpPr>
          <p:cNvPr id="5" name="幻灯片编号占位符 4"/>
          <p:cNvSpPr>
            <a:spLocks noGrp="1"/>
          </p:cNvSpPr>
          <p:nvPr>
            <p:ph type="sldNum" sz="quarter" idx="12"/>
          </p:nvPr>
        </p:nvSpPr>
        <p:spPr/>
        <p:txBody>
          <a:bodyPr/>
          <a:lstStyle/>
          <a:p>
            <a:fld id="{12924E00-6951-2E4A-9B91-938056433B77}" type="slidenum">
              <a:rPr kumimoji="1" lang="zh-CN" altLang="en-US" smtClean="0"/>
              <a:t>12</a:t>
            </a:fld>
            <a:endParaRPr kumimoji="1" lang="zh-CN" altLang="en-US"/>
          </a:p>
        </p:txBody>
      </p:sp>
    </p:spTree>
    <p:extLst>
      <p:ext uri="{BB962C8B-B14F-4D97-AF65-F5344CB8AC3E}">
        <p14:creationId xmlns:p14="http://schemas.microsoft.com/office/powerpoint/2010/main" val="4873363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r>
              <a:rPr lang="zh-CN" altLang="en-US" dirty="0" smtClean="0"/>
              <a:t>参数（</a:t>
            </a:r>
            <a:r>
              <a:rPr lang="en-US" altLang="zh-CN" dirty="0" smtClean="0"/>
              <a:t>Parameters</a:t>
            </a:r>
            <a:r>
              <a:rPr lang="zh-CN" altLang="en-US" dirty="0" smtClean="0"/>
              <a:t>）</a:t>
            </a:r>
            <a:endParaRPr lang="en-US" altLang="zh-CN" dirty="0"/>
          </a:p>
        </p:txBody>
      </p:sp>
      <p:sp>
        <p:nvSpPr>
          <p:cNvPr id="107523" name="Rectangle 3"/>
          <p:cNvSpPr>
            <a:spLocks noGrp="1" noChangeArrowheads="1"/>
          </p:cNvSpPr>
          <p:nvPr>
            <p:ph type="body" idx="1"/>
          </p:nvPr>
        </p:nvSpPr>
        <p:spPr/>
        <p:txBody>
          <a:bodyPr/>
          <a:lstStyle/>
          <a:p>
            <a:r>
              <a:rPr lang="zh-CN" altLang="en-US" b="1" dirty="0" smtClean="0"/>
              <a:t>参数</a:t>
            </a:r>
            <a:r>
              <a:rPr lang="en-US" altLang="zh-CN" dirty="0" smtClean="0"/>
              <a:t>:</a:t>
            </a:r>
            <a:r>
              <a:rPr lang="zh-CN" altLang="en-US" dirty="0" smtClean="0"/>
              <a:t> 运行</a:t>
            </a:r>
            <a:r>
              <a:rPr lang="zh-CN" altLang="en-US" dirty="0"/>
              <a:t>时提供给命令的值</a:t>
            </a:r>
            <a:r>
              <a:rPr lang="en-US" altLang="zh-CN" dirty="0" smtClean="0"/>
              <a:t>.</a:t>
            </a:r>
            <a:endParaRPr lang="en-US" altLang="zh-CN" dirty="0"/>
          </a:p>
          <a:p>
            <a:pPr lvl="1"/>
            <a:r>
              <a:rPr lang="zh-CN" altLang="en-US" dirty="0" smtClean="0"/>
              <a:t>语法</a:t>
            </a:r>
            <a:r>
              <a:rPr lang="en-US" altLang="zh-CN" dirty="0" smtClean="0"/>
              <a:t>:</a:t>
            </a:r>
            <a:endParaRPr lang="en-US" altLang="zh-CN" dirty="0"/>
          </a:p>
          <a:p>
            <a:pPr lvl="1">
              <a:buFontTx/>
              <a:buNone/>
            </a:pPr>
            <a:r>
              <a:rPr lang="en-US" altLang="zh-CN" b="1" dirty="0"/>
              <a:t>		</a:t>
            </a:r>
            <a:r>
              <a:rPr lang="zh-CN" altLang="en-US" b="1" dirty="0" smtClean="0"/>
              <a:t>命令</a:t>
            </a:r>
            <a:r>
              <a:rPr lang="en-US" altLang="zh-CN" dirty="0" smtClean="0">
                <a:latin typeface="Courier New" charset="0"/>
              </a:rPr>
              <a:t>(</a:t>
            </a:r>
            <a:r>
              <a:rPr lang="en-US" altLang="zh-CN" dirty="0" smtClean="0"/>
              <a:t> </a:t>
            </a:r>
            <a:r>
              <a:rPr lang="zh-CN" altLang="en-US" b="1" dirty="0" smtClean="0">
                <a:solidFill>
                  <a:srgbClr val="003399"/>
                </a:solidFill>
              </a:rPr>
              <a:t>值</a:t>
            </a:r>
            <a:r>
              <a:rPr lang="en-US" altLang="zh-CN" dirty="0" smtClean="0">
                <a:latin typeface="Courier New" charset="0"/>
              </a:rPr>
              <a:t>)</a:t>
            </a:r>
            <a:endParaRPr lang="en-US" altLang="zh-CN" dirty="0">
              <a:latin typeface="Courier New" charset="0"/>
            </a:endParaRPr>
          </a:p>
          <a:p>
            <a:pPr lvl="1">
              <a:buFontTx/>
              <a:buNone/>
            </a:pPr>
            <a:r>
              <a:rPr lang="en-US" altLang="zh-CN" b="1" dirty="0"/>
              <a:t>		</a:t>
            </a:r>
            <a:r>
              <a:rPr lang="zh-CN" altLang="en-US" b="1" dirty="0" smtClean="0"/>
              <a:t>命令 </a:t>
            </a:r>
            <a:r>
              <a:rPr lang="en-US" altLang="zh-CN" dirty="0" smtClean="0">
                <a:latin typeface="Courier New" charset="0"/>
              </a:rPr>
              <a:t>(</a:t>
            </a:r>
            <a:r>
              <a:rPr lang="en-US" altLang="zh-CN" dirty="0" smtClean="0"/>
              <a:t> </a:t>
            </a:r>
            <a:r>
              <a:rPr lang="zh-CN" altLang="en-US" b="1" dirty="0" smtClean="0">
                <a:solidFill>
                  <a:srgbClr val="003399"/>
                </a:solidFill>
              </a:rPr>
              <a:t>值</a:t>
            </a:r>
            <a:r>
              <a:rPr lang="en-US" altLang="zh-CN" b="1" dirty="0" smtClean="0">
                <a:solidFill>
                  <a:srgbClr val="003399"/>
                </a:solidFill>
                <a:latin typeface="Courier New" charset="0"/>
              </a:rPr>
              <a:t>, </a:t>
            </a:r>
            <a:r>
              <a:rPr lang="zh-CN" altLang="en-US" b="1" dirty="0" smtClean="0">
                <a:solidFill>
                  <a:srgbClr val="003399"/>
                </a:solidFill>
              </a:rPr>
              <a:t>值</a:t>
            </a:r>
            <a:r>
              <a:rPr lang="en-US" altLang="zh-CN" b="1" dirty="0" smtClean="0">
                <a:solidFill>
                  <a:srgbClr val="003399"/>
                </a:solidFill>
                <a:latin typeface="Courier New" charset="0"/>
              </a:rPr>
              <a:t>, </a:t>
            </a:r>
            <a:r>
              <a:rPr lang="en-US" altLang="zh-CN" b="1" dirty="0">
                <a:solidFill>
                  <a:srgbClr val="003399"/>
                </a:solidFill>
              </a:rPr>
              <a:t>...</a:t>
            </a:r>
            <a:r>
              <a:rPr lang="en-US" altLang="zh-CN" b="1" dirty="0">
                <a:solidFill>
                  <a:srgbClr val="003399"/>
                </a:solidFill>
                <a:latin typeface="Courier New" charset="0"/>
              </a:rPr>
              <a:t>, </a:t>
            </a:r>
            <a:r>
              <a:rPr lang="zh-CN" altLang="en-US" b="1" dirty="0" smtClean="0">
                <a:solidFill>
                  <a:srgbClr val="003399"/>
                </a:solidFill>
              </a:rPr>
              <a:t>值</a:t>
            </a:r>
            <a:r>
              <a:rPr lang="en-US" altLang="zh-CN" dirty="0" smtClean="0">
                <a:latin typeface="Courier New" charset="0"/>
              </a:rPr>
              <a:t>)</a:t>
            </a:r>
            <a:endParaRPr lang="en-US" altLang="zh-CN" dirty="0">
              <a:latin typeface="Courier New" charset="0"/>
            </a:endParaRPr>
          </a:p>
          <a:p>
            <a:pPr lvl="1"/>
            <a:endParaRPr lang="en-US" altLang="zh-CN" dirty="0"/>
          </a:p>
          <a:p>
            <a:r>
              <a:rPr lang="zh-CN" altLang="en-US" dirty="0" smtClean="0"/>
              <a:t>例子</a:t>
            </a:r>
            <a:r>
              <a:rPr lang="en-US" altLang="zh-CN" dirty="0" smtClean="0"/>
              <a:t>:</a:t>
            </a:r>
            <a:endParaRPr lang="en-US" altLang="zh-CN" dirty="0"/>
          </a:p>
          <a:p>
            <a:pPr lvl="1">
              <a:buFontTx/>
              <a:buNone/>
            </a:pPr>
            <a:r>
              <a:rPr lang="en-US" altLang="zh-CN" sz="900" dirty="0">
                <a:latin typeface="Courier New" charset="0"/>
              </a:rPr>
              <a:t>	</a:t>
            </a:r>
          </a:p>
          <a:p>
            <a:pPr lvl="1">
              <a:lnSpc>
                <a:spcPct val="80000"/>
              </a:lnSpc>
              <a:buFontTx/>
              <a:buNone/>
            </a:pPr>
            <a:r>
              <a:rPr lang="en-US" altLang="zh-CN" dirty="0">
                <a:latin typeface="Courier New" charset="0"/>
              </a:rPr>
              <a:t>	print </a:t>
            </a:r>
            <a:r>
              <a:rPr lang="en-US" altLang="zh-CN" dirty="0" err="1">
                <a:latin typeface="Courier New" charset="0"/>
              </a:rPr>
              <a:t>sqrt</a:t>
            </a:r>
            <a:r>
              <a:rPr lang="en-US" altLang="zh-CN" dirty="0">
                <a:latin typeface="Courier New" charset="0"/>
              </a:rPr>
              <a:t>(</a:t>
            </a:r>
            <a:r>
              <a:rPr lang="en-US" altLang="zh-CN" b="1" dirty="0">
                <a:latin typeface="Courier New" charset="0"/>
              </a:rPr>
              <a:t>25</a:t>
            </a:r>
            <a:r>
              <a:rPr lang="en-US" altLang="zh-CN" dirty="0">
                <a:latin typeface="Courier New" charset="0"/>
              </a:rPr>
              <a:t>)</a:t>
            </a:r>
          </a:p>
          <a:p>
            <a:pPr lvl="1">
              <a:lnSpc>
                <a:spcPct val="80000"/>
              </a:lnSpc>
              <a:buFontTx/>
              <a:buNone/>
            </a:pPr>
            <a:r>
              <a:rPr lang="en-US" altLang="zh-CN" dirty="0">
                <a:latin typeface="Courier New" charset="0"/>
              </a:rPr>
              <a:t>	print </a:t>
            </a:r>
            <a:r>
              <a:rPr lang="en-US" altLang="zh-CN" dirty="0" err="1">
                <a:latin typeface="Courier New" charset="0"/>
              </a:rPr>
              <a:t>sqrt</a:t>
            </a:r>
            <a:r>
              <a:rPr lang="en-US" altLang="zh-CN" dirty="0">
                <a:latin typeface="Courier New" charset="0"/>
              </a:rPr>
              <a:t>(</a:t>
            </a:r>
            <a:r>
              <a:rPr lang="en-US" altLang="zh-CN" b="1" dirty="0">
                <a:latin typeface="Courier New" charset="0"/>
              </a:rPr>
              <a:t>15 + 10 * 10 + 6</a:t>
            </a:r>
            <a:r>
              <a:rPr lang="en-US" altLang="zh-CN" dirty="0">
                <a:latin typeface="Courier New" charset="0"/>
              </a:rPr>
              <a:t>)</a:t>
            </a:r>
          </a:p>
          <a:p>
            <a:pPr lvl="1">
              <a:lnSpc>
                <a:spcPct val="80000"/>
              </a:lnSpc>
              <a:buFontTx/>
              <a:buNone/>
            </a:pPr>
            <a:r>
              <a:rPr lang="en-US" altLang="zh-CN" dirty="0">
                <a:latin typeface="Courier New" charset="0"/>
              </a:rPr>
              <a:t>	x = 5</a:t>
            </a:r>
          </a:p>
          <a:p>
            <a:pPr lvl="1">
              <a:lnSpc>
                <a:spcPct val="80000"/>
              </a:lnSpc>
              <a:buFontTx/>
              <a:buNone/>
            </a:pPr>
            <a:r>
              <a:rPr lang="en-US" altLang="zh-CN" dirty="0">
                <a:latin typeface="Courier New" charset="0"/>
              </a:rPr>
              <a:t>	print </a:t>
            </a:r>
            <a:r>
              <a:rPr lang="en-US" altLang="zh-CN" dirty="0" err="1">
                <a:latin typeface="Courier New" charset="0"/>
              </a:rPr>
              <a:t>sqrt</a:t>
            </a:r>
            <a:r>
              <a:rPr lang="en-US" altLang="zh-CN" dirty="0">
                <a:latin typeface="Courier New" charset="0"/>
              </a:rPr>
              <a:t>(</a:t>
            </a:r>
            <a:r>
              <a:rPr lang="en-US" altLang="zh-CN" b="1" dirty="0">
                <a:latin typeface="Courier New" charset="0"/>
              </a:rPr>
              <a:t>x + </a:t>
            </a:r>
            <a:r>
              <a:rPr lang="en-US" altLang="zh-CN" b="1" dirty="0" err="1">
                <a:latin typeface="Courier New" charset="0"/>
              </a:rPr>
              <a:t>sqrt</a:t>
            </a:r>
            <a:r>
              <a:rPr lang="en-US" altLang="zh-CN" b="1" dirty="0">
                <a:latin typeface="Courier New" charset="0"/>
              </a:rPr>
              <a:t>(16)</a:t>
            </a:r>
            <a:r>
              <a:rPr lang="en-US" altLang="zh-CN" dirty="0">
                <a:latin typeface="Courier New" charset="0"/>
              </a:rPr>
              <a:t>)</a:t>
            </a:r>
          </a:p>
        </p:txBody>
      </p:sp>
      <p:sp>
        <p:nvSpPr>
          <p:cNvPr id="2" name="日期占位符 1"/>
          <p:cNvSpPr>
            <a:spLocks noGrp="1"/>
          </p:cNvSpPr>
          <p:nvPr>
            <p:ph type="dt" sz="half" idx="10"/>
          </p:nvPr>
        </p:nvSpPr>
        <p:spPr/>
        <p:txBody>
          <a:bodyPr/>
          <a:lstStyle/>
          <a:p>
            <a:fld id="{872FD15D-A2BB-CA45-B365-4E3E0860079A}" type="datetime1">
              <a:rPr kumimoji="1" lang="zh-CN" altLang="en-US" smtClean="0"/>
              <a:t>2017/11/22</a:t>
            </a:fld>
            <a:endParaRPr kumimoji="1" lang="zh-CN" altLang="en-US"/>
          </a:p>
        </p:txBody>
      </p:sp>
      <p:sp>
        <p:nvSpPr>
          <p:cNvPr id="3" name="幻灯片编号占位符 2"/>
          <p:cNvSpPr>
            <a:spLocks noGrp="1"/>
          </p:cNvSpPr>
          <p:nvPr>
            <p:ph type="sldNum" sz="quarter" idx="12"/>
          </p:nvPr>
        </p:nvSpPr>
        <p:spPr/>
        <p:txBody>
          <a:bodyPr/>
          <a:lstStyle/>
          <a:p>
            <a:fld id="{12924E00-6951-2E4A-9B91-938056433B77}" type="slidenum">
              <a:rPr kumimoji="1" lang="zh-CN" altLang="en-US" smtClean="0"/>
              <a:t>13</a:t>
            </a:fld>
            <a:endParaRPr kumimoji="1" lang="zh-CN" altLang="en-US"/>
          </a:p>
        </p:txBody>
      </p:sp>
    </p:spTree>
    <p:extLst>
      <p:ext uri="{BB962C8B-B14F-4D97-AF65-F5344CB8AC3E}">
        <p14:creationId xmlns:p14="http://schemas.microsoft.com/office/powerpoint/2010/main" val="1528646020"/>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函数（</a:t>
            </a:r>
            <a:r>
              <a:rPr kumimoji="1" lang="en-US" altLang="zh-CN" dirty="0" smtClean="0"/>
              <a:t>Functions</a:t>
            </a:r>
            <a:r>
              <a:rPr kumimoji="1" lang="zh-CN" altLang="en-US" dirty="0" smtClean="0"/>
              <a:t>）</a:t>
            </a:r>
            <a:endParaRPr kumimoji="1" lang="zh-CN" altLang="en-US" dirty="0"/>
          </a:p>
        </p:txBody>
      </p:sp>
      <p:sp>
        <p:nvSpPr>
          <p:cNvPr id="3" name="内容占位符 2"/>
          <p:cNvSpPr>
            <a:spLocks noGrp="1"/>
          </p:cNvSpPr>
          <p:nvPr>
            <p:ph idx="1"/>
          </p:nvPr>
        </p:nvSpPr>
        <p:spPr>
          <a:xfrm>
            <a:off x="594360" y="1887081"/>
            <a:ext cx="7955280" cy="4069080"/>
          </a:xfrm>
        </p:spPr>
        <p:txBody>
          <a:bodyPr/>
          <a:lstStyle/>
          <a:p>
            <a:r>
              <a:rPr kumimoji="1" lang="zh-CN" altLang="en-US" b="1" dirty="0" smtClean="0"/>
              <a:t>函数</a:t>
            </a:r>
            <a:r>
              <a:rPr kumimoji="1" lang="zh-CN" altLang="en-US" dirty="0" smtClean="0"/>
              <a:t>：</a:t>
            </a:r>
            <a:endParaRPr kumimoji="1" lang="en-US" altLang="zh-CN" dirty="0" smtClean="0"/>
          </a:p>
          <a:p>
            <a:r>
              <a:rPr kumimoji="1" lang="zh-CN" altLang="en-US" dirty="0" smtClean="0"/>
              <a:t>语法：</a:t>
            </a:r>
            <a:endParaRPr kumimoji="1" lang="en-US" altLang="zh-CN" dirty="0" smtClean="0"/>
          </a:p>
          <a:p>
            <a:pPr marL="457200" lvl="1" indent="0">
              <a:buNone/>
            </a:pPr>
            <a:r>
              <a:rPr lang="en-US" altLang="zh-CN" b="1" dirty="0" err="1"/>
              <a:t>def</a:t>
            </a:r>
            <a:r>
              <a:rPr lang="en-US" altLang="zh-CN" dirty="0"/>
              <a:t> </a:t>
            </a:r>
            <a:r>
              <a:rPr lang="zh-CN" altLang="en-US" dirty="0" smtClean="0"/>
              <a:t>函数名称</a:t>
            </a:r>
            <a:r>
              <a:rPr lang="en-US" altLang="zh-CN" dirty="0" smtClean="0"/>
              <a:t>(</a:t>
            </a:r>
            <a:r>
              <a:rPr lang="zh-CN" altLang="en-US" dirty="0" smtClean="0"/>
              <a:t>参数</a:t>
            </a:r>
            <a:r>
              <a:rPr lang="en-US" altLang="zh-CN" dirty="0" smtClean="0"/>
              <a:t>1,</a:t>
            </a:r>
            <a:r>
              <a:rPr lang="zh-CN" altLang="en-US" dirty="0" smtClean="0"/>
              <a:t>参数</a:t>
            </a:r>
            <a:r>
              <a:rPr lang="en-US" altLang="zh-CN" dirty="0" smtClean="0"/>
              <a:t>2,</a:t>
            </a:r>
            <a:r>
              <a:rPr lang="mr-IN" altLang="zh-CN" dirty="0" smtClean="0"/>
              <a:t>…</a:t>
            </a:r>
            <a:r>
              <a:rPr lang="en-US" altLang="zh-CN" dirty="0" smtClean="0"/>
              <a:t>): </a:t>
            </a:r>
            <a:r>
              <a:rPr lang="en-US" altLang="zh-CN" dirty="0"/>
              <a:t>	</a:t>
            </a:r>
          </a:p>
          <a:p>
            <a:pPr marL="457200" lvl="1" indent="0">
              <a:buNone/>
            </a:pPr>
            <a:r>
              <a:rPr lang="en-US" altLang="zh-CN" dirty="0"/>
              <a:t>	</a:t>
            </a:r>
            <a:r>
              <a:rPr lang="zh-CN" altLang="en-US" dirty="0" smtClean="0"/>
              <a:t>语句</a:t>
            </a:r>
            <a:endParaRPr lang="en-US" altLang="zh-CN" dirty="0"/>
          </a:p>
          <a:p>
            <a:pPr marL="0" indent="0">
              <a:buNone/>
            </a:pPr>
            <a:r>
              <a:rPr lang="en-US" altLang="zh-CN" dirty="0" smtClean="0"/>
              <a:t>	</a:t>
            </a:r>
            <a:r>
              <a:rPr lang="en-US" altLang="zh-CN" b="1" dirty="0" smtClean="0"/>
              <a:t>return</a:t>
            </a:r>
            <a:r>
              <a:rPr lang="en-US" altLang="zh-CN" dirty="0" smtClean="0"/>
              <a:t> </a:t>
            </a:r>
            <a:r>
              <a:rPr lang="zh-CN" altLang="en-US" dirty="0" smtClean="0"/>
              <a:t>返回值</a:t>
            </a:r>
            <a:endParaRPr kumimoji="1" lang="en-US" altLang="zh-CN" dirty="0"/>
          </a:p>
          <a:p>
            <a:endParaRPr kumimoji="1" lang="en-US" altLang="zh-CN" dirty="0" smtClean="0"/>
          </a:p>
          <a:p>
            <a:r>
              <a:rPr kumimoji="1" lang="zh-CN" altLang="en-US" dirty="0" smtClean="0"/>
              <a:t>例子：</a:t>
            </a:r>
            <a:endParaRPr kumimoji="1" lang="en-US" altLang="zh-CN" dirty="0"/>
          </a:p>
          <a:p>
            <a:pPr marL="457200" lvl="1" indent="0">
              <a:buNone/>
            </a:pPr>
            <a:endParaRPr lang="en-US" altLang="zh-CN" dirty="0" smtClean="0"/>
          </a:p>
          <a:p>
            <a:pPr marL="457200" lvl="1" indent="0">
              <a:buNone/>
            </a:pPr>
            <a:r>
              <a:rPr lang="en-US" altLang="zh-CN" dirty="0"/>
              <a:t>	</a:t>
            </a:r>
            <a:r>
              <a:rPr lang="en-US" altLang="zh-CN" dirty="0" smtClean="0"/>
              <a:t>	 </a:t>
            </a:r>
            <a:endParaRPr lang="zh-CN" altLang="en-US" dirty="0">
              <a:latin typeface="微软雅黑" pitchFamily="34" charset="-122"/>
              <a:ea typeface="微软雅黑" pitchFamily="34" charset="-122"/>
            </a:endParaRPr>
          </a:p>
          <a:p>
            <a:pPr lvl="1"/>
            <a:endParaRPr kumimoji="1" lang="zh-CN" altLang="en-US" dirty="0"/>
          </a:p>
        </p:txBody>
      </p:sp>
      <p:sp>
        <p:nvSpPr>
          <p:cNvPr id="4" name="日期占位符 3"/>
          <p:cNvSpPr>
            <a:spLocks noGrp="1"/>
          </p:cNvSpPr>
          <p:nvPr>
            <p:ph type="dt" sz="half" idx="10"/>
          </p:nvPr>
        </p:nvSpPr>
        <p:spPr/>
        <p:txBody>
          <a:bodyPr/>
          <a:lstStyle/>
          <a:p>
            <a:fld id="{BE168FC7-CDBF-0643-8F73-5C018A05C9EB}" type="datetime1">
              <a:rPr kumimoji="1" lang="zh-CN" altLang="en-US" smtClean="0"/>
              <a:t>2017/11/22</a:t>
            </a:fld>
            <a:endParaRPr kumimoji="1" lang="zh-CN" altLang="en-US"/>
          </a:p>
        </p:txBody>
      </p:sp>
      <p:sp>
        <p:nvSpPr>
          <p:cNvPr id="5" name="幻灯片编号占位符 4"/>
          <p:cNvSpPr>
            <a:spLocks noGrp="1"/>
          </p:cNvSpPr>
          <p:nvPr>
            <p:ph type="sldNum" sz="quarter" idx="12"/>
          </p:nvPr>
        </p:nvSpPr>
        <p:spPr/>
        <p:txBody>
          <a:bodyPr/>
          <a:lstStyle/>
          <a:p>
            <a:fld id="{12924E00-6951-2E4A-9B91-938056433B77}" type="slidenum">
              <a:rPr kumimoji="1" lang="zh-CN" altLang="en-US" smtClean="0"/>
              <a:t>14</a:t>
            </a:fld>
            <a:endParaRPr kumimoji="1" lang="zh-CN" altLang="en-US"/>
          </a:p>
        </p:txBody>
      </p:sp>
      <p:sp>
        <p:nvSpPr>
          <p:cNvPr id="6" name="矩形 5"/>
          <p:cNvSpPr/>
          <p:nvPr/>
        </p:nvSpPr>
        <p:spPr>
          <a:xfrm>
            <a:off x="594360" y="4754506"/>
            <a:ext cx="4572000" cy="1477328"/>
          </a:xfrm>
          <a:prstGeom prst="rect">
            <a:avLst/>
          </a:prstGeom>
        </p:spPr>
        <p:txBody>
          <a:bodyPr>
            <a:spAutoFit/>
          </a:bodyPr>
          <a:lstStyle/>
          <a:p>
            <a:r>
              <a:rPr lang="en-US" altLang="zh-CN" dirty="0" err="1" smtClean="0">
                <a:solidFill>
                  <a:srgbClr val="0000FF"/>
                </a:solidFill>
                <a:effectLst/>
                <a:latin typeface="Courier New" charset="0"/>
              </a:rPr>
              <a:t>def</a:t>
            </a:r>
            <a:r>
              <a:rPr lang="en-US" altLang="zh-CN" dirty="0" smtClean="0">
                <a:solidFill>
                  <a:srgbClr val="000000"/>
                </a:solidFill>
                <a:effectLst/>
                <a:latin typeface="Courier New" charset="0"/>
              </a:rPr>
              <a:t> fibs_1(n): </a:t>
            </a:r>
            <a:endParaRPr lang="en-US" altLang="zh-CN" dirty="0">
              <a:solidFill>
                <a:srgbClr val="008080"/>
              </a:solidFill>
              <a:latin typeface="Courier New" charset="0"/>
            </a:endParaRPr>
          </a:p>
          <a:p>
            <a:pPr lvl="1"/>
            <a:r>
              <a:rPr lang="en-US" altLang="zh-CN" dirty="0" smtClean="0">
                <a:solidFill>
                  <a:srgbClr val="0000FF"/>
                </a:solidFill>
                <a:effectLst/>
                <a:latin typeface="Courier New" charset="0"/>
              </a:rPr>
              <a:t>if</a:t>
            </a:r>
            <a:r>
              <a:rPr lang="en-US" altLang="zh-CN" dirty="0" smtClean="0"/>
              <a:t> n == 0 </a:t>
            </a:r>
            <a:r>
              <a:rPr lang="en-US" altLang="zh-CN" dirty="0" smtClean="0">
                <a:solidFill>
                  <a:srgbClr val="0000FF"/>
                </a:solidFill>
                <a:effectLst/>
                <a:latin typeface="Courier New" charset="0"/>
              </a:rPr>
              <a:t>or</a:t>
            </a:r>
            <a:r>
              <a:rPr lang="en-US" altLang="zh-CN" dirty="0" smtClean="0"/>
              <a:t> n == 1</a:t>
            </a:r>
            <a:r>
              <a:rPr lang="en-US" altLang="zh-CN" dirty="0" smtClean="0">
                <a:solidFill>
                  <a:srgbClr val="000000"/>
                </a:solidFill>
                <a:effectLst/>
                <a:latin typeface="Courier New" charset="0"/>
              </a:rPr>
              <a:t>: </a:t>
            </a:r>
            <a:endParaRPr lang="en-US" altLang="zh-CN" dirty="0">
              <a:solidFill>
                <a:srgbClr val="008080"/>
              </a:solidFill>
              <a:latin typeface="Courier New" charset="0"/>
            </a:endParaRPr>
          </a:p>
          <a:p>
            <a:pPr lvl="1"/>
            <a:r>
              <a:rPr lang="en-US" altLang="zh-CN" dirty="0" smtClean="0">
                <a:solidFill>
                  <a:srgbClr val="0000FF"/>
                </a:solidFill>
                <a:effectLst/>
                <a:latin typeface="Courier New" charset="0"/>
              </a:rPr>
              <a:t>	return</a:t>
            </a:r>
            <a:r>
              <a:rPr lang="en-US" altLang="zh-CN" dirty="0" smtClean="0"/>
              <a:t> 1 </a:t>
            </a:r>
            <a:endParaRPr lang="en-US" altLang="zh-CN" dirty="0">
              <a:solidFill>
                <a:srgbClr val="008080"/>
              </a:solidFill>
              <a:latin typeface="Courier New" charset="0"/>
            </a:endParaRPr>
          </a:p>
          <a:p>
            <a:pPr lvl="1"/>
            <a:r>
              <a:rPr lang="en-US" altLang="zh-CN" dirty="0" smtClean="0">
                <a:solidFill>
                  <a:srgbClr val="0000FF"/>
                </a:solidFill>
                <a:effectLst/>
                <a:latin typeface="Courier New" charset="0"/>
              </a:rPr>
              <a:t>else</a:t>
            </a:r>
            <a:r>
              <a:rPr lang="en-US" altLang="zh-CN" dirty="0" smtClean="0">
                <a:solidFill>
                  <a:srgbClr val="000000"/>
                </a:solidFill>
                <a:effectLst/>
                <a:latin typeface="Courier New" charset="0"/>
              </a:rPr>
              <a:t>:</a:t>
            </a:r>
          </a:p>
          <a:p>
            <a:pPr lvl="1"/>
            <a:r>
              <a:rPr lang="en-US" altLang="zh-CN" dirty="0" smtClean="0">
                <a:solidFill>
                  <a:srgbClr val="0000FF"/>
                </a:solidFill>
                <a:effectLst/>
                <a:latin typeface="Courier New" charset="0"/>
              </a:rPr>
              <a:t>	return</a:t>
            </a:r>
            <a:r>
              <a:rPr lang="en-US" altLang="zh-CN" dirty="0" smtClean="0"/>
              <a:t> fibs(n-1) + fibs(n-2)</a:t>
            </a:r>
            <a:endParaRPr lang="zh-CN" altLang="en-US" dirty="0"/>
          </a:p>
        </p:txBody>
      </p:sp>
      <p:sp>
        <p:nvSpPr>
          <p:cNvPr id="7" name="矩形 6"/>
          <p:cNvSpPr/>
          <p:nvPr/>
        </p:nvSpPr>
        <p:spPr>
          <a:xfrm>
            <a:off x="4929808" y="4754506"/>
            <a:ext cx="3786809" cy="1477328"/>
          </a:xfrm>
          <a:prstGeom prst="rect">
            <a:avLst/>
          </a:prstGeom>
        </p:spPr>
        <p:txBody>
          <a:bodyPr wrap="square">
            <a:spAutoFit/>
          </a:bodyPr>
          <a:lstStyle/>
          <a:p>
            <a:r>
              <a:rPr lang="en-US" altLang="zh-CN" dirty="0" err="1" smtClean="0">
                <a:solidFill>
                  <a:srgbClr val="0000FF"/>
                </a:solidFill>
                <a:effectLst/>
                <a:latin typeface="Courier New" charset="0"/>
              </a:rPr>
              <a:t>def</a:t>
            </a:r>
            <a:r>
              <a:rPr lang="en-US" altLang="zh-CN" dirty="0" smtClean="0">
                <a:solidFill>
                  <a:srgbClr val="000000"/>
                </a:solidFill>
                <a:effectLst/>
                <a:latin typeface="Courier New" charset="0"/>
              </a:rPr>
              <a:t> fibs_2():</a:t>
            </a:r>
          </a:p>
          <a:p>
            <a:r>
              <a:rPr lang="en-US" altLang="zh-CN" dirty="0" smtClean="0"/>
              <a:t>	</a:t>
            </a:r>
            <a:r>
              <a:rPr lang="en-US" altLang="zh-CN" dirty="0" err="1" smtClean="0"/>
              <a:t>a,b</a:t>
            </a:r>
            <a:r>
              <a:rPr lang="en-US" altLang="zh-CN" dirty="0" smtClean="0"/>
              <a:t> = 0,1</a:t>
            </a:r>
          </a:p>
          <a:p>
            <a:r>
              <a:rPr lang="en-US" altLang="zh-CN" dirty="0" smtClean="0">
                <a:solidFill>
                  <a:srgbClr val="0000FF"/>
                </a:solidFill>
                <a:effectLst/>
                <a:latin typeface="Courier New" charset="0"/>
              </a:rPr>
              <a:t>	while</a:t>
            </a:r>
            <a:r>
              <a:rPr lang="en-US" altLang="zh-CN" dirty="0" smtClean="0"/>
              <a:t> True</a:t>
            </a:r>
            <a:r>
              <a:rPr lang="en-US" altLang="zh-CN" dirty="0" smtClean="0">
                <a:solidFill>
                  <a:srgbClr val="000000"/>
                </a:solidFill>
                <a:effectLst/>
                <a:latin typeface="Courier New" charset="0"/>
              </a:rPr>
              <a:t>:</a:t>
            </a:r>
          </a:p>
          <a:p>
            <a:pPr lvl="1"/>
            <a:r>
              <a:rPr lang="en-US" altLang="zh-CN" dirty="0" smtClean="0">
                <a:solidFill>
                  <a:srgbClr val="0000FF"/>
                </a:solidFill>
                <a:effectLst/>
                <a:latin typeface="Courier New" charset="0"/>
              </a:rPr>
              <a:t>		yield</a:t>
            </a:r>
            <a:r>
              <a:rPr lang="zh-CN" altLang="en-US" dirty="0" smtClean="0">
                <a:solidFill>
                  <a:srgbClr val="0000FF"/>
                </a:solidFill>
                <a:effectLst/>
                <a:latin typeface="Courier New" charset="0"/>
              </a:rPr>
              <a:t> </a:t>
            </a:r>
            <a:r>
              <a:rPr lang="en-US" altLang="zh-CN" dirty="0"/>
              <a:t>a</a:t>
            </a:r>
          </a:p>
          <a:p>
            <a:pPr lvl="1"/>
            <a:r>
              <a:rPr lang="en-US" altLang="zh-CN" dirty="0" smtClean="0"/>
              <a:t>		</a:t>
            </a:r>
            <a:r>
              <a:rPr lang="en-US" altLang="zh-CN" dirty="0" err="1" smtClean="0"/>
              <a:t>a,b</a:t>
            </a:r>
            <a:r>
              <a:rPr lang="en-US" altLang="zh-CN" dirty="0" smtClean="0"/>
              <a:t> = </a:t>
            </a:r>
            <a:r>
              <a:rPr lang="en-US" altLang="zh-CN" dirty="0" err="1" smtClean="0"/>
              <a:t>b,a+b</a:t>
            </a:r>
            <a:endParaRPr lang="zh-CN" altLang="en-US" dirty="0"/>
          </a:p>
        </p:txBody>
      </p:sp>
    </p:spTree>
    <p:extLst>
      <p:ext uri="{BB962C8B-B14F-4D97-AF65-F5344CB8AC3E}">
        <p14:creationId xmlns:p14="http://schemas.microsoft.com/office/powerpoint/2010/main" val="5556059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一个完整的</a:t>
            </a:r>
            <a:r>
              <a:rPr kumimoji="1" lang="en-US" altLang="zh-CN" dirty="0" smtClean="0"/>
              <a:t>Python</a:t>
            </a:r>
            <a:r>
              <a:rPr kumimoji="1" lang="zh-CN" altLang="en-US" dirty="0" smtClean="0"/>
              <a:t>程序</a:t>
            </a:r>
            <a:endParaRPr kumimoji="1" lang="zh-CN" altLang="en-US" dirty="0"/>
          </a:p>
        </p:txBody>
      </p:sp>
      <p:sp>
        <p:nvSpPr>
          <p:cNvPr id="3" name="内容占位符 2"/>
          <p:cNvSpPr>
            <a:spLocks noGrp="1"/>
          </p:cNvSpPr>
          <p:nvPr>
            <p:ph idx="1"/>
          </p:nvPr>
        </p:nvSpPr>
        <p:spPr/>
        <p:txBody>
          <a:bodyPr>
            <a:normAutofit fontScale="85000" lnSpcReduction="20000"/>
          </a:bodyPr>
          <a:lstStyle/>
          <a:p>
            <a:pPr marL="0" indent="0">
              <a:buNone/>
            </a:pPr>
            <a:r>
              <a:rPr kumimoji="1" lang="en-US" altLang="zh-CN" dirty="0"/>
              <a:t>i</a:t>
            </a:r>
            <a:r>
              <a:rPr kumimoji="1" lang="en-US" altLang="zh-CN" dirty="0" smtClean="0"/>
              <a:t>mport </a:t>
            </a:r>
            <a:r>
              <a:rPr kumimoji="1" lang="en-US" altLang="zh-CN" dirty="0" err="1" smtClean="0"/>
              <a:t>os</a:t>
            </a:r>
            <a:r>
              <a:rPr kumimoji="1" lang="en-US" altLang="zh-CN" dirty="0" smtClean="0"/>
              <a:t> </a:t>
            </a:r>
            <a:r>
              <a:rPr lang="en-US" altLang="zh-CN" b="1" dirty="0">
                <a:solidFill>
                  <a:srgbClr val="008080"/>
                </a:solidFill>
              </a:rPr>
              <a:t># </a:t>
            </a:r>
            <a:r>
              <a:rPr lang="zh-CN" altLang="en-US" b="1" dirty="0">
                <a:solidFill>
                  <a:srgbClr val="008080"/>
                </a:solidFill>
              </a:rPr>
              <a:t>导入</a:t>
            </a:r>
            <a:r>
              <a:rPr lang="en-US" altLang="zh-CN" b="1" dirty="0" err="1">
                <a:solidFill>
                  <a:srgbClr val="008080"/>
                </a:solidFill>
              </a:rPr>
              <a:t>os</a:t>
            </a:r>
            <a:r>
              <a:rPr lang="zh-CN" altLang="en-US" b="1" dirty="0">
                <a:solidFill>
                  <a:srgbClr val="008080"/>
                </a:solidFill>
              </a:rPr>
              <a:t>包</a:t>
            </a:r>
            <a:endParaRPr lang="en-US" altLang="zh-CN" b="1" dirty="0">
              <a:solidFill>
                <a:srgbClr val="008080"/>
              </a:solidFill>
            </a:endParaRPr>
          </a:p>
          <a:p>
            <a:pPr marL="0" indent="0">
              <a:buNone/>
            </a:pPr>
            <a:r>
              <a:rPr kumimoji="1" lang="en-US" altLang="zh-CN" dirty="0"/>
              <a:t>i</a:t>
            </a:r>
            <a:r>
              <a:rPr kumimoji="1" lang="en-US" altLang="zh-CN" dirty="0" smtClean="0"/>
              <a:t>mport sys</a:t>
            </a:r>
            <a:r>
              <a:rPr kumimoji="1" lang="zh-CN" altLang="en-US" dirty="0" smtClean="0"/>
              <a:t> </a:t>
            </a:r>
            <a:r>
              <a:rPr lang="en-US" altLang="zh-CN" b="1" dirty="0">
                <a:solidFill>
                  <a:srgbClr val="008080"/>
                </a:solidFill>
              </a:rPr>
              <a:t>#</a:t>
            </a:r>
            <a:r>
              <a:rPr lang="zh-CN" altLang="en-US" b="1" dirty="0">
                <a:solidFill>
                  <a:srgbClr val="008080"/>
                </a:solidFill>
              </a:rPr>
              <a:t> 导入</a:t>
            </a:r>
            <a:r>
              <a:rPr lang="en-US" altLang="zh-CN" b="1" dirty="0">
                <a:solidFill>
                  <a:srgbClr val="008080"/>
                </a:solidFill>
              </a:rPr>
              <a:t>sys</a:t>
            </a:r>
            <a:r>
              <a:rPr lang="zh-CN" altLang="en-US" b="1" dirty="0">
                <a:solidFill>
                  <a:srgbClr val="008080"/>
                </a:solidFill>
              </a:rPr>
              <a:t>包</a:t>
            </a:r>
            <a:endParaRPr lang="en-US" altLang="zh-CN" b="1" dirty="0">
              <a:solidFill>
                <a:srgbClr val="008080"/>
              </a:solidFill>
            </a:endParaRPr>
          </a:p>
          <a:p>
            <a:pPr marL="0" indent="0">
              <a:buNone/>
            </a:pPr>
            <a:endParaRPr kumimoji="1" lang="en-US" altLang="zh-CN" dirty="0" smtClean="0"/>
          </a:p>
          <a:p>
            <a:pPr marL="0" indent="0">
              <a:buNone/>
            </a:pPr>
            <a:r>
              <a:rPr kumimoji="1" lang="en-US" altLang="zh-CN" dirty="0" smtClean="0"/>
              <a:t>class A:</a:t>
            </a:r>
            <a:r>
              <a:rPr kumimoji="1" lang="zh-CN" altLang="en-US" dirty="0" smtClean="0"/>
              <a:t> </a:t>
            </a:r>
            <a:r>
              <a:rPr lang="en-US" altLang="zh-CN" b="1" dirty="0">
                <a:solidFill>
                  <a:srgbClr val="008080"/>
                </a:solidFill>
              </a:rPr>
              <a:t>#</a:t>
            </a:r>
            <a:r>
              <a:rPr lang="zh-CN" altLang="en-US" b="1" dirty="0">
                <a:solidFill>
                  <a:srgbClr val="008080"/>
                </a:solidFill>
              </a:rPr>
              <a:t> 定义类型</a:t>
            </a:r>
            <a:r>
              <a:rPr lang="en-US" altLang="zh-CN" b="1" dirty="0">
                <a:solidFill>
                  <a:srgbClr val="008080"/>
                </a:solidFill>
              </a:rPr>
              <a:t>A</a:t>
            </a:r>
          </a:p>
          <a:p>
            <a:pPr marL="457200" lvl="1" indent="0">
              <a:buNone/>
            </a:pPr>
            <a:r>
              <a:rPr kumimoji="1" lang="en-US" altLang="zh-CN" dirty="0" err="1" smtClean="0"/>
              <a:t>def</a:t>
            </a:r>
            <a:r>
              <a:rPr kumimoji="1" lang="en-US" altLang="zh-CN" dirty="0" smtClean="0"/>
              <a:t> __</a:t>
            </a:r>
            <a:r>
              <a:rPr kumimoji="1" lang="en-US" altLang="zh-CN" dirty="0" err="1" smtClean="0"/>
              <a:t>init</a:t>
            </a:r>
            <a:r>
              <a:rPr kumimoji="1" lang="en-US" altLang="zh-CN" dirty="0" smtClean="0"/>
              <a:t>__(self, data=None):</a:t>
            </a:r>
            <a:r>
              <a:rPr kumimoji="1" lang="zh-CN" altLang="en-US" dirty="0" smtClean="0"/>
              <a:t> </a:t>
            </a:r>
            <a:r>
              <a:rPr lang="en-US" altLang="zh-CN" sz="2200" b="1" dirty="0">
                <a:solidFill>
                  <a:srgbClr val="008080"/>
                </a:solidFill>
              </a:rPr>
              <a:t>#</a:t>
            </a:r>
            <a:r>
              <a:rPr lang="zh-CN" altLang="en-US" sz="2200" b="1" dirty="0">
                <a:solidFill>
                  <a:srgbClr val="008080"/>
                </a:solidFill>
              </a:rPr>
              <a:t> 定义构造函数</a:t>
            </a:r>
            <a:endParaRPr lang="en-US" altLang="zh-CN" sz="2200" b="1" dirty="0">
              <a:solidFill>
                <a:srgbClr val="008080"/>
              </a:solidFill>
            </a:endParaRPr>
          </a:p>
          <a:p>
            <a:pPr marL="914400" lvl="2" indent="0">
              <a:buNone/>
            </a:pPr>
            <a:r>
              <a:rPr kumimoji="1" lang="en-US" altLang="zh-CN" dirty="0" err="1" smtClean="0"/>
              <a:t>self.data</a:t>
            </a:r>
            <a:r>
              <a:rPr kumimoji="1" lang="en-US" altLang="zh-CN" dirty="0" smtClean="0"/>
              <a:t> = data</a:t>
            </a:r>
            <a:r>
              <a:rPr kumimoji="1" lang="zh-CN" altLang="en-US" dirty="0" smtClean="0"/>
              <a:t> </a:t>
            </a:r>
            <a:r>
              <a:rPr lang="en-US" altLang="zh-CN" sz="2200" b="1" dirty="0">
                <a:solidFill>
                  <a:srgbClr val="008080"/>
                </a:solidFill>
              </a:rPr>
              <a:t>#</a:t>
            </a:r>
            <a:r>
              <a:rPr lang="zh-CN" altLang="en-US" sz="2200" b="1" dirty="0">
                <a:solidFill>
                  <a:srgbClr val="008080"/>
                </a:solidFill>
              </a:rPr>
              <a:t> 将参数</a:t>
            </a:r>
            <a:r>
              <a:rPr lang="en-US" altLang="zh-CN" sz="2200" b="1" dirty="0">
                <a:solidFill>
                  <a:srgbClr val="008080"/>
                </a:solidFill>
              </a:rPr>
              <a:t>data</a:t>
            </a:r>
            <a:r>
              <a:rPr lang="zh-CN" altLang="en-US" sz="2200" b="1" dirty="0">
                <a:solidFill>
                  <a:srgbClr val="008080"/>
                </a:solidFill>
              </a:rPr>
              <a:t>的值赋给字段</a:t>
            </a:r>
            <a:r>
              <a:rPr lang="en-US" altLang="zh-CN" sz="2200" b="1" dirty="0">
                <a:solidFill>
                  <a:srgbClr val="008080"/>
                </a:solidFill>
              </a:rPr>
              <a:t>data</a:t>
            </a:r>
          </a:p>
          <a:p>
            <a:pPr marL="457200" lvl="1" indent="0">
              <a:buNone/>
            </a:pPr>
            <a:r>
              <a:rPr kumimoji="1" lang="en-US" altLang="zh-CN" dirty="0" err="1"/>
              <a:t>d</a:t>
            </a:r>
            <a:r>
              <a:rPr kumimoji="1" lang="en-US" altLang="zh-CN" dirty="0" err="1" smtClean="0"/>
              <a:t>ef</a:t>
            </a:r>
            <a:r>
              <a:rPr kumimoji="1" lang="en-US" altLang="zh-CN" dirty="0" smtClean="0"/>
              <a:t> method(self, message):</a:t>
            </a:r>
            <a:r>
              <a:rPr kumimoji="1" lang="zh-CN" altLang="en-US" dirty="0" smtClean="0"/>
              <a:t> </a:t>
            </a:r>
            <a:r>
              <a:rPr lang="en-US" altLang="zh-CN" sz="2400" b="1" dirty="0">
                <a:solidFill>
                  <a:srgbClr val="008080"/>
                </a:solidFill>
              </a:rPr>
              <a:t>#</a:t>
            </a:r>
            <a:r>
              <a:rPr lang="zh-CN" altLang="en-US" sz="2400" b="1" dirty="0">
                <a:solidFill>
                  <a:srgbClr val="008080"/>
                </a:solidFill>
              </a:rPr>
              <a:t> 定义</a:t>
            </a:r>
            <a:r>
              <a:rPr lang="en-US" altLang="zh-CN" sz="2400" b="1" dirty="0">
                <a:solidFill>
                  <a:srgbClr val="008080"/>
                </a:solidFill>
              </a:rPr>
              <a:t>method</a:t>
            </a:r>
            <a:r>
              <a:rPr lang="zh-CN" altLang="en-US" sz="2400" b="1" dirty="0">
                <a:solidFill>
                  <a:srgbClr val="008080"/>
                </a:solidFill>
              </a:rPr>
              <a:t>方法</a:t>
            </a:r>
            <a:endParaRPr lang="en-US" altLang="zh-CN" sz="2400" b="1" dirty="0">
              <a:solidFill>
                <a:srgbClr val="008080"/>
              </a:solidFill>
            </a:endParaRPr>
          </a:p>
          <a:p>
            <a:pPr marL="914400" lvl="2" indent="0">
              <a:buNone/>
            </a:pPr>
            <a:r>
              <a:rPr kumimoji="1" lang="en-US" altLang="zh-CN" dirty="0" smtClean="0"/>
              <a:t>print message</a:t>
            </a:r>
            <a:r>
              <a:rPr kumimoji="1" lang="zh-CN" altLang="en-US" dirty="0" smtClean="0"/>
              <a:t> </a:t>
            </a:r>
            <a:r>
              <a:rPr lang="en-US" altLang="zh-CN" sz="2400" b="1" dirty="0">
                <a:solidFill>
                  <a:srgbClr val="008080"/>
                </a:solidFill>
              </a:rPr>
              <a:t>#</a:t>
            </a:r>
            <a:r>
              <a:rPr lang="zh-CN" altLang="en-US" sz="2400" b="1" dirty="0">
                <a:solidFill>
                  <a:srgbClr val="008080"/>
                </a:solidFill>
              </a:rPr>
              <a:t> 在屏幕上打印</a:t>
            </a:r>
            <a:r>
              <a:rPr lang="en-US" altLang="zh-CN" sz="2400" b="1" dirty="0">
                <a:solidFill>
                  <a:srgbClr val="008080"/>
                </a:solidFill>
              </a:rPr>
              <a:t>message</a:t>
            </a:r>
            <a:r>
              <a:rPr lang="zh-CN" altLang="en-US" sz="2400" b="1" dirty="0">
                <a:solidFill>
                  <a:srgbClr val="008080"/>
                </a:solidFill>
              </a:rPr>
              <a:t>的值</a:t>
            </a:r>
            <a:endParaRPr lang="en-US" altLang="zh-CN" sz="2400" b="1" dirty="0">
              <a:solidFill>
                <a:srgbClr val="008080"/>
              </a:solidFill>
            </a:endParaRPr>
          </a:p>
          <a:p>
            <a:pPr marL="0" indent="0">
              <a:buNone/>
            </a:pPr>
            <a:endParaRPr kumimoji="1" lang="en-US" altLang="zh-CN" dirty="0"/>
          </a:p>
          <a:p>
            <a:pPr marL="0" indent="0">
              <a:buNone/>
            </a:pPr>
            <a:r>
              <a:rPr kumimoji="1" lang="en-US" altLang="zh-CN" dirty="0" smtClean="0"/>
              <a:t>test = A(‘data here’)</a:t>
            </a:r>
            <a:r>
              <a:rPr kumimoji="1" lang="zh-CN" altLang="en-US" dirty="0" smtClean="0"/>
              <a:t> </a:t>
            </a:r>
            <a:r>
              <a:rPr lang="en-US" altLang="zh-CN" b="1" dirty="0">
                <a:solidFill>
                  <a:srgbClr val="008080"/>
                </a:solidFill>
              </a:rPr>
              <a:t>#</a:t>
            </a:r>
            <a:r>
              <a:rPr lang="zh-CN" altLang="en-US" b="1" dirty="0">
                <a:solidFill>
                  <a:srgbClr val="008080"/>
                </a:solidFill>
              </a:rPr>
              <a:t> 实例化类型</a:t>
            </a:r>
            <a:r>
              <a:rPr lang="en-US" altLang="zh-CN" b="1" dirty="0">
                <a:solidFill>
                  <a:srgbClr val="008080"/>
                </a:solidFill>
              </a:rPr>
              <a:t>A</a:t>
            </a:r>
            <a:r>
              <a:rPr lang="zh-CN" altLang="en-US" b="1" dirty="0">
                <a:solidFill>
                  <a:srgbClr val="008080"/>
                </a:solidFill>
              </a:rPr>
              <a:t>的对象</a:t>
            </a:r>
            <a:r>
              <a:rPr lang="en-US" altLang="zh-CN" b="1" dirty="0">
                <a:solidFill>
                  <a:srgbClr val="008080"/>
                </a:solidFill>
              </a:rPr>
              <a:t>test</a:t>
            </a:r>
          </a:p>
          <a:p>
            <a:pPr marL="0" indent="0">
              <a:buNone/>
            </a:pPr>
            <a:r>
              <a:rPr kumimoji="1" lang="en-US" altLang="zh-CN" dirty="0" smtClean="0"/>
              <a:t>print </a:t>
            </a:r>
            <a:r>
              <a:rPr kumimoji="1" lang="en-US" altLang="zh-CN" dirty="0" err="1" smtClean="0"/>
              <a:t>test.data</a:t>
            </a:r>
            <a:r>
              <a:rPr kumimoji="1" lang="zh-CN" altLang="en-US" dirty="0" smtClean="0"/>
              <a:t> </a:t>
            </a:r>
            <a:r>
              <a:rPr lang="en-US" altLang="zh-CN" b="1" dirty="0">
                <a:solidFill>
                  <a:srgbClr val="008080"/>
                </a:solidFill>
              </a:rPr>
              <a:t>#</a:t>
            </a:r>
            <a:r>
              <a:rPr lang="zh-CN" altLang="en-US" b="1" dirty="0">
                <a:solidFill>
                  <a:srgbClr val="008080"/>
                </a:solidFill>
              </a:rPr>
              <a:t> 在屏幕上打印对象</a:t>
            </a:r>
            <a:r>
              <a:rPr lang="en-US" altLang="zh-CN" b="1" dirty="0">
                <a:solidFill>
                  <a:srgbClr val="008080"/>
                </a:solidFill>
              </a:rPr>
              <a:t>test</a:t>
            </a:r>
            <a:r>
              <a:rPr lang="zh-CN" altLang="en-US" b="1" dirty="0">
                <a:solidFill>
                  <a:srgbClr val="008080"/>
                </a:solidFill>
              </a:rPr>
              <a:t>的字段</a:t>
            </a:r>
            <a:r>
              <a:rPr lang="en-US" altLang="zh-CN" b="1" dirty="0">
                <a:solidFill>
                  <a:srgbClr val="008080"/>
                </a:solidFill>
              </a:rPr>
              <a:t>data</a:t>
            </a:r>
            <a:r>
              <a:rPr lang="zh-CN" altLang="en-US" b="1" dirty="0">
                <a:solidFill>
                  <a:srgbClr val="008080"/>
                </a:solidFill>
              </a:rPr>
              <a:t>的值</a:t>
            </a:r>
            <a:endParaRPr lang="en-US" altLang="zh-CN" b="1" dirty="0">
              <a:solidFill>
                <a:srgbClr val="008080"/>
              </a:solidFill>
            </a:endParaRPr>
          </a:p>
          <a:p>
            <a:pPr marL="0" indent="0">
              <a:buNone/>
            </a:pPr>
            <a:endParaRPr kumimoji="1" lang="en-US" altLang="zh-CN" dirty="0"/>
          </a:p>
          <a:p>
            <a:pPr marL="0" indent="0">
              <a:buNone/>
            </a:pPr>
            <a:r>
              <a:rPr kumimoji="1" lang="en-US" altLang="zh-CN" dirty="0" err="1" smtClean="0"/>
              <a:t>test.method</a:t>
            </a:r>
            <a:r>
              <a:rPr kumimoji="1" lang="en-US" altLang="zh-CN" dirty="0" smtClean="0"/>
              <a:t>(‘goes here’)</a:t>
            </a:r>
            <a:r>
              <a:rPr kumimoji="1" lang="zh-CN" altLang="en-US" dirty="0" smtClean="0"/>
              <a:t> </a:t>
            </a:r>
            <a:r>
              <a:rPr lang="en-US" altLang="zh-CN" b="1" dirty="0">
                <a:solidFill>
                  <a:srgbClr val="008080"/>
                </a:solidFill>
              </a:rPr>
              <a:t>#</a:t>
            </a:r>
            <a:r>
              <a:rPr lang="zh-CN" altLang="en-US" b="1" dirty="0">
                <a:solidFill>
                  <a:srgbClr val="008080"/>
                </a:solidFill>
              </a:rPr>
              <a:t>调用对象</a:t>
            </a:r>
            <a:r>
              <a:rPr lang="en-US" altLang="zh-CN" b="1" dirty="0">
                <a:solidFill>
                  <a:srgbClr val="008080"/>
                </a:solidFill>
              </a:rPr>
              <a:t>test</a:t>
            </a:r>
            <a:r>
              <a:rPr lang="zh-CN" altLang="en-US" b="1" dirty="0">
                <a:solidFill>
                  <a:srgbClr val="008080"/>
                </a:solidFill>
              </a:rPr>
              <a:t>的</a:t>
            </a:r>
            <a:r>
              <a:rPr lang="en-US" altLang="zh-CN" b="1" dirty="0">
                <a:solidFill>
                  <a:srgbClr val="008080"/>
                </a:solidFill>
              </a:rPr>
              <a:t>method</a:t>
            </a:r>
            <a:r>
              <a:rPr lang="zh-CN" altLang="en-US" b="1" dirty="0">
                <a:solidFill>
                  <a:srgbClr val="008080"/>
                </a:solidFill>
              </a:rPr>
              <a:t>方法</a:t>
            </a:r>
            <a:endParaRPr lang="zh-CN" altLang="en-US" b="1" dirty="0">
              <a:solidFill>
                <a:srgbClr val="008080"/>
              </a:solidFill>
            </a:endParaRPr>
          </a:p>
        </p:txBody>
      </p:sp>
      <p:sp>
        <p:nvSpPr>
          <p:cNvPr id="4" name="日期占位符 3"/>
          <p:cNvSpPr>
            <a:spLocks noGrp="1"/>
          </p:cNvSpPr>
          <p:nvPr>
            <p:ph type="dt" sz="half" idx="10"/>
          </p:nvPr>
        </p:nvSpPr>
        <p:spPr/>
        <p:txBody>
          <a:bodyPr/>
          <a:lstStyle/>
          <a:p>
            <a:fld id="{BE168FC7-CDBF-0643-8F73-5C018A05C9EB}" type="datetime1">
              <a:rPr kumimoji="1" lang="zh-CN" altLang="en-US" smtClean="0"/>
              <a:t>2017/11/22</a:t>
            </a:fld>
            <a:endParaRPr kumimoji="1" lang="zh-CN" altLang="en-US"/>
          </a:p>
        </p:txBody>
      </p:sp>
      <p:sp>
        <p:nvSpPr>
          <p:cNvPr id="5" name="幻灯片编号占位符 4"/>
          <p:cNvSpPr>
            <a:spLocks noGrp="1"/>
          </p:cNvSpPr>
          <p:nvPr>
            <p:ph type="sldNum" sz="quarter" idx="12"/>
          </p:nvPr>
        </p:nvSpPr>
        <p:spPr/>
        <p:txBody>
          <a:bodyPr/>
          <a:lstStyle/>
          <a:p>
            <a:fld id="{12924E00-6951-2E4A-9B91-938056433B77}" type="slidenum">
              <a:rPr kumimoji="1" lang="zh-CN" altLang="en-US" smtClean="0"/>
              <a:t>15</a:t>
            </a:fld>
            <a:endParaRPr kumimoji="1" lang="zh-CN" altLang="en-US"/>
          </a:p>
        </p:txBody>
      </p:sp>
    </p:spTree>
    <p:extLst>
      <p:ext uri="{BB962C8B-B14F-4D97-AF65-F5344CB8AC3E}">
        <p14:creationId xmlns:p14="http://schemas.microsoft.com/office/powerpoint/2010/main" val="4810757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Python</a:t>
            </a:r>
            <a:r>
              <a:rPr kumimoji="1" lang="zh-CN" altLang="en-US" dirty="0" smtClean="0"/>
              <a:t>项目文件层次</a:t>
            </a:r>
            <a:endParaRPr kumimoji="1" lang="zh-CN" altLang="en-US" dirty="0"/>
          </a:p>
        </p:txBody>
      </p:sp>
      <p:sp>
        <p:nvSpPr>
          <p:cNvPr id="4" name="日期占位符 3"/>
          <p:cNvSpPr>
            <a:spLocks noGrp="1"/>
          </p:cNvSpPr>
          <p:nvPr>
            <p:ph type="dt" sz="half" idx="10"/>
          </p:nvPr>
        </p:nvSpPr>
        <p:spPr/>
        <p:txBody>
          <a:bodyPr/>
          <a:lstStyle/>
          <a:p>
            <a:fld id="{BE168FC7-CDBF-0643-8F73-5C018A05C9EB}" type="datetime1">
              <a:rPr kumimoji="1" lang="zh-CN" altLang="en-US" smtClean="0"/>
              <a:t>2017/11/22</a:t>
            </a:fld>
            <a:endParaRPr kumimoji="1" lang="zh-CN" altLang="en-US"/>
          </a:p>
        </p:txBody>
      </p:sp>
      <p:sp>
        <p:nvSpPr>
          <p:cNvPr id="5" name="幻灯片编号占位符 4"/>
          <p:cNvSpPr>
            <a:spLocks noGrp="1"/>
          </p:cNvSpPr>
          <p:nvPr>
            <p:ph type="sldNum" sz="quarter" idx="12"/>
          </p:nvPr>
        </p:nvSpPr>
        <p:spPr/>
        <p:txBody>
          <a:bodyPr/>
          <a:lstStyle/>
          <a:p>
            <a:fld id="{12924E00-6951-2E4A-9B91-938056433B77}" type="slidenum">
              <a:rPr kumimoji="1" lang="zh-CN" altLang="en-US" smtClean="0"/>
              <a:t>16</a:t>
            </a:fld>
            <a:endParaRPr kumimoji="1" lang="zh-CN" altLang="en-US"/>
          </a:p>
        </p:txBody>
      </p:sp>
      <p:pic>
        <p:nvPicPr>
          <p:cNvPr id="6" name="Picture 1" descr="C:\Users\Administrator\AppData\Roaming\Tencent\Users\664044367\QQ\WinTemp\RichOle\06@DXF445KNYAJ$SLFV1JDV.jpg"/>
          <p:cNvPicPr>
            <a:picLocks noGrp="1" noChangeAspect="1" noChangeArrowheads="1"/>
          </p:cNvPicPr>
          <p:nvPr>
            <p:ph idx="1"/>
          </p:nvPr>
        </p:nvPicPr>
        <p:blipFill>
          <a:blip r:embed="rId2" cstate="print"/>
          <a:srcRect/>
          <a:stretch>
            <a:fillRect/>
          </a:stretch>
        </p:blipFill>
        <p:spPr bwMode="auto">
          <a:xfrm>
            <a:off x="1054376" y="2057401"/>
            <a:ext cx="6741804" cy="3847478"/>
          </a:xfrm>
          <a:prstGeom prst="rect">
            <a:avLst/>
          </a:prstGeom>
          <a:noFill/>
        </p:spPr>
      </p:pic>
    </p:spTree>
    <p:extLst>
      <p:ext uri="{BB962C8B-B14F-4D97-AF65-F5344CB8AC3E}">
        <p14:creationId xmlns:p14="http://schemas.microsoft.com/office/powerpoint/2010/main" val="7492794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zh-CN" altLang="en-US" dirty="0" smtClean="0"/>
              <a:t>数学命令</a:t>
            </a:r>
            <a:endParaRPr lang="en-US" altLang="zh-CN" dirty="0"/>
          </a:p>
        </p:txBody>
      </p:sp>
      <p:sp>
        <p:nvSpPr>
          <p:cNvPr id="60419" name="Rectangle 3"/>
          <p:cNvSpPr>
            <a:spLocks noGrp="1" noChangeArrowheads="1"/>
          </p:cNvSpPr>
          <p:nvPr>
            <p:ph type="body" idx="1"/>
          </p:nvPr>
        </p:nvSpPr>
        <p:spPr>
          <a:xfrm>
            <a:off x="594360" y="2514051"/>
            <a:ext cx="7955280" cy="4069080"/>
          </a:xfrm>
        </p:spPr>
        <p:txBody>
          <a:bodyPr>
            <a:normAutofit fontScale="92500" lnSpcReduction="20000"/>
          </a:bodyPr>
          <a:lstStyle/>
          <a:p>
            <a:pPr>
              <a:lnSpc>
                <a:spcPct val="90000"/>
              </a:lnSpc>
            </a:pPr>
            <a:endParaRPr lang="en-US" altLang="zh-CN" dirty="0"/>
          </a:p>
          <a:p>
            <a:pPr lvl="1">
              <a:lnSpc>
                <a:spcPct val="90000"/>
              </a:lnSpc>
            </a:pPr>
            <a:endParaRPr lang="en-US" altLang="zh-CN" dirty="0"/>
          </a:p>
          <a:p>
            <a:pPr lvl="1">
              <a:lnSpc>
                <a:spcPct val="90000"/>
              </a:lnSpc>
            </a:pPr>
            <a:endParaRPr lang="en-US" altLang="zh-CN" dirty="0"/>
          </a:p>
          <a:p>
            <a:pPr>
              <a:lnSpc>
                <a:spcPct val="90000"/>
              </a:lnSpc>
            </a:pPr>
            <a:endParaRPr lang="en-US" altLang="zh-CN" dirty="0"/>
          </a:p>
          <a:p>
            <a:pPr>
              <a:lnSpc>
                <a:spcPct val="90000"/>
              </a:lnSpc>
            </a:pPr>
            <a:endParaRPr lang="en-US" altLang="zh-CN" dirty="0"/>
          </a:p>
          <a:p>
            <a:pPr>
              <a:lnSpc>
                <a:spcPct val="90000"/>
              </a:lnSpc>
            </a:pPr>
            <a:endParaRPr lang="en-US" altLang="zh-CN" dirty="0"/>
          </a:p>
          <a:p>
            <a:pPr>
              <a:lnSpc>
                <a:spcPct val="90000"/>
              </a:lnSpc>
            </a:pPr>
            <a:endParaRPr lang="en-US" altLang="zh-CN" dirty="0"/>
          </a:p>
          <a:p>
            <a:pPr>
              <a:lnSpc>
                <a:spcPct val="90000"/>
              </a:lnSpc>
            </a:pPr>
            <a:endParaRPr lang="en-US" altLang="zh-CN" dirty="0"/>
          </a:p>
          <a:p>
            <a:pPr>
              <a:lnSpc>
                <a:spcPct val="90000"/>
              </a:lnSpc>
            </a:pPr>
            <a:endParaRPr lang="en-US" altLang="zh-CN" dirty="0"/>
          </a:p>
          <a:p>
            <a:pPr>
              <a:lnSpc>
                <a:spcPct val="90000"/>
              </a:lnSpc>
            </a:pPr>
            <a:endParaRPr lang="en-US" altLang="zh-CN" dirty="0"/>
          </a:p>
          <a:p>
            <a:r>
              <a:rPr lang="zh-CN" altLang="en-US" dirty="0"/>
              <a:t>要使用这些命令，</a:t>
            </a:r>
            <a:r>
              <a:rPr lang="zh-CN" altLang="en-US" dirty="0" smtClean="0"/>
              <a:t>请将以下语句放在</a:t>
            </a:r>
            <a:r>
              <a:rPr lang="zh-CN" altLang="en-US" dirty="0"/>
              <a:t>您的</a:t>
            </a:r>
            <a:r>
              <a:rPr lang="zh-CN" altLang="en-US" dirty="0" smtClean="0"/>
              <a:t>程序头部：</a:t>
            </a:r>
            <a:endParaRPr lang="en-US" altLang="zh-CN" dirty="0" smtClean="0"/>
          </a:p>
          <a:p>
            <a:r>
              <a:rPr lang="en-US" altLang="zh-CN" dirty="0" smtClean="0">
                <a:latin typeface="Courier New" charset="0"/>
              </a:rPr>
              <a:t>from </a:t>
            </a:r>
            <a:r>
              <a:rPr lang="en-US" altLang="zh-CN" dirty="0">
                <a:latin typeface="Courier New" charset="0"/>
              </a:rPr>
              <a:t>math import *</a:t>
            </a:r>
          </a:p>
        </p:txBody>
      </p:sp>
      <p:graphicFrame>
        <p:nvGraphicFramePr>
          <p:cNvPr id="60534" name="Group 118"/>
          <p:cNvGraphicFramePr>
            <a:graphicFrameLocks noGrp="1"/>
          </p:cNvGraphicFramePr>
          <p:nvPr>
            <p:extLst>
              <p:ext uri="{D42A27DB-BD31-4B8C-83A1-F6EECF244321}">
                <p14:modId xmlns:p14="http://schemas.microsoft.com/office/powerpoint/2010/main" val="94932830"/>
              </p:ext>
            </p:extLst>
          </p:nvPr>
        </p:nvGraphicFramePr>
        <p:xfrm>
          <a:off x="202095" y="1930676"/>
          <a:ext cx="6002338" cy="3486152"/>
        </p:xfrm>
        <a:graphic>
          <a:graphicData uri="http://schemas.openxmlformats.org/drawingml/2006/table">
            <a:tbl>
              <a:tblPr/>
              <a:tblGrid>
                <a:gridCol w="2414588"/>
                <a:gridCol w="3587750"/>
              </a:tblGrid>
              <a:tr h="317500">
                <a:tc>
                  <a:txBody>
                    <a:bodyPr/>
                    <a:lstStyle>
                      <a:lvl1pPr>
                        <a:spcBef>
                          <a:spcPct val="20000"/>
                        </a:spcBef>
                        <a:defRPr sz="2000">
                          <a:solidFill>
                            <a:schemeClr val="tx1"/>
                          </a:solidFill>
                          <a:latin typeface="Tahoma" charset="0"/>
                        </a:defRPr>
                      </a:lvl1pPr>
                      <a:lvl2pPr>
                        <a:spcBef>
                          <a:spcPct val="20000"/>
                        </a:spcBef>
                        <a:defRPr sz="2000">
                          <a:solidFill>
                            <a:schemeClr val="tx1"/>
                          </a:solidFill>
                          <a:latin typeface="Tahoma" charset="0"/>
                        </a:defRPr>
                      </a:lvl2pPr>
                      <a:lvl3pPr>
                        <a:spcBef>
                          <a:spcPct val="20000"/>
                        </a:spcBef>
                        <a:defRPr>
                          <a:solidFill>
                            <a:schemeClr val="tx1"/>
                          </a:solidFill>
                          <a:latin typeface="Tahoma" charset="0"/>
                        </a:defRPr>
                      </a:lvl3pPr>
                      <a:lvl4pPr>
                        <a:spcBef>
                          <a:spcPct val="20000"/>
                        </a:spcBef>
                        <a:defRPr sz="1600">
                          <a:solidFill>
                            <a:schemeClr val="tx1"/>
                          </a:solidFill>
                          <a:latin typeface="Tahoma" charset="0"/>
                        </a:defRPr>
                      </a:lvl4pPr>
                      <a:lvl5pPr>
                        <a:spcBef>
                          <a:spcPct val="20000"/>
                        </a:spcBef>
                        <a:defRPr sz="1600">
                          <a:solidFill>
                            <a:schemeClr val="tx1"/>
                          </a:solidFill>
                          <a:latin typeface="Tahoma" charset="0"/>
                        </a:defRPr>
                      </a:lvl5pPr>
                      <a:lvl6pPr fontAlgn="base">
                        <a:spcBef>
                          <a:spcPct val="20000"/>
                        </a:spcBef>
                        <a:spcAft>
                          <a:spcPct val="0"/>
                        </a:spcAft>
                        <a:defRPr sz="1600">
                          <a:solidFill>
                            <a:schemeClr val="tx1"/>
                          </a:solidFill>
                          <a:latin typeface="Tahoma" charset="0"/>
                        </a:defRPr>
                      </a:lvl6pPr>
                      <a:lvl7pPr fontAlgn="base">
                        <a:spcBef>
                          <a:spcPct val="20000"/>
                        </a:spcBef>
                        <a:spcAft>
                          <a:spcPct val="0"/>
                        </a:spcAft>
                        <a:defRPr sz="1600">
                          <a:solidFill>
                            <a:schemeClr val="tx1"/>
                          </a:solidFill>
                          <a:latin typeface="Tahoma" charset="0"/>
                        </a:defRPr>
                      </a:lvl7pPr>
                      <a:lvl8pPr fontAlgn="base">
                        <a:spcBef>
                          <a:spcPct val="20000"/>
                        </a:spcBef>
                        <a:spcAft>
                          <a:spcPct val="0"/>
                        </a:spcAft>
                        <a:defRPr sz="1600">
                          <a:solidFill>
                            <a:schemeClr val="tx1"/>
                          </a:solidFill>
                          <a:latin typeface="Tahoma" charset="0"/>
                        </a:defRPr>
                      </a:lvl8pPr>
                      <a:lvl9pPr fontAlgn="base">
                        <a:spcBef>
                          <a:spcPct val="20000"/>
                        </a:spcBef>
                        <a:spcAft>
                          <a:spcPct val="0"/>
                        </a:spcAft>
                        <a:defRPr sz="1600">
                          <a:solidFill>
                            <a:schemeClr val="tx1"/>
                          </a:solidFill>
                          <a:latin typeface="Tahoma" charset="0"/>
                        </a:defRPr>
                      </a:lvl9pPr>
                    </a:lstStyle>
                    <a:p>
                      <a:pPr marL="0" marR="0" lvl="0" indent="0" algn="l" defTabSz="914400" rtl="0" eaLnBrk="1" fontAlgn="base" latinLnBrk="0" hangingPunct="1">
                        <a:lnSpc>
                          <a:spcPct val="90000"/>
                        </a:lnSpc>
                        <a:spcBef>
                          <a:spcPct val="20000"/>
                        </a:spcBef>
                        <a:spcAft>
                          <a:spcPct val="0"/>
                        </a:spcAft>
                        <a:buClrTx/>
                        <a:buSzTx/>
                        <a:buFontTx/>
                        <a:buNone/>
                        <a:tabLst/>
                      </a:pPr>
                      <a:r>
                        <a:rPr kumimoji="0" lang="zh-CN" altLang="en-US" sz="1600" b="1" i="0" u="none" strike="noStrike" cap="none" normalizeH="0" baseline="0" dirty="0" smtClean="0">
                          <a:ln>
                            <a:noFill/>
                          </a:ln>
                          <a:solidFill>
                            <a:schemeClr val="tx1"/>
                          </a:solidFill>
                          <a:effectLst/>
                          <a:latin typeface="Tahoma" charset="0"/>
                        </a:rPr>
                        <a:t>函数名称</a:t>
                      </a:r>
                      <a:endParaRPr kumimoji="0" lang="en-US" altLang="zh-CN" sz="1600" b="1" i="0" u="none" strike="noStrike" cap="none" normalizeH="0" baseline="0" dirty="0">
                        <a:ln>
                          <a:noFill/>
                        </a:ln>
                        <a:solidFill>
                          <a:schemeClr val="tx1"/>
                        </a:solidFill>
                        <a:effectLst/>
                        <a:latin typeface="Tahoma"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ahoma" charset="0"/>
                        </a:defRPr>
                      </a:lvl1pPr>
                      <a:lvl2pPr>
                        <a:spcBef>
                          <a:spcPct val="20000"/>
                        </a:spcBef>
                        <a:defRPr sz="2000">
                          <a:solidFill>
                            <a:schemeClr val="tx1"/>
                          </a:solidFill>
                          <a:latin typeface="Tahoma" charset="0"/>
                        </a:defRPr>
                      </a:lvl2pPr>
                      <a:lvl3pPr>
                        <a:spcBef>
                          <a:spcPct val="20000"/>
                        </a:spcBef>
                        <a:defRPr>
                          <a:solidFill>
                            <a:schemeClr val="tx1"/>
                          </a:solidFill>
                          <a:latin typeface="Tahoma" charset="0"/>
                        </a:defRPr>
                      </a:lvl3pPr>
                      <a:lvl4pPr>
                        <a:spcBef>
                          <a:spcPct val="20000"/>
                        </a:spcBef>
                        <a:defRPr sz="1600">
                          <a:solidFill>
                            <a:schemeClr val="tx1"/>
                          </a:solidFill>
                          <a:latin typeface="Tahoma" charset="0"/>
                        </a:defRPr>
                      </a:lvl4pPr>
                      <a:lvl5pPr>
                        <a:spcBef>
                          <a:spcPct val="20000"/>
                        </a:spcBef>
                        <a:defRPr sz="1600">
                          <a:solidFill>
                            <a:schemeClr val="tx1"/>
                          </a:solidFill>
                          <a:latin typeface="Tahoma" charset="0"/>
                        </a:defRPr>
                      </a:lvl5pPr>
                      <a:lvl6pPr fontAlgn="base">
                        <a:spcBef>
                          <a:spcPct val="20000"/>
                        </a:spcBef>
                        <a:spcAft>
                          <a:spcPct val="0"/>
                        </a:spcAft>
                        <a:defRPr sz="1600">
                          <a:solidFill>
                            <a:schemeClr val="tx1"/>
                          </a:solidFill>
                          <a:latin typeface="Tahoma" charset="0"/>
                        </a:defRPr>
                      </a:lvl6pPr>
                      <a:lvl7pPr fontAlgn="base">
                        <a:spcBef>
                          <a:spcPct val="20000"/>
                        </a:spcBef>
                        <a:spcAft>
                          <a:spcPct val="0"/>
                        </a:spcAft>
                        <a:defRPr sz="1600">
                          <a:solidFill>
                            <a:schemeClr val="tx1"/>
                          </a:solidFill>
                          <a:latin typeface="Tahoma" charset="0"/>
                        </a:defRPr>
                      </a:lvl7pPr>
                      <a:lvl8pPr fontAlgn="base">
                        <a:spcBef>
                          <a:spcPct val="20000"/>
                        </a:spcBef>
                        <a:spcAft>
                          <a:spcPct val="0"/>
                        </a:spcAft>
                        <a:defRPr sz="1600">
                          <a:solidFill>
                            <a:schemeClr val="tx1"/>
                          </a:solidFill>
                          <a:latin typeface="Tahoma" charset="0"/>
                        </a:defRPr>
                      </a:lvl8pPr>
                      <a:lvl9pPr fontAlgn="base">
                        <a:spcBef>
                          <a:spcPct val="20000"/>
                        </a:spcBef>
                        <a:spcAft>
                          <a:spcPct val="0"/>
                        </a:spcAft>
                        <a:defRPr sz="1600">
                          <a:solidFill>
                            <a:schemeClr val="tx1"/>
                          </a:solidFill>
                          <a:latin typeface="Tahoma" charset="0"/>
                        </a:defRPr>
                      </a:lvl9pPr>
                    </a:lstStyle>
                    <a:p>
                      <a:pPr marL="0" marR="0" lvl="0" indent="0" algn="l" defTabSz="914400" rtl="0" eaLnBrk="1" fontAlgn="base" latinLnBrk="0" hangingPunct="1">
                        <a:lnSpc>
                          <a:spcPct val="90000"/>
                        </a:lnSpc>
                        <a:spcBef>
                          <a:spcPct val="20000"/>
                        </a:spcBef>
                        <a:spcAft>
                          <a:spcPct val="0"/>
                        </a:spcAft>
                        <a:buClrTx/>
                        <a:buSzTx/>
                        <a:buFontTx/>
                        <a:buNone/>
                        <a:tabLst/>
                      </a:pPr>
                      <a:r>
                        <a:rPr kumimoji="0" lang="zh-CN" altLang="en-US" sz="1600" b="1" i="0" u="none" strike="noStrike" cap="none" normalizeH="0" baseline="0" dirty="0" smtClean="0">
                          <a:ln>
                            <a:noFill/>
                          </a:ln>
                          <a:solidFill>
                            <a:schemeClr val="tx1"/>
                          </a:solidFill>
                          <a:effectLst/>
                          <a:latin typeface="Tahoma" charset="0"/>
                        </a:rPr>
                        <a:t>描述</a:t>
                      </a:r>
                      <a:endParaRPr kumimoji="0" lang="en-US" altLang="zh-CN" sz="1600" b="1" i="0" u="none" strike="noStrike" cap="none" normalizeH="0" baseline="0" dirty="0">
                        <a:ln>
                          <a:noFill/>
                        </a:ln>
                        <a:solidFill>
                          <a:schemeClr val="tx1"/>
                        </a:solidFill>
                        <a:effectLst/>
                        <a:latin typeface="Tahoma"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15913">
                <a:tc>
                  <a:txBody>
                    <a:bodyPr/>
                    <a:lstStyle>
                      <a:lvl1pPr>
                        <a:spcBef>
                          <a:spcPct val="20000"/>
                        </a:spcBef>
                        <a:defRPr sz="2000">
                          <a:solidFill>
                            <a:schemeClr val="tx1"/>
                          </a:solidFill>
                          <a:latin typeface="Tahoma" charset="0"/>
                        </a:defRPr>
                      </a:lvl1pPr>
                      <a:lvl2pPr>
                        <a:spcBef>
                          <a:spcPct val="20000"/>
                        </a:spcBef>
                        <a:defRPr sz="2000">
                          <a:solidFill>
                            <a:schemeClr val="tx1"/>
                          </a:solidFill>
                          <a:latin typeface="Tahoma" charset="0"/>
                        </a:defRPr>
                      </a:lvl2pPr>
                      <a:lvl3pPr>
                        <a:spcBef>
                          <a:spcPct val="20000"/>
                        </a:spcBef>
                        <a:defRPr>
                          <a:solidFill>
                            <a:schemeClr val="tx1"/>
                          </a:solidFill>
                          <a:latin typeface="Tahoma" charset="0"/>
                        </a:defRPr>
                      </a:lvl3pPr>
                      <a:lvl4pPr>
                        <a:spcBef>
                          <a:spcPct val="20000"/>
                        </a:spcBef>
                        <a:defRPr sz="1600">
                          <a:solidFill>
                            <a:schemeClr val="tx1"/>
                          </a:solidFill>
                          <a:latin typeface="Tahoma" charset="0"/>
                        </a:defRPr>
                      </a:lvl4pPr>
                      <a:lvl5pPr>
                        <a:spcBef>
                          <a:spcPct val="20000"/>
                        </a:spcBef>
                        <a:defRPr sz="1600">
                          <a:solidFill>
                            <a:schemeClr val="tx1"/>
                          </a:solidFill>
                          <a:latin typeface="Tahoma" charset="0"/>
                        </a:defRPr>
                      </a:lvl5pPr>
                      <a:lvl6pPr fontAlgn="base">
                        <a:spcBef>
                          <a:spcPct val="20000"/>
                        </a:spcBef>
                        <a:spcAft>
                          <a:spcPct val="0"/>
                        </a:spcAft>
                        <a:defRPr sz="1600">
                          <a:solidFill>
                            <a:schemeClr val="tx1"/>
                          </a:solidFill>
                          <a:latin typeface="Tahoma" charset="0"/>
                        </a:defRPr>
                      </a:lvl6pPr>
                      <a:lvl7pPr fontAlgn="base">
                        <a:spcBef>
                          <a:spcPct val="20000"/>
                        </a:spcBef>
                        <a:spcAft>
                          <a:spcPct val="0"/>
                        </a:spcAft>
                        <a:defRPr sz="1600">
                          <a:solidFill>
                            <a:schemeClr val="tx1"/>
                          </a:solidFill>
                          <a:latin typeface="Tahoma" charset="0"/>
                        </a:defRPr>
                      </a:lvl7pPr>
                      <a:lvl8pPr fontAlgn="base">
                        <a:spcBef>
                          <a:spcPct val="20000"/>
                        </a:spcBef>
                        <a:spcAft>
                          <a:spcPct val="0"/>
                        </a:spcAft>
                        <a:defRPr sz="1600">
                          <a:solidFill>
                            <a:schemeClr val="tx1"/>
                          </a:solidFill>
                          <a:latin typeface="Tahoma" charset="0"/>
                        </a:defRPr>
                      </a:lvl8pPr>
                      <a:lvl9pPr fontAlgn="base">
                        <a:spcBef>
                          <a:spcPct val="20000"/>
                        </a:spcBef>
                        <a:spcAft>
                          <a:spcPct val="0"/>
                        </a:spcAft>
                        <a:defRPr sz="1600">
                          <a:solidFill>
                            <a:schemeClr val="tx1"/>
                          </a:solidFill>
                          <a:latin typeface="Tahoma" charset="0"/>
                        </a:defRPr>
                      </a:lvl9pPr>
                    </a:lstStyle>
                    <a:p>
                      <a:pPr marL="0" marR="0" lvl="0" indent="0" algn="l" defTabSz="914400" rtl="0" eaLnBrk="1" fontAlgn="base" latinLnBrk="0" hangingPunct="1">
                        <a:lnSpc>
                          <a:spcPct val="90000"/>
                        </a:lnSpc>
                        <a:spcBef>
                          <a:spcPct val="20000"/>
                        </a:spcBef>
                        <a:spcAft>
                          <a:spcPct val="0"/>
                        </a:spcAft>
                        <a:buClrTx/>
                        <a:buSzTx/>
                        <a:buFontTx/>
                        <a:buNone/>
                        <a:tabLst/>
                      </a:pPr>
                      <a:r>
                        <a:rPr kumimoji="0" lang="en-US" altLang="zh-CN" sz="1600" b="0" i="0" u="none" strike="noStrike" cap="none" normalizeH="0" baseline="0">
                          <a:ln>
                            <a:noFill/>
                          </a:ln>
                          <a:solidFill>
                            <a:schemeClr val="tx1"/>
                          </a:solidFill>
                          <a:effectLst/>
                          <a:latin typeface="Courier New" charset="0"/>
                        </a:rPr>
                        <a:t>abs(</a:t>
                      </a:r>
                      <a:r>
                        <a:rPr kumimoji="0" lang="en-US" altLang="zh-CN" sz="1600" b="1" i="0" u="none" strike="noStrike" cap="none" normalizeH="0" baseline="0">
                          <a:ln>
                            <a:noFill/>
                          </a:ln>
                          <a:solidFill>
                            <a:schemeClr val="tx1"/>
                          </a:solidFill>
                          <a:effectLst/>
                          <a:latin typeface="Tahoma" charset="0"/>
                        </a:rPr>
                        <a:t>value</a:t>
                      </a:r>
                      <a:r>
                        <a:rPr kumimoji="0" lang="en-US" altLang="zh-CN" sz="1600" b="0" i="0" u="none" strike="noStrike" cap="none" normalizeH="0" baseline="0">
                          <a:ln>
                            <a:noFill/>
                          </a:ln>
                          <a:solidFill>
                            <a:schemeClr val="tx1"/>
                          </a:solidFill>
                          <a:effectLst/>
                          <a:latin typeface="Courier New" charset="0"/>
                        </a:rPr>
                        <a: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ahoma" charset="0"/>
                        </a:defRPr>
                      </a:lvl1pPr>
                      <a:lvl2pPr>
                        <a:spcBef>
                          <a:spcPct val="20000"/>
                        </a:spcBef>
                        <a:defRPr sz="2000">
                          <a:solidFill>
                            <a:schemeClr val="tx1"/>
                          </a:solidFill>
                          <a:latin typeface="Tahoma" charset="0"/>
                        </a:defRPr>
                      </a:lvl2pPr>
                      <a:lvl3pPr>
                        <a:spcBef>
                          <a:spcPct val="20000"/>
                        </a:spcBef>
                        <a:defRPr>
                          <a:solidFill>
                            <a:schemeClr val="tx1"/>
                          </a:solidFill>
                          <a:latin typeface="Tahoma" charset="0"/>
                        </a:defRPr>
                      </a:lvl3pPr>
                      <a:lvl4pPr>
                        <a:spcBef>
                          <a:spcPct val="20000"/>
                        </a:spcBef>
                        <a:defRPr sz="1600">
                          <a:solidFill>
                            <a:schemeClr val="tx1"/>
                          </a:solidFill>
                          <a:latin typeface="Tahoma" charset="0"/>
                        </a:defRPr>
                      </a:lvl4pPr>
                      <a:lvl5pPr>
                        <a:spcBef>
                          <a:spcPct val="20000"/>
                        </a:spcBef>
                        <a:defRPr sz="1600">
                          <a:solidFill>
                            <a:schemeClr val="tx1"/>
                          </a:solidFill>
                          <a:latin typeface="Tahoma" charset="0"/>
                        </a:defRPr>
                      </a:lvl5pPr>
                      <a:lvl6pPr fontAlgn="base">
                        <a:spcBef>
                          <a:spcPct val="20000"/>
                        </a:spcBef>
                        <a:spcAft>
                          <a:spcPct val="0"/>
                        </a:spcAft>
                        <a:defRPr sz="1600">
                          <a:solidFill>
                            <a:schemeClr val="tx1"/>
                          </a:solidFill>
                          <a:latin typeface="Tahoma" charset="0"/>
                        </a:defRPr>
                      </a:lvl6pPr>
                      <a:lvl7pPr fontAlgn="base">
                        <a:spcBef>
                          <a:spcPct val="20000"/>
                        </a:spcBef>
                        <a:spcAft>
                          <a:spcPct val="0"/>
                        </a:spcAft>
                        <a:defRPr sz="1600">
                          <a:solidFill>
                            <a:schemeClr val="tx1"/>
                          </a:solidFill>
                          <a:latin typeface="Tahoma" charset="0"/>
                        </a:defRPr>
                      </a:lvl7pPr>
                      <a:lvl8pPr fontAlgn="base">
                        <a:spcBef>
                          <a:spcPct val="20000"/>
                        </a:spcBef>
                        <a:spcAft>
                          <a:spcPct val="0"/>
                        </a:spcAft>
                        <a:defRPr sz="1600">
                          <a:solidFill>
                            <a:schemeClr val="tx1"/>
                          </a:solidFill>
                          <a:latin typeface="Tahoma" charset="0"/>
                        </a:defRPr>
                      </a:lvl8pPr>
                      <a:lvl9pPr fontAlgn="base">
                        <a:spcBef>
                          <a:spcPct val="20000"/>
                        </a:spcBef>
                        <a:spcAft>
                          <a:spcPct val="0"/>
                        </a:spcAft>
                        <a:defRPr sz="1600">
                          <a:solidFill>
                            <a:schemeClr val="tx1"/>
                          </a:solidFill>
                          <a:latin typeface="Tahoma" charset="0"/>
                        </a:defRPr>
                      </a:lvl9pPr>
                    </a:lstStyle>
                    <a:p>
                      <a:pPr marL="0" marR="0" lvl="0" indent="0" algn="l" defTabSz="914400" rtl="0" eaLnBrk="1" fontAlgn="base" latinLnBrk="0" hangingPunct="1">
                        <a:lnSpc>
                          <a:spcPct val="90000"/>
                        </a:lnSpc>
                        <a:spcBef>
                          <a:spcPct val="2000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Tahoma" charset="0"/>
                        </a:rPr>
                        <a:t>绝对值</a:t>
                      </a:r>
                      <a:endParaRPr kumimoji="0" lang="en-US" altLang="zh-CN" sz="1600" b="0" i="0" u="none" strike="noStrike" cap="none" normalizeH="0" baseline="0" dirty="0">
                        <a:ln>
                          <a:noFill/>
                        </a:ln>
                        <a:solidFill>
                          <a:schemeClr val="tx1"/>
                        </a:solidFill>
                        <a:effectLst/>
                        <a:latin typeface="Tahoma"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17500">
                <a:tc>
                  <a:txBody>
                    <a:bodyPr/>
                    <a:lstStyle>
                      <a:lvl1pPr>
                        <a:spcBef>
                          <a:spcPct val="20000"/>
                        </a:spcBef>
                        <a:defRPr sz="2000">
                          <a:solidFill>
                            <a:schemeClr val="tx1"/>
                          </a:solidFill>
                          <a:latin typeface="Tahoma" charset="0"/>
                        </a:defRPr>
                      </a:lvl1pPr>
                      <a:lvl2pPr>
                        <a:spcBef>
                          <a:spcPct val="20000"/>
                        </a:spcBef>
                        <a:defRPr sz="2000">
                          <a:solidFill>
                            <a:schemeClr val="tx1"/>
                          </a:solidFill>
                          <a:latin typeface="Tahoma" charset="0"/>
                        </a:defRPr>
                      </a:lvl2pPr>
                      <a:lvl3pPr>
                        <a:spcBef>
                          <a:spcPct val="20000"/>
                        </a:spcBef>
                        <a:defRPr>
                          <a:solidFill>
                            <a:schemeClr val="tx1"/>
                          </a:solidFill>
                          <a:latin typeface="Tahoma" charset="0"/>
                        </a:defRPr>
                      </a:lvl3pPr>
                      <a:lvl4pPr>
                        <a:spcBef>
                          <a:spcPct val="20000"/>
                        </a:spcBef>
                        <a:defRPr sz="1600">
                          <a:solidFill>
                            <a:schemeClr val="tx1"/>
                          </a:solidFill>
                          <a:latin typeface="Tahoma" charset="0"/>
                        </a:defRPr>
                      </a:lvl4pPr>
                      <a:lvl5pPr>
                        <a:spcBef>
                          <a:spcPct val="20000"/>
                        </a:spcBef>
                        <a:defRPr sz="1600">
                          <a:solidFill>
                            <a:schemeClr val="tx1"/>
                          </a:solidFill>
                          <a:latin typeface="Tahoma" charset="0"/>
                        </a:defRPr>
                      </a:lvl5pPr>
                      <a:lvl6pPr fontAlgn="base">
                        <a:spcBef>
                          <a:spcPct val="20000"/>
                        </a:spcBef>
                        <a:spcAft>
                          <a:spcPct val="0"/>
                        </a:spcAft>
                        <a:defRPr sz="1600">
                          <a:solidFill>
                            <a:schemeClr val="tx1"/>
                          </a:solidFill>
                          <a:latin typeface="Tahoma" charset="0"/>
                        </a:defRPr>
                      </a:lvl6pPr>
                      <a:lvl7pPr fontAlgn="base">
                        <a:spcBef>
                          <a:spcPct val="20000"/>
                        </a:spcBef>
                        <a:spcAft>
                          <a:spcPct val="0"/>
                        </a:spcAft>
                        <a:defRPr sz="1600">
                          <a:solidFill>
                            <a:schemeClr val="tx1"/>
                          </a:solidFill>
                          <a:latin typeface="Tahoma" charset="0"/>
                        </a:defRPr>
                      </a:lvl7pPr>
                      <a:lvl8pPr fontAlgn="base">
                        <a:spcBef>
                          <a:spcPct val="20000"/>
                        </a:spcBef>
                        <a:spcAft>
                          <a:spcPct val="0"/>
                        </a:spcAft>
                        <a:defRPr sz="1600">
                          <a:solidFill>
                            <a:schemeClr val="tx1"/>
                          </a:solidFill>
                          <a:latin typeface="Tahoma" charset="0"/>
                        </a:defRPr>
                      </a:lvl8pPr>
                      <a:lvl9pPr fontAlgn="base">
                        <a:spcBef>
                          <a:spcPct val="20000"/>
                        </a:spcBef>
                        <a:spcAft>
                          <a:spcPct val="0"/>
                        </a:spcAft>
                        <a:defRPr sz="1600">
                          <a:solidFill>
                            <a:schemeClr val="tx1"/>
                          </a:solidFill>
                          <a:latin typeface="Tahoma" charset="0"/>
                        </a:defRPr>
                      </a:lvl9pPr>
                    </a:lstStyle>
                    <a:p>
                      <a:pPr marL="0" marR="0" lvl="0" indent="0" algn="l" defTabSz="914400" rtl="0" eaLnBrk="1" fontAlgn="base" latinLnBrk="0" hangingPunct="1">
                        <a:lnSpc>
                          <a:spcPct val="90000"/>
                        </a:lnSpc>
                        <a:spcBef>
                          <a:spcPct val="20000"/>
                        </a:spcBef>
                        <a:spcAft>
                          <a:spcPct val="0"/>
                        </a:spcAft>
                        <a:buClrTx/>
                        <a:buSzTx/>
                        <a:buFontTx/>
                        <a:buNone/>
                        <a:tabLst/>
                      </a:pPr>
                      <a:r>
                        <a:rPr kumimoji="0" lang="en-US" altLang="zh-CN" sz="1600" b="0" i="0" u="none" strike="noStrike" cap="none" normalizeH="0" baseline="0">
                          <a:ln>
                            <a:noFill/>
                          </a:ln>
                          <a:solidFill>
                            <a:schemeClr val="tx1"/>
                          </a:solidFill>
                          <a:effectLst/>
                          <a:latin typeface="Courier New" charset="0"/>
                        </a:rPr>
                        <a:t>ceil(</a:t>
                      </a:r>
                      <a:r>
                        <a:rPr kumimoji="0" lang="en-US" altLang="zh-CN" sz="1600" b="1" i="0" u="none" strike="noStrike" cap="none" normalizeH="0" baseline="0">
                          <a:ln>
                            <a:noFill/>
                          </a:ln>
                          <a:solidFill>
                            <a:schemeClr val="tx1"/>
                          </a:solidFill>
                          <a:effectLst/>
                          <a:latin typeface="Tahoma" charset="0"/>
                        </a:rPr>
                        <a:t>value</a:t>
                      </a:r>
                      <a:r>
                        <a:rPr kumimoji="0" lang="en-US" altLang="zh-CN" sz="1600" b="0" i="0" u="none" strike="noStrike" cap="none" normalizeH="0" baseline="0">
                          <a:ln>
                            <a:noFill/>
                          </a:ln>
                          <a:solidFill>
                            <a:schemeClr val="tx1"/>
                          </a:solidFill>
                          <a:effectLst/>
                          <a:latin typeface="Courier New" charset="0"/>
                        </a:rPr>
                        <a: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ahoma" charset="0"/>
                        </a:defRPr>
                      </a:lvl1pPr>
                      <a:lvl2pPr>
                        <a:spcBef>
                          <a:spcPct val="20000"/>
                        </a:spcBef>
                        <a:defRPr sz="2000">
                          <a:solidFill>
                            <a:schemeClr val="tx1"/>
                          </a:solidFill>
                          <a:latin typeface="Tahoma" charset="0"/>
                        </a:defRPr>
                      </a:lvl2pPr>
                      <a:lvl3pPr>
                        <a:spcBef>
                          <a:spcPct val="20000"/>
                        </a:spcBef>
                        <a:defRPr>
                          <a:solidFill>
                            <a:schemeClr val="tx1"/>
                          </a:solidFill>
                          <a:latin typeface="Tahoma" charset="0"/>
                        </a:defRPr>
                      </a:lvl3pPr>
                      <a:lvl4pPr>
                        <a:spcBef>
                          <a:spcPct val="20000"/>
                        </a:spcBef>
                        <a:defRPr sz="1600">
                          <a:solidFill>
                            <a:schemeClr val="tx1"/>
                          </a:solidFill>
                          <a:latin typeface="Tahoma" charset="0"/>
                        </a:defRPr>
                      </a:lvl4pPr>
                      <a:lvl5pPr>
                        <a:spcBef>
                          <a:spcPct val="20000"/>
                        </a:spcBef>
                        <a:defRPr sz="1600">
                          <a:solidFill>
                            <a:schemeClr val="tx1"/>
                          </a:solidFill>
                          <a:latin typeface="Tahoma" charset="0"/>
                        </a:defRPr>
                      </a:lvl5pPr>
                      <a:lvl6pPr fontAlgn="base">
                        <a:spcBef>
                          <a:spcPct val="20000"/>
                        </a:spcBef>
                        <a:spcAft>
                          <a:spcPct val="0"/>
                        </a:spcAft>
                        <a:defRPr sz="1600">
                          <a:solidFill>
                            <a:schemeClr val="tx1"/>
                          </a:solidFill>
                          <a:latin typeface="Tahoma" charset="0"/>
                        </a:defRPr>
                      </a:lvl6pPr>
                      <a:lvl7pPr fontAlgn="base">
                        <a:spcBef>
                          <a:spcPct val="20000"/>
                        </a:spcBef>
                        <a:spcAft>
                          <a:spcPct val="0"/>
                        </a:spcAft>
                        <a:defRPr sz="1600">
                          <a:solidFill>
                            <a:schemeClr val="tx1"/>
                          </a:solidFill>
                          <a:latin typeface="Tahoma" charset="0"/>
                        </a:defRPr>
                      </a:lvl7pPr>
                      <a:lvl8pPr fontAlgn="base">
                        <a:spcBef>
                          <a:spcPct val="20000"/>
                        </a:spcBef>
                        <a:spcAft>
                          <a:spcPct val="0"/>
                        </a:spcAft>
                        <a:defRPr sz="1600">
                          <a:solidFill>
                            <a:schemeClr val="tx1"/>
                          </a:solidFill>
                          <a:latin typeface="Tahoma" charset="0"/>
                        </a:defRPr>
                      </a:lvl8pPr>
                      <a:lvl9pPr fontAlgn="base">
                        <a:spcBef>
                          <a:spcPct val="20000"/>
                        </a:spcBef>
                        <a:spcAft>
                          <a:spcPct val="0"/>
                        </a:spcAft>
                        <a:defRPr sz="1600">
                          <a:solidFill>
                            <a:schemeClr val="tx1"/>
                          </a:solidFill>
                          <a:latin typeface="Tahoma" charset="0"/>
                        </a:defRPr>
                      </a:lvl9pPr>
                    </a:lstStyle>
                    <a:p>
                      <a:pPr marL="0" marR="0" lvl="0" indent="0" algn="l" defTabSz="914400" rtl="0" eaLnBrk="1" fontAlgn="base" latinLnBrk="0" hangingPunct="1">
                        <a:lnSpc>
                          <a:spcPct val="90000"/>
                        </a:lnSpc>
                        <a:spcBef>
                          <a:spcPct val="2000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Tahoma" charset="0"/>
                        </a:rPr>
                        <a:t>向上取整</a:t>
                      </a:r>
                      <a:endParaRPr kumimoji="0" lang="en-US" altLang="zh-CN" sz="1600" b="0" i="0" u="none" strike="noStrike" cap="none" normalizeH="0" baseline="0" dirty="0">
                        <a:ln>
                          <a:noFill/>
                        </a:ln>
                        <a:solidFill>
                          <a:schemeClr val="tx1"/>
                        </a:solidFill>
                        <a:effectLst/>
                        <a:latin typeface="Tahoma"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17500">
                <a:tc>
                  <a:txBody>
                    <a:bodyPr/>
                    <a:lstStyle>
                      <a:lvl1pPr>
                        <a:spcBef>
                          <a:spcPct val="20000"/>
                        </a:spcBef>
                        <a:defRPr sz="2000">
                          <a:solidFill>
                            <a:schemeClr val="tx1"/>
                          </a:solidFill>
                          <a:latin typeface="Tahoma" charset="0"/>
                        </a:defRPr>
                      </a:lvl1pPr>
                      <a:lvl2pPr>
                        <a:spcBef>
                          <a:spcPct val="20000"/>
                        </a:spcBef>
                        <a:defRPr sz="2000">
                          <a:solidFill>
                            <a:schemeClr val="tx1"/>
                          </a:solidFill>
                          <a:latin typeface="Tahoma" charset="0"/>
                        </a:defRPr>
                      </a:lvl2pPr>
                      <a:lvl3pPr>
                        <a:spcBef>
                          <a:spcPct val="20000"/>
                        </a:spcBef>
                        <a:defRPr>
                          <a:solidFill>
                            <a:schemeClr val="tx1"/>
                          </a:solidFill>
                          <a:latin typeface="Tahoma" charset="0"/>
                        </a:defRPr>
                      </a:lvl3pPr>
                      <a:lvl4pPr>
                        <a:spcBef>
                          <a:spcPct val="20000"/>
                        </a:spcBef>
                        <a:defRPr sz="1600">
                          <a:solidFill>
                            <a:schemeClr val="tx1"/>
                          </a:solidFill>
                          <a:latin typeface="Tahoma" charset="0"/>
                        </a:defRPr>
                      </a:lvl4pPr>
                      <a:lvl5pPr>
                        <a:spcBef>
                          <a:spcPct val="20000"/>
                        </a:spcBef>
                        <a:defRPr sz="1600">
                          <a:solidFill>
                            <a:schemeClr val="tx1"/>
                          </a:solidFill>
                          <a:latin typeface="Tahoma" charset="0"/>
                        </a:defRPr>
                      </a:lvl5pPr>
                      <a:lvl6pPr fontAlgn="base">
                        <a:spcBef>
                          <a:spcPct val="20000"/>
                        </a:spcBef>
                        <a:spcAft>
                          <a:spcPct val="0"/>
                        </a:spcAft>
                        <a:defRPr sz="1600">
                          <a:solidFill>
                            <a:schemeClr val="tx1"/>
                          </a:solidFill>
                          <a:latin typeface="Tahoma" charset="0"/>
                        </a:defRPr>
                      </a:lvl6pPr>
                      <a:lvl7pPr fontAlgn="base">
                        <a:spcBef>
                          <a:spcPct val="20000"/>
                        </a:spcBef>
                        <a:spcAft>
                          <a:spcPct val="0"/>
                        </a:spcAft>
                        <a:defRPr sz="1600">
                          <a:solidFill>
                            <a:schemeClr val="tx1"/>
                          </a:solidFill>
                          <a:latin typeface="Tahoma" charset="0"/>
                        </a:defRPr>
                      </a:lvl7pPr>
                      <a:lvl8pPr fontAlgn="base">
                        <a:spcBef>
                          <a:spcPct val="20000"/>
                        </a:spcBef>
                        <a:spcAft>
                          <a:spcPct val="0"/>
                        </a:spcAft>
                        <a:defRPr sz="1600">
                          <a:solidFill>
                            <a:schemeClr val="tx1"/>
                          </a:solidFill>
                          <a:latin typeface="Tahoma" charset="0"/>
                        </a:defRPr>
                      </a:lvl8pPr>
                      <a:lvl9pPr fontAlgn="base">
                        <a:spcBef>
                          <a:spcPct val="20000"/>
                        </a:spcBef>
                        <a:spcAft>
                          <a:spcPct val="0"/>
                        </a:spcAft>
                        <a:defRPr sz="1600">
                          <a:solidFill>
                            <a:schemeClr val="tx1"/>
                          </a:solidFill>
                          <a:latin typeface="Tahoma" charset="0"/>
                        </a:defRPr>
                      </a:lvl9pPr>
                    </a:lstStyle>
                    <a:p>
                      <a:pPr marL="0" marR="0" lvl="0" indent="0" algn="l" defTabSz="914400" rtl="0" eaLnBrk="1" fontAlgn="base" latinLnBrk="0" hangingPunct="1">
                        <a:lnSpc>
                          <a:spcPct val="90000"/>
                        </a:lnSpc>
                        <a:spcBef>
                          <a:spcPct val="20000"/>
                        </a:spcBef>
                        <a:spcAft>
                          <a:spcPct val="0"/>
                        </a:spcAft>
                        <a:buClrTx/>
                        <a:buSzTx/>
                        <a:buFontTx/>
                        <a:buNone/>
                        <a:tabLst/>
                      </a:pPr>
                      <a:r>
                        <a:rPr kumimoji="0" lang="en-US" altLang="zh-CN" sz="1600" b="0" i="0" u="none" strike="noStrike" cap="none" normalizeH="0" baseline="0">
                          <a:ln>
                            <a:noFill/>
                          </a:ln>
                          <a:solidFill>
                            <a:schemeClr val="tx1"/>
                          </a:solidFill>
                          <a:effectLst/>
                          <a:latin typeface="Courier New" charset="0"/>
                        </a:rPr>
                        <a:t>cos(</a:t>
                      </a:r>
                      <a:r>
                        <a:rPr kumimoji="0" lang="en-US" altLang="zh-CN" sz="1600" b="1" i="0" u="none" strike="noStrike" cap="none" normalizeH="0" baseline="0">
                          <a:ln>
                            <a:noFill/>
                          </a:ln>
                          <a:solidFill>
                            <a:schemeClr val="tx1"/>
                          </a:solidFill>
                          <a:effectLst/>
                          <a:latin typeface="Tahoma" charset="0"/>
                        </a:rPr>
                        <a:t>value</a:t>
                      </a:r>
                      <a:r>
                        <a:rPr kumimoji="0" lang="en-US" altLang="zh-CN" sz="1600" b="0" i="0" u="none" strike="noStrike" cap="none" normalizeH="0" baseline="0">
                          <a:ln>
                            <a:noFill/>
                          </a:ln>
                          <a:solidFill>
                            <a:schemeClr val="tx1"/>
                          </a:solidFill>
                          <a:effectLst/>
                          <a:latin typeface="Courier New" charset="0"/>
                        </a:rPr>
                        <a: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ahoma" charset="0"/>
                        </a:defRPr>
                      </a:lvl1pPr>
                      <a:lvl2pPr>
                        <a:spcBef>
                          <a:spcPct val="20000"/>
                        </a:spcBef>
                        <a:defRPr sz="2000">
                          <a:solidFill>
                            <a:schemeClr val="tx1"/>
                          </a:solidFill>
                          <a:latin typeface="Tahoma" charset="0"/>
                        </a:defRPr>
                      </a:lvl2pPr>
                      <a:lvl3pPr>
                        <a:spcBef>
                          <a:spcPct val="20000"/>
                        </a:spcBef>
                        <a:defRPr>
                          <a:solidFill>
                            <a:schemeClr val="tx1"/>
                          </a:solidFill>
                          <a:latin typeface="Tahoma" charset="0"/>
                        </a:defRPr>
                      </a:lvl3pPr>
                      <a:lvl4pPr>
                        <a:spcBef>
                          <a:spcPct val="20000"/>
                        </a:spcBef>
                        <a:defRPr sz="1600">
                          <a:solidFill>
                            <a:schemeClr val="tx1"/>
                          </a:solidFill>
                          <a:latin typeface="Tahoma" charset="0"/>
                        </a:defRPr>
                      </a:lvl4pPr>
                      <a:lvl5pPr>
                        <a:spcBef>
                          <a:spcPct val="20000"/>
                        </a:spcBef>
                        <a:defRPr sz="1600">
                          <a:solidFill>
                            <a:schemeClr val="tx1"/>
                          </a:solidFill>
                          <a:latin typeface="Tahoma" charset="0"/>
                        </a:defRPr>
                      </a:lvl5pPr>
                      <a:lvl6pPr fontAlgn="base">
                        <a:spcBef>
                          <a:spcPct val="20000"/>
                        </a:spcBef>
                        <a:spcAft>
                          <a:spcPct val="0"/>
                        </a:spcAft>
                        <a:defRPr sz="1600">
                          <a:solidFill>
                            <a:schemeClr val="tx1"/>
                          </a:solidFill>
                          <a:latin typeface="Tahoma" charset="0"/>
                        </a:defRPr>
                      </a:lvl6pPr>
                      <a:lvl7pPr fontAlgn="base">
                        <a:spcBef>
                          <a:spcPct val="20000"/>
                        </a:spcBef>
                        <a:spcAft>
                          <a:spcPct val="0"/>
                        </a:spcAft>
                        <a:defRPr sz="1600">
                          <a:solidFill>
                            <a:schemeClr val="tx1"/>
                          </a:solidFill>
                          <a:latin typeface="Tahoma" charset="0"/>
                        </a:defRPr>
                      </a:lvl7pPr>
                      <a:lvl8pPr fontAlgn="base">
                        <a:spcBef>
                          <a:spcPct val="20000"/>
                        </a:spcBef>
                        <a:spcAft>
                          <a:spcPct val="0"/>
                        </a:spcAft>
                        <a:defRPr sz="1600">
                          <a:solidFill>
                            <a:schemeClr val="tx1"/>
                          </a:solidFill>
                          <a:latin typeface="Tahoma" charset="0"/>
                        </a:defRPr>
                      </a:lvl8pPr>
                      <a:lvl9pPr fontAlgn="base">
                        <a:spcBef>
                          <a:spcPct val="20000"/>
                        </a:spcBef>
                        <a:spcAft>
                          <a:spcPct val="0"/>
                        </a:spcAft>
                        <a:defRPr sz="1600">
                          <a:solidFill>
                            <a:schemeClr val="tx1"/>
                          </a:solidFill>
                          <a:latin typeface="Tahoma" charset="0"/>
                        </a:defRPr>
                      </a:lvl9pPr>
                    </a:lstStyle>
                    <a:p>
                      <a:pPr marL="0" marR="0" lvl="0" indent="0" algn="l" defTabSz="914400" rtl="0" eaLnBrk="1" fontAlgn="base" latinLnBrk="0" hangingPunct="1">
                        <a:lnSpc>
                          <a:spcPct val="90000"/>
                        </a:lnSpc>
                        <a:spcBef>
                          <a:spcPct val="2000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Tahoma" charset="0"/>
                        </a:rPr>
                        <a:t>余弦</a:t>
                      </a:r>
                      <a:endParaRPr kumimoji="0" lang="en-US" altLang="zh-CN" sz="1600" b="0" i="0" u="none" strike="noStrike" cap="none" normalizeH="0" baseline="0" dirty="0">
                        <a:ln>
                          <a:noFill/>
                        </a:ln>
                        <a:solidFill>
                          <a:schemeClr val="tx1"/>
                        </a:solidFill>
                        <a:effectLst/>
                        <a:latin typeface="Tahoma"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15913">
                <a:tc>
                  <a:txBody>
                    <a:bodyPr/>
                    <a:lstStyle>
                      <a:lvl1pPr>
                        <a:spcBef>
                          <a:spcPct val="20000"/>
                        </a:spcBef>
                        <a:defRPr sz="2000">
                          <a:solidFill>
                            <a:schemeClr val="tx1"/>
                          </a:solidFill>
                          <a:latin typeface="Tahoma" charset="0"/>
                        </a:defRPr>
                      </a:lvl1pPr>
                      <a:lvl2pPr>
                        <a:spcBef>
                          <a:spcPct val="20000"/>
                        </a:spcBef>
                        <a:defRPr sz="2000">
                          <a:solidFill>
                            <a:schemeClr val="tx1"/>
                          </a:solidFill>
                          <a:latin typeface="Tahoma" charset="0"/>
                        </a:defRPr>
                      </a:lvl2pPr>
                      <a:lvl3pPr>
                        <a:spcBef>
                          <a:spcPct val="20000"/>
                        </a:spcBef>
                        <a:defRPr>
                          <a:solidFill>
                            <a:schemeClr val="tx1"/>
                          </a:solidFill>
                          <a:latin typeface="Tahoma" charset="0"/>
                        </a:defRPr>
                      </a:lvl3pPr>
                      <a:lvl4pPr>
                        <a:spcBef>
                          <a:spcPct val="20000"/>
                        </a:spcBef>
                        <a:defRPr sz="1600">
                          <a:solidFill>
                            <a:schemeClr val="tx1"/>
                          </a:solidFill>
                          <a:latin typeface="Tahoma" charset="0"/>
                        </a:defRPr>
                      </a:lvl4pPr>
                      <a:lvl5pPr>
                        <a:spcBef>
                          <a:spcPct val="20000"/>
                        </a:spcBef>
                        <a:defRPr sz="1600">
                          <a:solidFill>
                            <a:schemeClr val="tx1"/>
                          </a:solidFill>
                          <a:latin typeface="Tahoma" charset="0"/>
                        </a:defRPr>
                      </a:lvl5pPr>
                      <a:lvl6pPr fontAlgn="base">
                        <a:spcBef>
                          <a:spcPct val="20000"/>
                        </a:spcBef>
                        <a:spcAft>
                          <a:spcPct val="0"/>
                        </a:spcAft>
                        <a:defRPr sz="1600">
                          <a:solidFill>
                            <a:schemeClr val="tx1"/>
                          </a:solidFill>
                          <a:latin typeface="Tahoma" charset="0"/>
                        </a:defRPr>
                      </a:lvl6pPr>
                      <a:lvl7pPr fontAlgn="base">
                        <a:spcBef>
                          <a:spcPct val="20000"/>
                        </a:spcBef>
                        <a:spcAft>
                          <a:spcPct val="0"/>
                        </a:spcAft>
                        <a:defRPr sz="1600">
                          <a:solidFill>
                            <a:schemeClr val="tx1"/>
                          </a:solidFill>
                          <a:latin typeface="Tahoma" charset="0"/>
                        </a:defRPr>
                      </a:lvl7pPr>
                      <a:lvl8pPr fontAlgn="base">
                        <a:spcBef>
                          <a:spcPct val="20000"/>
                        </a:spcBef>
                        <a:spcAft>
                          <a:spcPct val="0"/>
                        </a:spcAft>
                        <a:defRPr sz="1600">
                          <a:solidFill>
                            <a:schemeClr val="tx1"/>
                          </a:solidFill>
                          <a:latin typeface="Tahoma" charset="0"/>
                        </a:defRPr>
                      </a:lvl8pPr>
                      <a:lvl9pPr fontAlgn="base">
                        <a:spcBef>
                          <a:spcPct val="20000"/>
                        </a:spcBef>
                        <a:spcAft>
                          <a:spcPct val="0"/>
                        </a:spcAft>
                        <a:defRPr sz="1600">
                          <a:solidFill>
                            <a:schemeClr val="tx1"/>
                          </a:solidFill>
                          <a:latin typeface="Tahoma" charset="0"/>
                        </a:defRPr>
                      </a:lvl9pPr>
                    </a:lstStyle>
                    <a:p>
                      <a:pPr marL="0" marR="0" lvl="0" indent="0" algn="l" defTabSz="914400" rtl="0" eaLnBrk="1" fontAlgn="base" latinLnBrk="0" hangingPunct="1">
                        <a:lnSpc>
                          <a:spcPct val="90000"/>
                        </a:lnSpc>
                        <a:spcBef>
                          <a:spcPct val="20000"/>
                        </a:spcBef>
                        <a:spcAft>
                          <a:spcPct val="0"/>
                        </a:spcAft>
                        <a:buClrTx/>
                        <a:buSzTx/>
                        <a:buFontTx/>
                        <a:buNone/>
                        <a:tabLst/>
                      </a:pPr>
                      <a:r>
                        <a:rPr kumimoji="0" lang="en-US" altLang="zh-CN" sz="1600" b="0" i="0" u="none" strike="noStrike" cap="none" normalizeH="0" baseline="0">
                          <a:ln>
                            <a:noFill/>
                          </a:ln>
                          <a:solidFill>
                            <a:schemeClr val="tx1"/>
                          </a:solidFill>
                          <a:effectLst/>
                          <a:latin typeface="Courier New" charset="0"/>
                        </a:rPr>
                        <a:t>floor(</a:t>
                      </a:r>
                      <a:r>
                        <a:rPr kumimoji="0" lang="en-US" altLang="zh-CN" sz="1600" b="1" i="0" u="none" strike="noStrike" cap="none" normalizeH="0" baseline="0">
                          <a:ln>
                            <a:noFill/>
                          </a:ln>
                          <a:solidFill>
                            <a:schemeClr val="tx1"/>
                          </a:solidFill>
                          <a:effectLst/>
                          <a:latin typeface="Tahoma" charset="0"/>
                        </a:rPr>
                        <a:t>value</a:t>
                      </a:r>
                      <a:r>
                        <a:rPr kumimoji="0" lang="en-US" altLang="zh-CN" sz="1600" b="0" i="0" u="none" strike="noStrike" cap="none" normalizeH="0" baseline="0">
                          <a:ln>
                            <a:noFill/>
                          </a:ln>
                          <a:solidFill>
                            <a:schemeClr val="tx1"/>
                          </a:solidFill>
                          <a:effectLst/>
                          <a:latin typeface="Courier New" charset="0"/>
                        </a:rPr>
                        <a: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ahoma" charset="0"/>
                        </a:defRPr>
                      </a:lvl1pPr>
                      <a:lvl2pPr>
                        <a:spcBef>
                          <a:spcPct val="20000"/>
                        </a:spcBef>
                        <a:defRPr sz="2000">
                          <a:solidFill>
                            <a:schemeClr val="tx1"/>
                          </a:solidFill>
                          <a:latin typeface="Tahoma" charset="0"/>
                        </a:defRPr>
                      </a:lvl2pPr>
                      <a:lvl3pPr>
                        <a:spcBef>
                          <a:spcPct val="20000"/>
                        </a:spcBef>
                        <a:defRPr>
                          <a:solidFill>
                            <a:schemeClr val="tx1"/>
                          </a:solidFill>
                          <a:latin typeface="Tahoma" charset="0"/>
                        </a:defRPr>
                      </a:lvl3pPr>
                      <a:lvl4pPr>
                        <a:spcBef>
                          <a:spcPct val="20000"/>
                        </a:spcBef>
                        <a:defRPr sz="1600">
                          <a:solidFill>
                            <a:schemeClr val="tx1"/>
                          </a:solidFill>
                          <a:latin typeface="Tahoma" charset="0"/>
                        </a:defRPr>
                      </a:lvl4pPr>
                      <a:lvl5pPr>
                        <a:spcBef>
                          <a:spcPct val="20000"/>
                        </a:spcBef>
                        <a:defRPr sz="1600">
                          <a:solidFill>
                            <a:schemeClr val="tx1"/>
                          </a:solidFill>
                          <a:latin typeface="Tahoma" charset="0"/>
                        </a:defRPr>
                      </a:lvl5pPr>
                      <a:lvl6pPr fontAlgn="base">
                        <a:spcBef>
                          <a:spcPct val="20000"/>
                        </a:spcBef>
                        <a:spcAft>
                          <a:spcPct val="0"/>
                        </a:spcAft>
                        <a:defRPr sz="1600">
                          <a:solidFill>
                            <a:schemeClr val="tx1"/>
                          </a:solidFill>
                          <a:latin typeface="Tahoma" charset="0"/>
                        </a:defRPr>
                      </a:lvl6pPr>
                      <a:lvl7pPr fontAlgn="base">
                        <a:spcBef>
                          <a:spcPct val="20000"/>
                        </a:spcBef>
                        <a:spcAft>
                          <a:spcPct val="0"/>
                        </a:spcAft>
                        <a:defRPr sz="1600">
                          <a:solidFill>
                            <a:schemeClr val="tx1"/>
                          </a:solidFill>
                          <a:latin typeface="Tahoma" charset="0"/>
                        </a:defRPr>
                      </a:lvl7pPr>
                      <a:lvl8pPr fontAlgn="base">
                        <a:spcBef>
                          <a:spcPct val="20000"/>
                        </a:spcBef>
                        <a:spcAft>
                          <a:spcPct val="0"/>
                        </a:spcAft>
                        <a:defRPr sz="1600">
                          <a:solidFill>
                            <a:schemeClr val="tx1"/>
                          </a:solidFill>
                          <a:latin typeface="Tahoma" charset="0"/>
                        </a:defRPr>
                      </a:lvl8pPr>
                      <a:lvl9pPr fontAlgn="base">
                        <a:spcBef>
                          <a:spcPct val="20000"/>
                        </a:spcBef>
                        <a:spcAft>
                          <a:spcPct val="0"/>
                        </a:spcAft>
                        <a:defRPr sz="1600">
                          <a:solidFill>
                            <a:schemeClr val="tx1"/>
                          </a:solidFill>
                          <a:latin typeface="Tahoma" charset="0"/>
                        </a:defRPr>
                      </a:lvl9pPr>
                    </a:lstStyle>
                    <a:p>
                      <a:pPr marL="0" marR="0" lvl="0" indent="0" algn="l" defTabSz="914400" rtl="0" eaLnBrk="1" fontAlgn="base" latinLnBrk="0" hangingPunct="1">
                        <a:lnSpc>
                          <a:spcPct val="90000"/>
                        </a:lnSpc>
                        <a:spcBef>
                          <a:spcPct val="2000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Tahoma" charset="0"/>
                        </a:rPr>
                        <a:t>向下取整</a:t>
                      </a:r>
                      <a:endParaRPr kumimoji="0" lang="en-US" altLang="zh-CN" sz="1600" b="0" i="0" u="none" strike="noStrike" cap="none" normalizeH="0" baseline="0" dirty="0">
                        <a:ln>
                          <a:noFill/>
                        </a:ln>
                        <a:solidFill>
                          <a:schemeClr val="tx1"/>
                        </a:solidFill>
                        <a:effectLst/>
                        <a:latin typeface="Tahoma"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17500">
                <a:tc>
                  <a:txBody>
                    <a:bodyPr/>
                    <a:lstStyle>
                      <a:lvl1pPr>
                        <a:spcBef>
                          <a:spcPct val="20000"/>
                        </a:spcBef>
                        <a:defRPr sz="2000">
                          <a:solidFill>
                            <a:schemeClr val="tx1"/>
                          </a:solidFill>
                          <a:latin typeface="Tahoma" charset="0"/>
                        </a:defRPr>
                      </a:lvl1pPr>
                      <a:lvl2pPr>
                        <a:spcBef>
                          <a:spcPct val="20000"/>
                        </a:spcBef>
                        <a:defRPr sz="2000">
                          <a:solidFill>
                            <a:schemeClr val="tx1"/>
                          </a:solidFill>
                          <a:latin typeface="Tahoma" charset="0"/>
                        </a:defRPr>
                      </a:lvl2pPr>
                      <a:lvl3pPr>
                        <a:spcBef>
                          <a:spcPct val="20000"/>
                        </a:spcBef>
                        <a:defRPr>
                          <a:solidFill>
                            <a:schemeClr val="tx1"/>
                          </a:solidFill>
                          <a:latin typeface="Tahoma" charset="0"/>
                        </a:defRPr>
                      </a:lvl3pPr>
                      <a:lvl4pPr>
                        <a:spcBef>
                          <a:spcPct val="20000"/>
                        </a:spcBef>
                        <a:defRPr sz="1600">
                          <a:solidFill>
                            <a:schemeClr val="tx1"/>
                          </a:solidFill>
                          <a:latin typeface="Tahoma" charset="0"/>
                        </a:defRPr>
                      </a:lvl4pPr>
                      <a:lvl5pPr>
                        <a:spcBef>
                          <a:spcPct val="20000"/>
                        </a:spcBef>
                        <a:defRPr sz="1600">
                          <a:solidFill>
                            <a:schemeClr val="tx1"/>
                          </a:solidFill>
                          <a:latin typeface="Tahoma" charset="0"/>
                        </a:defRPr>
                      </a:lvl5pPr>
                      <a:lvl6pPr fontAlgn="base">
                        <a:spcBef>
                          <a:spcPct val="20000"/>
                        </a:spcBef>
                        <a:spcAft>
                          <a:spcPct val="0"/>
                        </a:spcAft>
                        <a:defRPr sz="1600">
                          <a:solidFill>
                            <a:schemeClr val="tx1"/>
                          </a:solidFill>
                          <a:latin typeface="Tahoma" charset="0"/>
                        </a:defRPr>
                      </a:lvl6pPr>
                      <a:lvl7pPr fontAlgn="base">
                        <a:spcBef>
                          <a:spcPct val="20000"/>
                        </a:spcBef>
                        <a:spcAft>
                          <a:spcPct val="0"/>
                        </a:spcAft>
                        <a:defRPr sz="1600">
                          <a:solidFill>
                            <a:schemeClr val="tx1"/>
                          </a:solidFill>
                          <a:latin typeface="Tahoma" charset="0"/>
                        </a:defRPr>
                      </a:lvl7pPr>
                      <a:lvl8pPr fontAlgn="base">
                        <a:spcBef>
                          <a:spcPct val="20000"/>
                        </a:spcBef>
                        <a:spcAft>
                          <a:spcPct val="0"/>
                        </a:spcAft>
                        <a:defRPr sz="1600">
                          <a:solidFill>
                            <a:schemeClr val="tx1"/>
                          </a:solidFill>
                          <a:latin typeface="Tahoma" charset="0"/>
                        </a:defRPr>
                      </a:lvl8pPr>
                      <a:lvl9pPr fontAlgn="base">
                        <a:spcBef>
                          <a:spcPct val="20000"/>
                        </a:spcBef>
                        <a:spcAft>
                          <a:spcPct val="0"/>
                        </a:spcAft>
                        <a:defRPr sz="1600">
                          <a:solidFill>
                            <a:schemeClr val="tx1"/>
                          </a:solidFill>
                          <a:latin typeface="Tahoma" charset="0"/>
                        </a:defRPr>
                      </a:lvl9pPr>
                    </a:lstStyle>
                    <a:p>
                      <a:pPr marL="0" marR="0" lvl="0" indent="0" algn="l" defTabSz="914400" rtl="0" eaLnBrk="1" fontAlgn="base" latinLnBrk="0" hangingPunct="1">
                        <a:lnSpc>
                          <a:spcPct val="90000"/>
                        </a:lnSpc>
                        <a:spcBef>
                          <a:spcPct val="20000"/>
                        </a:spcBef>
                        <a:spcAft>
                          <a:spcPct val="0"/>
                        </a:spcAft>
                        <a:buClrTx/>
                        <a:buSzTx/>
                        <a:buFontTx/>
                        <a:buNone/>
                        <a:tabLst/>
                      </a:pPr>
                      <a:r>
                        <a:rPr kumimoji="0" lang="en-US" altLang="zh-CN" sz="1600" b="0" i="0" u="none" strike="noStrike" cap="none" normalizeH="0" baseline="0">
                          <a:ln>
                            <a:noFill/>
                          </a:ln>
                          <a:solidFill>
                            <a:schemeClr val="tx1"/>
                          </a:solidFill>
                          <a:effectLst/>
                          <a:latin typeface="Courier New" charset="0"/>
                        </a:rPr>
                        <a:t>log10(</a:t>
                      </a:r>
                      <a:r>
                        <a:rPr kumimoji="0" lang="en-US" altLang="zh-CN" sz="1600" b="1" i="0" u="none" strike="noStrike" cap="none" normalizeH="0" baseline="0">
                          <a:ln>
                            <a:noFill/>
                          </a:ln>
                          <a:solidFill>
                            <a:schemeClr val="tx1"/>
                          </a:solidFill>
                          <a:effectLst/>
                          <a:latin typeface="Tahoma" charset="0"/>
                        </a:rPr>
                        <a:t>value</a:t>
                      </a:r>
                      <a:r>
                        <a:rPr kumimoji="0" lang="en-US" altLang="zh-CN" sz="1600" b="0" i="0" u="none" strike="noStrike" cap="none" normalizeH="0" baseline="0">
                          <a:ln>
                            <a:noFill/>
                          </a:ln>
                          <a:solidFill>
                            <a:schemeClr val="tx1"/>
                          </a:solidFill>
                          <a:effectLst/>
                          <a:latin typeface="Courier New" charset="0"/>
                        </a:rPr>
                        <a: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ahoma" charset="0"/>
                        </a:defRPr>
                      </a:lvl1pPr>
                      <a:lvl2pPr>
                        <a:spcBef>
                          <a:spcPct val="20000"/>
                        </a:spcBef>
                        <a:defRPr sz="2000">
                          <a:solidFill>
                            <a:schemeClr val="tx1"/>
                          </a:solidFill>
                          <a:latin typeface="Tahoma" charset="0"/>
                        </a:defRPr>
                      </a:lvl2pPr>
                      <a:lvl3pPr>
                        <a:spcBef>
                          <a:spcPct val="20000"/>
                        </a:spcBef>
                        <a:defRPr>
                          <a:solidFill>
                            <a:schemeClr val="tx1"/>
                          </a:solidFill>
                          <a:latin typeface="Tahoma" charset="0"/>
                        </a:defRPr>
                      </a:lvl3pPr>
                      <a:lvl4pPr>
                        <a:spcBef>
                          <a:spcPct val="20000"/>
                        </a:spcBef>
                        <a:defRPr sz="1600">
                          <a:solidFill>
                            <a:schemeClr val="tx1"/>
                          </a:solidFill>
                          <a:latin typeface="Tahoma" charset="0"/>
                        </a:defRPr>
                      </a:lvl4pPr>
                      <a:lvl5pPr>
                        <a:spcBef>
                          <a:spcPct val="20000"/>
                        </a:spcBef>
                        <a:defRPr sz="1600">
                          <a:solidFill>
                            <a:schemeClr val="tx1"/>
                          </a:solidFill>
                          <a:latin typeface="Tahoma" charset="0"/>
                        </a:defRPr>
                      </a:lvl5pPr>
                      <a:lvl6pPr fontAlgn="base">
                        <a:spcBef>
                          <a:spcPct val="20000"/>
                        </a:spcBef>
                        <a:spcAft>
                          <a:spcPct val="0"/>
                        </a:spcAft>
                        <a:defRPr sz="1600">
                          <a:solidFill>
                            <a:schemeClr val="tx1"/>
                          </a:solidFill>
                          <a:latin typeface="Tahoma" charset="0"/>
                        </a:defRPr>
                      </a:lvl6pPr>
                      <a:lvl7pPr fontAlgn="base">
                        <a:spcBef>
                          <a:spcPct val="20000"/>
                        </a:spcBef>
                        <a:spcAft>
                          <a:spcPct val="0"/>
                        </a:spcAft>
                        <a:defRPr sz="1600">
                          <a:solidFill>
                            <a:schemeClr val="tx1"/>
                          </a:solidFill>
                          <a:latin typeface="Tahoma" charset="0"/>
                        </a:defRPr>
                      </a:lvl7pPr>
                      <a:lvl8pPr fontAlgn="base">
                        <a:spcBef>
                          <a:spcPct val="20000"/>
                        </a:spcBef>
                        <a:spcAft>
                          <a:spcPct val="0"/>
                        </a:spcAft>
                        <a:defRPr sz="1600">
                          <a:solidFill>
                            <a:schemeClr val="tx1"/>
                          </a:solidFill>
                          <a:latin typeface="Tahoma" charset="0"/>
                        </a:defRPr>
                      </a:lvl8pPr>
                      <a:lvl9pPr fontAlgn="base">
                        <a:spcBef>
                          <a:spcPct val="20000"/>
                        </a:spcBef>
                        <a:spcAft>
                          <a:spcPct val="0"/>
                        </a:spcAft>
                        <a:defRPr sz="1600">
                          <a:solidFill>
                            <a:schemeClr val="tx1"/>
                          </a:solidFill>
                          <a:latin typeface="Tahoma" charset="0"/>
                        </a:defRPr>
                      </a:lvl9pPr>
                    </a:lstStyle>
                    <a:p>
                      <a:pPr marL="0" marR="0" lvl="0" indent="0" algn="l" defTabSz="914400" rtl="0" eaLnBrk="1" fontAlgn="base" latinLnBrk="0" hangingPunct="1">
                        <a:lnSpc>
                          <a:spcPct val="90000"/>
                        </a:lnSpc>
                        <a:spcBef>
                          <a:spcPct val="2000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Tahoma" charset="0"/>
                        </a:rPr>
                        <a:t>以</a:t>
                      </a:r>
                      <a:r>
                        <a:rPr kumimoji="0" lang="en-US" altLang="zh-CN" sz="1600" b="0" i="0" u="none" strike="noStrike" cap="none" normalizeH="0" baseline="0" dirty="0" smtClean="0">
                          <a:ln>
                            <a:noFill/>
                          </a:ln>
                          <a:solidFill>
                            <a:schemeClr val="tx1"/>
                          </a:solidFill>
                          <a:effectLst/>
                          <a:latin typeface="Tahoma" charset="0"/>
                        </a:rPr>
                        <a:t>10</a:t>
                      </a:r>
                      <a:r>
                        <a:rPr kumimoji="0" lang="zh-CN" altLang="en-US" sz="1600" b="0" i="0" u="none" strike="noStrike" cap="none" normalizeH="0" baseline="0" dirty="0" smtClean="0">
                          <a:ln>
                            <a:noFill/>
                          </a:ln>
                          <a:solidFill>
                            <a:schemeClr val="tx1"/>
                          </a:solidFill>
                          <a:effectLst/>
                          <a:latin typeface="Tahoma" charset="0"/>
                        </a:rPr>
                        <a:t>为底的对数</a:t>
                      </a:r>
                      <a:endParaRPr kumimoji="0" lang="en-US" altLang="zh-CN" sz="1600" b="0" i="0" u="none" strike="noStrike" cap="none" normalizeH="0" baseline="0" dirty="0">
                        <a:ln>
                          <a:noFill/>
                        </a:ln>
                        <a:solidFill>
                          <a:schemeClr val="tx1"/>
                        </a:solidFill>
                        <a:effectLst/>
                        <a:latin typeface="Tahoma"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15913">
                <a:tc>
                  <a:txBody>
                    <a:bodyPr/>
                    <a:lstStyle>
                      <a:lvl1pPr>
                        <a:spcBef>
                          <a:spcPct val="20000"/>
                        </a:spcBef>
                        <a:defRPr sz="2000">
                          <a:solidFill>
                            <a:schemeClr val="tx1"/>
                          </a:solidFill>
                          <a:latin typeface="Tahoma" charset="0"/>
                        </a:defRPr>
                      </a:lvl1pPr>
                      <a:lvl2pPr>
                        <a:spcBef>
                          <a:spcPct val="20000"/>
                        </a:spcBef>
                        <a:defRPr sz="2000">
                          <a:solidFill>
                            <a:schemeClr val="tx1"/>
                          </a:solidFill>
                          <a:latin typeface="Tahoma" charset="0"/>
                        </a:defRPr>
                      </a:lvl2pPr>
                      <a:lvl3pPr>
                        <a:spcBef>
                          <a:spcPct val="20000"/>
                        </a:spcBef>
                        <a:defRPr>
                          <a:solidFill>
                            <a:schemeClr val="tx1"/>
                          </a:solidFill>
                          <a:latin typeface="Tahoma" charset="0"/>
                        </a:defRPr>
                      </a:lvl3pPr>
                      <a:lvl4pPr>
                        <a:spcBef>
                          <a:spcPct val="20000"/>
                        </a:spcBef>
                        <a:defRPr sz="1600">
                          <a:solidFill>
                            <a:schemeClr val="tx1"/>
                          </a:solidFill>
                          <a:latin typeface="Tahoma" charset="0"/>
                        </a:defRPr>
                      </a:lvl4pPr>
                      <a:lvl5pPr>
                        <a:spcBef>
                          <a:spcPct val="20000"/>
                        </a:spcBef>
                        <a:defRPr sz="1600">
                          <a:solidFill>
                            <a:schemeClr val="tx1"/>
                          </a:solidFill>
                          <a:latin typeface="Tahoma" charset="0"/>
                        </a:defRPr>
                      </a:lvl5pPr>
                      <a:lvl6pPr fontAlgn="base">
                        <a:spcBef>
                          <a:spcPct val="20000"/>
                        </a:spcBef>
                        <a:spcAft>
                          <a:spcPct val="0"/>
                        </a:spcAft>
                        <a:defRPr sz="1600">
                          <a:solidFill>
                            <a:schemeClr val="tx1"/>
                          </a:solidFill>
                          <a:latin typeface="Tahoma" charset="0"/>
                        </a:defRPr>
                      </a:lvl6pPr>
                      <a:lvl7pPr fontAlgn="base">
                        <a:spcBef>
                          <a:spcPct val="20000"/>
                        </a:spcBef>
                        <a:spcAft>
                          <a:spcPct val="0"/>
                        </a:spcAft>
                        <a:defRPr sz="1600">
                          <a:solidFill>
                            <a:schemeClr val="tx1"/>
                          </a:solidFill>
                          <a:latin typeface="Tahoma" charset="0"/>
                        </a:defRPr>
                      </a:lvl7pPr>
                      <a:lvl8pPr fontAlgn="base">
                        <a:spcBef>
                          <a:spcPct val="20000"/>
                        </a:spcBef>
                        <a:spcAft>
                          <a:spcPct val="0"/>
                        </a:spcAft>
                        <a:defRPr sz="1600">
                          <a:solidFill>
                            <a:schemeClr val="tx1"/>
                          </a:solidFill>
                          <a:latin typeface="Tahoma" charset="0"/>
                        </a:defRPr>
                      </a:lvl8pPr>
                      <a:lvl9pPr fontAlgn="base">
                        <a:spcBef>
                          <a:spcPct val="20000"/>
                        </a:spcBef>
                        <a:spcAft>
                          <a:spcPct val="0"/>
                        </a:spcAft>
                        <a:defRPr sz="1600">
                          <a:solidFill>
                            <a:schemeClr val="tx1"/>
                          </a:solidFill>
                          <a:latin typeface="Tahoma" charset="0"/>
                        </a:defRPr>
                      </a:lvl9pPr>
                    </a:lstStyle>
                    <a:p>
                      <a:pPr marL="0" marR="0" lvl="0" indent="0" algn="l" defTabSz="914400" rtl="0" eaLnBrk="1" fontAlgn="base" latinLnBrk="0" hangingPunct="1">
                        <a:lnSpc>
                          <a:spcPct val="90000"/>
                        </a:lnSpc>
                        <a:spcBef>
                          <a:spcPct val="20000"/>
                        </a:spcBef>
                        <a:spcAft>
                          <a:spcPct val="0"/>
                        </a:spcAft>
                        <a:buClrTx/>
                        <a:buSzTx/>
                        <a:buFontTx/>
                        <a:buNone/>
                        <a:tabLst/>
                      </a:pPr>
                      <a:r>
                        <a:rPr kumimoji="0" lang="en-US" altLang="zh-CN" sz="1600" b="0" i="0" u="none" strike="noStrike" cap="none" normalizeH="0" baseline="0">
                          <a:ln>
                            <a:noFill/>
                          </a:ln>
                          <a:solidFill>
                            <a:schemeClr val="tx1"/>
                          </a:solidFill>
                          <a:effectLst/>
                          <a:latin typeface="Courier New" charset="0"/>
                        </a:rPr>
                        <a:t>max(</a:t>
                      </a:r>
                      <a:r>
                        <a:rPr kumimoji="0" lang="en-US" altLang="zh-CN" sz="1600" b="1" i="0" u="none" strike="noStrike" cap="none" normalizeH="0" baseline="0">
                          <a:ln>
                            <a:noFill/>
                          </a:ln>
                          <a:solidFill>
                            <a:schemeClr val="tx1"/>
                          </a:solidFill>
                          <a:effectLst/>
                          <a:latin typeface="Tahoma" charset="0"/>
                        </a:rPr>
                        <a:t>value1</a:t>
                      </a:r>
                      <a:r>
                        <a:rPr kumimoji="0" lang="en-US" altLang="zh-CN" sz="1600" b="0" i="0" u="none" strike="noStrike" cap="none" normalizeH="0" baseline="0">
                          <a:ln>
                            <a:noFill/>
                          </a:ln>
                          <a:solidFill>
                            <a:schemeClr val="tx1"/>
                          </a:solidFill>
                          <a:effectLst/>
                          <a:latin typeface="Courier New" charset="0"/>
                        </a:rPr>
                        <a:t>,</a:t>
                      </a:r>
                      <a:r>
                        <a:rPr kumimoji="0" lang="en-US" altLang="zh-CN" sz="1600" b="0" i="0" u="none" strike="noStrike" cap="none" normalizeH="0" baseline="0">
                          <a:ln>
                            <a:noFill/>
                          </a:ln>
                          <a:solidFill>
                            <a:schemeClr val="tx1"/>
                          </a:solidFill>
                          <a:effectLst/>
                          <a:latin typeface="Tahoma" charset="0"/>
                        </a:rPr>
                        <a:t> </a:t>
                      </a:r>
                      <a:r>
                        <a:rPr kumimoji="0" lang="en-US" altLang="zh-CN" sz="1600" b="1" i="0" u="none" strike="noStrike" cap="none" normalizeH="0" baseline="0">
                          <a:ln>
                            <a:noFill/>
                          </a:ln>
                          <a:solidFill>
                            <a:schemeClr val="tx1"/>
                          </a:solidFill>
                          <a:effectLst/>
                          <a:latin typeface="Tahoma" charset="0"/>
                        </a:rPr>
                        <a:t>value2</a:t>
                      </a:r>
                      <a:r>
                        <a:rPr kumimoji="0" lang="en-US" altLang="zh-CN" sz="1600" b="0" i="0" u="none" strike="noStrike" cap="none" normalizeH="0" baseline="0">
                          <a:ln>
                            <a:noFill/>
                          </a:ln>
                          <a:solidFill>
                            <a:schemeClr val="tx1"/>
                          </a:solidFill>
                          <a:effectLst/>
                          <a:latin typeface="Courier New" charset="0"/>
                        </a:rPr>
                        <a: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ahoma" charset="0"/>
                        </a:defRPr>
                      </a:lvl1pPr>
                      <a:lvl2pPr>
                        <a:spcBef>
                          <a:spcPct val="20000"/>
                        </a:spcBef>
                        <a:defRPr sz="2000">
                          <a:solidFill>
                            <a:schemeClr val="tx1"/>
                          </a:solidFill>
                          <a:latin typeface="Tahoma" charset="0"/>
                        </a:defRPr>
                      </a:lvl2pPr>
                      <a:lvl3pPr>
                        <a:spcBef>
                          <a:spcPct val="20000"/>
                        </a:spcBef>
                        <a:defRPr>
                          <a:solidFill>
                            <a:schemeClr val="tx1"/>
                          </a:solidFill>
                          <a:latin typeface="Tahoma" charset="0"/>
                        </a:defRPr>
                      </a:lvl3pPr>
                      <a:lvl4pPr>
                        <a:spcBef>
                          <a:spcPct val="20000"/>
                        </a:spcBef>
                        <a:defRPr sz="1600">
                          <a:solidFill>
                            <a:schemeClr val="tx1"/>
                          </a:solidFill>
                          <a:latin typeface="Tahoma" charset="0"/>
                        </a:defRPr>
                      </a:lvl4pPr>
                      <a:lvl5pPr>
                        <a:spcBef>
                          <a:spcPct val="20000"/>
                        </a:spcBef>
                        <a:defRPr sz="1600">
                          <a:solidFill>
                            <a:schemeClr val="tx1"/>
                          </a:solidFill>
                          <a:latin typeface="Tahoma" charset="0"/>
                        </a:defRPr>
                      </a:lvl5pPr>
                      <a:lvl6pPr fontAlgn="base">
                        <a:spcBef>
                          <a:spcPct val="20000"/>
                        </a:spcBef>
                        <a:spcAft>
                          <a:spcPct val="0"/>
                        </a:spcAft>
                        <a:defRPr sz="1600">
                          <a:solidFill>
                            <a:schemeClr val="tx1"/>
                          </a:solidFill>
                          <a:latin typeface="Tahoma" charset="0"/>
                        </a:defRPr>
                      </a:lvl6pPr>
                      <a:lvl7pPr fontAlgn="base">
                        <a:spcBef>
                          <a:spcPct val="20000"/>
                        </a:spcBef>
                        <a:spcAft>
                          <a:spcPct val="0"/>
                        </a:spcAft>
                        <a:defRPr sz="1600">
                          <a:solidFill>
                            <a:schemeClr val="tx1"/>
                          </a:solidFill>
                          <a:latin typeface="Tahoma" charset="0"/>
                        </a:defRPr>
                      </a:lvl7pPr>
                      <a:lvl8pPr fontAlgn="base">
                        <a:spcBef>
                          <a:spcPct val="20000"/>
                        </a:spcBef>
                        <a:spcAft>
                          <a:spcPct val="0"/>
                        </a:spcAft>
                        <a:defRPr sz="1600">
                          <a:solidFill>
                            <a:schemeClr val="tx1"/>
                          </a:solidFill>
                          <a:latin typeface="Tahoma" charset="0"/>
                        </a:defRPr>
                      </a:lvl8pPr>
                      <a:lvl9pPr fontAlgn="base">
                        <a:spcBef>
                          <a:spcPct val="20000"/>
                        </a:spcBef>
                        <a:spcAft>
                          <a:spcPct val="0"/>
                        </a:spcAft>
                        <a:defRPr sz="1600">
                          <a:solidFill>
                            <a:schemeClr val="tx1"/>
                          </a:solidFill>
                          <a:latin typeface="Tahoma" charset="0"/>
                        </a:defRPr>
                      </a:lvl9pPr>
                    </a:lstStyle>
                    <a:p>
                      <a:pPr marL="0" marR="0" lvl="0" indent="0" algn="l" defTabSz="914400" rtl="0" eaLnBrk="1" fontAlgn="base" latinLnBrk="0" hangingPunct="1">
                        <a:lnSpc>
                          <a:spcPct val="90000"/>
                        </a:lnSpc>
                        <a:spcBef>
                          <a:spcPct val="2000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Tahoma" charset="0"/>
                        </a:rPr>
                        <a:t>最大数</a:t>
                      </a:r>
                      <a:endParaRPr kumimoji="0" lang="en-US" altLang="zh-CN" sz="1600" b="0" i="0" u="none" strike="noStrike" cap="none" normalizeH="0" baseline="0" dirty="0">
                        <a:ln>
                          <a:noFill/>
                        </a:ln>
                        <a:solidFill>
                          <a:schemeClr val="tx1"/>
                        </a:solidFill>
                        <a:effectLst/>
                        <a:latin typeface="Tahoma"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17500">
                <a:tc>
                  <a:txBody>
                    <a:bodyPr/>
                    <a:lstStyle>
                      <a:lvl1pPr>
                        <a:spcBef>
                          <a:spcPct val="20000"/>
                        </a:spcBef>
                        <a:defRPr sz="2000">
                          <a:solidFill>
                            <a:schemeClr val="tx1"/>
                          </a:solidFill>
                          <a:latin typeface="Tahoma" charset="0"/>
                        </a:defRPr>
                      </a:lvl1pPr>
                      <a:lvl2pPr>
                        <a:spcBef>
                          <a:spcPct val="20000"/>
                        </a:spcBef>
                        <a:defRPr sz="2000">
                          <a:solidFill>
                            <a:schemeClr val="tx1"/>
                          </a:solidFill>
                          <a:latin typeface="Tahoma" charset="0"/>
                        </a:defRPr>
                      </a:lvl2pPr>
                      <a:lvl3pPr>
                        <a:spcBef>
                          <a:spcPct val="20000"/>
                        </a:spcBef>
                        <a:defRPr>
                          <a:solidFill>
                            <a:schemeClr val="tx1"/>
                          </a:solidFill>
                          <a:latin typeface="Tahoma" charset="0"/>
                        </a:defRPr>
                      </a:lvl3pPr>
                      <a:lvl4pPr>
                        <a:spcBef>
                          <a:spcPct val="20000"/>
                        </a:spcBef>
                        <a:defRPr sz="1600">
                          <a:solidFill>
                            <a:schemeClr val="tx1"/>
                          </a:solidFill>
                          <a:latin typeface="Tahoma" charset="0"/>
                        </a:defRPr>
                      </a:lvl4pPr>
                      <a:lvl5pPr>
                        <a:spcBef>
                          <a:spcPct val="20000"/>
                        </a:spcBef>
                        <a:defRPr sz="1600">
                          <a:solidFill>
                            <a:schemeClr val="tx1"/>
                          </a:solidFill>
                          <a:latin typeface="Tahoma" charset="0"/>
                        </a:defRPr>
                      </a:lvl5pPr>
                      <a:lvl6pPr fontAlgn="base">
                        <a:spcBef>
                          <a:spcPct val="20000"/>
                        </a:spcBef>
                        <a:spcAft>
                          <a:spcPct val="0"/>
                        </a:spcAft>
                        <a:defRPr sz="1600">
                          <a:solidFill>
                            <a:schemeClr val="tx1"/>
                          </a:solidFill>
                          <a:latin typeface="Tahoma" charset="0"/>
                        </a:defRPr>
                      </a:lvl6pPr>
                      <a:lvl7pPr fontAlgn="base">
                        <a:spcBef>
                          <a:spcPct val="20000"/>
                        </a:spcBef>
                        <a:spcAft>
                          <a:spcPct val="0"/>
                        </a:spcAft>
                        <a:defRPr sz="1600">
                          <a:solidFill>
                            <a:schemeClr val="tx1"/>
                          </a:solidFill>
                          <a:latin typeface="Tahoma" charset="0"/>
                        </a:defRPr>
                      </a:lvl7pPr>
                      <a:lvl8pPr fontAlgn="base">
                        <a:spcBef>
                          <a:spcPct val="20000"/>
                        </a:spcBef>
                        <a:spcAft>
                          <a:spcPct val="0"/>
                        </a:spcAft>
                        <a:defRPr sz="1600">
                          <a:solidFill>
                            <a:schemeClr val="tx1"/>
                          </a:solidFill>
                          <a:latin typeface="Tahoma" charset="0"/>
                        </a:defRPr>
                      </a:lvl8pPr>
                      <a:lvl9pPr fontAlgn="base">
                        <a:spcBef>
                          <a:spcPct val="20000"/>
                        </a:spcBef>
                        <a:spcAft>
                          <a:spcPct val="0"/>
                        </a:spcAft>
                        <a:defRPr sz="1600">
                          <a:solidFill>
                            <a:schemeClr val="tx1"/>
                          </a:solidFill>
                          <a:latin typeface="Tahoma" charset="0"/>
                        </a:defRPr>
                      </a:lvl9pPr>
                    </a:lstStyle>
                    <a:p>
                      <a:pPr marL="0" marR="0" lvl="0" indent="0" algn="l" defTabSz="914400" rtl="0" eaLnBrk="1" fontAlgn="base" latinLnBrk="0" hangingPunct="1">
                        <a:lnSpc>
                          <a:spcPct val="90000"/>
                        </a:lnSpc>
                        <a:spcBef>
                          <a:spcPct val="20000"/>
                        </a:spcBef>
                        <a:spcAft>
                          <a:spcPct val="0"/>
                        </a:spcAft>
                        <a:buClrTx/>
                        <a:buSzTx/>
                        <a:buFontTx/>
                        <a:buNone/>
                        <a:tabLst/>
                      </a:pPr>
                      <a:r>
                        <a:rPr kumimoji="0" lang="en-US" altLang="zh-CN" sz="1600" b="0" i="0" u="none" strike="noStrike" cap="none" normalizeH="0" baseline="0">
                          <a:ln>
                            <a:noFill/>
                          </a:ln>
                          <a:solidFill>
                            <a:schemeClr val="tx1"/>
                          </a:solidFill>
                          <a:effectLst/>
                          <a:latin typeface="Courier New" charset="0"/>
                        </a:rPr>
                        <a:t>min(</a:t>
                      </a:r>
                      <a:r>
                        <a:rPr kumimoji="0" lang="en-US" altLang="zh-CN" sz="1600" b="1" i="0" u="none" strike="noStrike" cap="none" normalizeH="0" baseline="0">
                          <a:ln>
                            <a:noFill/>
                          </a:ln>
                          <a:solidFill>
                            <a:schemeClr val="tx1"/>
                          </a:solidFill>
                          <a:effectLst/>
                          <a:latin typeface="Tahoma" charset="0"/>
                        </a:rPr>
                        <a:t>value1</a:t>
                      </a:r>
                      <a:r>
                        <a:rPr kumimoji="0" lang="en-US" altLang="zh-CN" sz="1600" b="0" i="0" u="none" strike="noStrike" cap="none" normalizeH="0" baseline="0">
                          <a:ln>
                            <a:noFill/>
                          </a:ln>
                          <a:solidFill>
                            <a:schemeClr val="tx1"/>
                          </a:solidFill>
                          <a:effectLst/>
                          <a:latin typeface="Courier New" charset="0"/>
                        </a:rPr>
                        <a:t>,</a:t>
                      </a:r>
                      <a:r>
                        <a:rPr kumimoji="0" lang="en-US" altLang="zh-CN" sz="1600" b="0" i="0" u="none" strike="noStrike" cap="none" normalizeH="0" baseline="0">
                          <a:ln>
                            <a:noFill/>
                          </a:ln>
                          <a:solidFill>
                            <a:schemeClr val="tx1"/>
                          </a:solidFill>
                          <a:effectLst/>
                          <a:latin typeface="Tahoma" charset="0"/>
                        </a:rPr>
                        <a:t> </a:t>
                      </a:r>
                      <a:r>
                        <a:rPr kumimoji="0" lang="en-US" altLang="zh-CN" sz="1600" b="1" i="0" u="none" strike="noStrike" cap="none" normalizeH="0" baseline="0">
                          <a:ln>
                            <a:noFill/>
                          </a:ln>
                          <a:solidFill>
                            <a:schemeClr val="tx1"/>
                          </a:solidFill>
                          <a:effectLst/>
                          <a:latin typeface="Tahoma" charset="0"/>
                        </a:rPr>
                        <a:t>value2</a:t>
                      </a:r>
                      <a:r>
                        <a:rPr kumimoji="0" lang="en-US" altLang="zh-CN" sz="1600" b="0" i="0" u="none" strike="noStrike" cap="none" normalizeH="0" baseline="0">
                          <a:ln>
                            <a:noFill/>
                          </a:ln>
                          <a:solidFill>
                            <a:schemeClr val="tx1"/>
                          </a:solidFill>
                          <a:effectLst/>
                          <a:latin typeface="Courier New" charset="0"/>
                        </a:rPr>
                        <a: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ahoma" charset="0"/>
                        </a:defRPr>
                      </a:lvl1pPr>
                      <a:lvl2pPr>
                        <a:spcBef>
                          <a:spcPct val="20000"/>
                        </a:spcBef>
                        <a:defRPr sz="2000">
                          <a:solidFill>
                            <a:schemeClr val="tx1"/>
                          </a:solidFill>
                          <a:latin typeface="Tahoma" charset="0"/>
                        </a:defRPr>
                      </a:lvl2pPr>
                      <a:lvl3pPr>
                        <a:spcBef>
                          <a:spcPct val="20000"/>
                        </a:spcBef>
                        <a:defRPr>
                          <a:solidFill>
                            <a:schemeClr val="tx1"/>
                          </a:solidFill>
                          <a:latin typeface="Tahoma" charset="0"/>
                        </a:defRPr>
                      </a:lvl3pPr>
                      <a:lvl4pPr>
                        <a:spcBef>
                          <a:spcPct val="20000"/>
                        </a:spcBef>
                        <a:defRPr sz="1600">
                          <a:solidFill>
                            <a:schemeClr val="tx1"/>
                          </a:solidFill>
                          <a:latin typeface="Tahoma" charset="0"/>
                        </a:defRPr>
                      </a:lvl4pPr>
                      <a:lvl5pPr>
                        <a:spcBef>
                          <a:spcPct val="20000"/>
                        </a:spcBef>
                        <a:defRPr sz="1600">
                          <a:solidFill>
                            <a:schemeClr val="tx1"/>
                          </a:solidFill>
                          <a:latin typeface="Tahoma" charset="0"/>
                        </a:defRPr>
                      </a:lvl5pPr>
                      <a:lvl6pPr fontAlgn="base">
                        <a:spcBef>
                          <a:spcPct val="20000"/>
                        </a:spcBef>
                        <a:spcAft>
                          <a:spcPct val="0"/>
                        </a:spcAft>
                        <a:defRPr sz="1600">
                          <a:solidFill>
                            <a:schemeClr val="tx1"/>
                          </a:solidFill>
                          <a:latin typeface="Tahoma" charset="0"/>
                        </a:defRPr>
                      </a:lvl6pPr>
                      <a:lvl7pPr fontAlgn="base">
                        <a:spcBef>
                          <a:spcPct val="20000"/>
                        </a:spcBef>
                        <a:spcAft>
                          <a:spcPct val="0"/>
                        </a:spcAft>
                        <a:defRPr sz="1600">
                          <a:solidFill>
                            <a:schemeClr val="tx1"/>
                          </a:solidFill>
                          <a:latin typeface="Tahoma" charset="0"/>
                        </a:defRPr>
                      </a:lvl7pPr>
                      <a:lvl8pPr fontAlgn="base">
                        <a:spcBef>
                          <a:spcPct val="20000"/>
                        </a:spcBef>
                        <a:spcAft>
                          <a:spcPct val="0"/>
                        </a:spcAft>
                        <a:defRPr sz="1600">
                          <a:solidFill>
                            <a:schemeClr val="tx1"/>
                          </a:solidFill>
                          <a:latin typeface="Tahoma" charset="0"/>
                        </a:defRPr>
                      </a:lvl8pPr>
                      <a:lvl9pPr fontAlgn="base">
                        <a:spcBef>
                          <a:spcPct val="20000"/>
                        </a:spcBef>
                        <a:spcAft>
                          <a:spcPct val="0"/>
                        </a:spcAft>
                        <a:defRPr sz="1600">
                          <a:solidFill>
                            <a:schemeClr val="tx1"/>
                          </a:solidFill>
                          <a:latin typeface="Tahoma" charset="0"/>
                        </a:defRPr>
                      </a:lvl9pPr>
                    </a:lstStyle>
                    <a:p>
                      <a:pPr marL="0" marR="0" lvl="0" indent="0" algn="l" defTabSz="914400" rtl="0" eaLnBrk="1" fontAlgn="base" latinLnBrk="0" hangingPunct="1">
                        <a:lnSpc>
                          <a:spcPct val="90000"/>
                        </a:lnSpc>
                        <a:spcBef>
                          <a:spcPct val="2000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Tahoma" charset="0"/>
                        </a:rPr>
                        <a:t>最小数</a:t>
                      </a:r>
                      <a:endParaRPr kumimoji="0" lang="en-US" altLang="zh-CN" sz="1600" b="0" i="0" u="none" strike="noStrike" cap="none" normalizeH="0" baseline="0" dirty="0">
                        <a:ln>
                          <a:noFill/>
                        </a:ln>
                        <a:solidFill>
                          <a:schemeClr val="tx1"/>
                        </a:solidFill>
                        <a:effectLst/>
                        <a:latin typeface="Tahoma"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17500">
                <a:tc>
                  <a:txBody>
                    <a:bodyPr/>
                    <a:lstStyle>
                      <a:lvl1pPr>
                        <a:spcBef>
                          <a:spcPct val="20000"/>
                        </a:spcBef>
                        <a:defRPr sz="2000">
                          <a:solidFill>
                            <a:schemeClr val="tx1"/>
                          </a:solidFill>
                          <a:latin typeface="Tahoma" charset="0"/>
                        </a:defRPr>
                      </a:lvl1pPr>
                      <a:lvl2pPr>
                        <a:spcBef>
                          <a:spcPct val="20000"/>
                        </a:spcBef>
                        <a:defRPr sz="2000">
                          <a:solidFill>
                            <a:schemeClr val="tx1"/>
                          </a:solidFill>
                          <a:latin typeface="Tahoma" charset="0"/>
                        </a:defRPr>
                      </a:lvl2pPr>
                      <a:lvl3pPr>
                        <a:spcBef>
                          <a:spcPct val="20000"/>
                        </a:spcBef>
                        <a:defRPr>
                          <a:solidFill>
                            <a:schemeClr val="tx1"/>
                          </a:solidFill>
                          <a:latin typeface="Tahoma" charset="0"/>
                        </a:defRPr>
                      </a:lvl3pPr>
                      <a:lvl4pPr>
                        <a:spcBef>
                          <a:spcPct val="20000"/>
                        </a:spcBef>
                        <a:defRPr sz="1600">
                          <a:solidFill>
                            <a:schemeClr val="tx1"/>
                          </a:solidFill>
                          <a:latin typeface="Tahoma" charset="0"/>
                        </a:defRPr>
                      </a:lvl4pPr>
                      <a:lvl5pPr>
                        <a:spcBef>
                          <a:spcPct val="20000"/>
                        </a:spcBef>
                        <a:defRPr sz="1600">
                          <a:solidFill>
                            <a:schemeClr val="tx1"/>
                          </a:solidFill>
                          <a:latin typeface="Tahoma" charset="0"/>
                        </a:defRPr>
                      </a:lvl5pPr>
                      <a:lvl6pPr fontAlgn="base">
                        <a:spcBef>
                          <a:spcPct val="20000"/>
                        </a:spcBef>
                        <a:spcAft>
                          <a:spcPct val="0"/>
                        </a:spcAft>
                        <a:defRPr sz="1600">
                          <a:solidFill>
                            <a:schemeClr val="tx1"/>
                          </a:solidFill>
                          <a:latin typeface="Tahoma" charset="0"/>
                        </a:defRPr>
                      </a:lvl6pPr>
                      <a:lvl7pPr fontAlgn="base">
                        <a:spcBef>
                          <a:spcPct val="20000"/>
                        </a:spcBef>
                        <a:spcAft>
                          <a:spcPct val="0"/>
                        </a:spcAft>
                        <a:defRPr sz="1600">
                          <a:solidFill>
                            <a:schemeClr val="tx1"/>
                          </a:solidFill>
                          <a:latin typeface="Tahoma" charset="0"/>
                        </a:defRPr>
                      </a:lvl7pPr>
                      <a:lvl8pPr fontAlgn="base">
                        <a:spcBef>
                          <a:spcPct val="20000"/>
                        </a:spcBef>
                        <a:spcAft>
                          <a:spcPct val="0"/>
                        </a:spcAft>
                        <a:defRPr sz="1600">
                          <a:solidFill>
                            <a:schemeClr val="tx1"/>
                          </a:solidFill>
                          <a:latin typeface="Tahoma" charset="0"/>
                        </a:defRPr>
                      </a:lvl8pPr>
                      <a:lvl9pPr fontAlgn="base">
                        <a:spcBef>
                          <a:spcPct val="20000"/>
                        </a:spcBef>
                        <a:spcAft>
                          <a:spcPct val="0"/>
                        </a:spcAft>
                        <a:defRPr sz="1600">
                          <a:solidFill>
                            <a:schemeClr val="tx1"/>
                          </a:solidFill>
                          <a:latin typeface="Tahoma" charset="0"/>
                        </a:defRPr>
                      </a:lvl9pPr>
                    </a:lstStyle>
                    <a:p>
                      <a:pPr marL="0" marR="0" lvl="0" indent="0" algn="l" defTabSz="914400" rtl="0" eaLnBrk="1" fontAlgn="base" latinLnBrk="0" hangingPunct="1">
                        <a:lnSpc>
                          <a:spcPct val="90000"/>
                        </a:lnSpc>
                        <a:spcBef>
                          <a:spcPct val="20000"/>
                        </a:spcBef>
                        <a:spcAft>
                          <a:spcPct val="0"/>
                        </a:spcAft>
                        <a:buClrTx/>
                        <a:buSzTx/>
                        <a:buFontTx/>
                        <a:buNone/>
                        <a:tabLst/>
                      </a:pPr>
                      <a:r>
                        <a:rPr kumimoji="0" lang="en-US" altLang="zh-CN" sz="1600" b="0" i="0" u="none" strike="noStrike" cap="none" normalizeH="0" baseline="0">
                          <a:ln>
                            <a:noFill/>
                          </a:ln>
                          <a:solidFill>
                            <a:schemeClr val="tx1"/>
                          </a:solidFill>
                          <a:effectLst/>
                          <a:latin typeface="Courier New" charset="0"/>
                        </a:rPr>
                        <a:t>round(</a:t>
                      </a:r>
                      <a:r>
                        <a:rPr kumimoji="0" lang="en-US" altLang="zh-CN" sz="1600" b="1" i="0" u="none" strike="noStrike" cap="none" normalizeH="0" baseline="0">
                          <a:ln>
                            <a:noFill/>
                          </a:ln>
                          <a:solidFill>
                            <a:schemeClr val="tx1"/>
                          </a:solidFill>
                          <a:effectLst/>
                          <a:latin typeface="Tahoma" charset="0"/>
                        </a:rPr>
                        <a:t>value</a:t>
                      </a:r>
                      <a:r>
                        <a:rPr kumimoji="0" lang="en-US" altLang="zh-CN" sz="1600" b="0" i="0" u="none" strike="noStrike" cap="none" normalizeH="0" baseline="0">
                          <a:ln>
                            <a:noFill/>
                          </a:ln>
                          <a:solidFill>
                            <a:schemeClr val="tx1"/>
                          </a:solidFill>
                          <a:effectLst/>
                          <a:latin typeface="Courier New" charset="0"/>
                        </a:rPr>
                        <a: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ahoma" charset="0"/>
                        </a:defRPr>
                      </a:lvl1pPr>
                      <a:lvl2pPr>
                        <a:spcBef>
                          <a:spcPct val="20000"/>
                        </a:spcBef>
                        <a:defRPr sz="2000">
                          <a:solidFill>
                            <a:schemeClr val="tx1"/>
                          </a:solidFill>
                          <a:latin typeface="Tahoma" charset="0"/>
                        </a:defRPr>
                      </a:lvl2pPr>
                      <a:lvl3pPr>
                        <a:spcBef>
                          <a:spcPct val="20000"/>
                        </a:spcBef>
                        <a:defRPr>
                          <a:solidFill>
                            <a:schemeClr val="tx1"/>
                          </a:solidFill>
                          <a:latin typeface="Tahoma" charset="0"/>
                        </a:defRPr>
                      </a:lvl3pPr>
                      <a:lvl4pPr>
                        <a:spcBef>
                          <a:spcPct val="20000"/>
                        </a:spcBef>
                        <a:defRPr sz="1600">
                          <a:solidFill>
                            <a:schemeClr val="tx1"/>
                          </a:solidFill>
                          <a:latin typeface="Tahoma" charset="0"/>
                        </a:defRPr>
                      </a:lvl4pPr>
                      <a:lvl5pPr>
                        <a:spcBef>
                          <a:spcPct val="20000"/>
                        </a:spcBef>
                        <a:defRPr sz="1600">
                          <a:solidFill>
                            <a:schemeClr val="tx1"/>
                          </a:solidFill>
                          <a:latin typeface="Tahoma" charset="0"/>
                        </a:defRPr>
                      </a:lvl5pPr>
                      <a:lvl6pPr fontAlgn="base">
                        <a:spcBef>
                          <a:spcPct val="20000"/>
                        </a:spcBef>
                        <a:spcAft>
                          <a:spcPct val="0"/>
                        </a:spcAft>
                        <a:defRPr sz="1600">
                          <a:solidFill>
                            <a:schemeClr val="tx1"/>
                          </a:solidFill>
                          <a:latin typeface="Tahoma" charset="0"/>
                        </a:defRPr>
                      </a:lvl6pPr>
                      <a:lvl7pPr fontAlgn="base">
                        <a:spcBef>
                          <a:spcPct val="20000"/>
                        </a:spcBef>
                        <a:spcAft>
                          <a:spcPct val="0"/>
                        </a:spcAft>
                        <a:defRPr sz="1600">
                          <a:solidFill>
                            <a:schemeClr val="tx1"/>
                          </a:solidFill>
                          <a:latin typeface="Tahoma" charset="0"/>
                        </a:defRPr>
                      </a:lvl7pPr>
                      <a:lvl8pPr fontAlgn="base">
                        <a:spcBef>
                          <a:spcPct val="20000"/>
                        </a:spcBef>
                        <a:spcAft>
                          <a:spcPct val="0"/>
                        </a:spcAft>
                        <a:defRPr sz="1600">
                          <a:solidFill>
                            <a:schemeClr val="tx1"/>
                          </a:solidFill>
                          <a:latin typeface="Tahoma" charset="0"/>
                        </a:defRPr>
                      </a:lvl8pPr>
                      <a:lvl9pPr fontAlgn="base">
                        <a:spcBef>
                          <a:spcPct val="20000"/>
                        </a:spcBef>
                        <a:spcAft>
                          <a:spcPct val="0"/>
                        </a:spcAft>
                        <a:defRPr sz="1600">
                          <a:solidFill>
                            <a:schemeClr val="tx1"/>
                          </a:solidFill>
                          <a:latin typeface="Tahoma" charset="0"/>
                        </a:defRPr>
                      </a:lvl9pPr>
                    </a:lstStyle>
                    <a:p>
                      <a:pPr marL="0" marR="0" lvl="0" indent="0" algn="l" defTabSz="914400" rtl="0" eaLnBrk="1" fontAlgn="base" latinLnBrk="0" hangingPunct="1">
                        <a:lnSpc>
                          <a:spcPct val="90000"/>
                        </a:lnSpc>
                        <a:spcBef>
                          <a:spcPct val="2000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Tahoma" charset="0"/>
                        </a:rPr>
                        <a:t>四舍五入</a:t>
                      </a:r>
                      <a:endParaRPr kumimoji="0" lang="en-US" altLang="zh-CN" sz="1600" b="0" i="0" u="none" strike="noStrike" cap="none" normalizeH="0" baseline="0" dirty="0">
                        <a:ln>
                          <a:noFill/>
                        </a:ln>
                        <a:solidFill>
                          <a:schemeClr val="tx1"/>
                        </a:solidFill>
                        <a:effectLst/>
                        <a:latin typeface="Tahoma"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15913">
                <a:tc>
                  <a:txBody>
                    <a:bodyPr/>
                    <a:lstStyle>
                      <a:lvl1pPr>
                        <a:spcBef>
                          <a:spcPct val="20000"/>
                        </a:spcBef>
                        <a:defRPr sz="2000">
                          <a:solidFill>
                            <a:schemeClr val="tx1"/>
                          </a:solidFill>
                          <a:latin typeface="Tahoma" charset="0"/>
                        </a:defRPr>
                      </a:lvl1pPr>
                      <a:lvl2pPr>
                        <a:spcBef>
                          <a:spcPct val="20000"/>
                        </a:spcBef>
                        <a:defRPr sz="2000">
                          <a:solidFill>
                            <a:schemeClr val="tx1"/>
                          </a:solidFill>
                          <a:latin typeface="Tahoma" charset="0"/>
                        </a:defRPr>
                      </a:lvl2pPr>
                      <a:lvl3pPr>
                        <a:spcBef>
                          <a:spcPct val="20000"/>
                        </a:spcBef>
                        <a:defRPr>
                          <a:solidFill>
                            <a:schemeClr val="tx1"/>
                          </a:solidFill>
                          <a:latin typeface="Tahoma" charset="0"/>
                        </a:defRPr>
                      </a:lvl3pPr>
                      <a:lvl4pPr>
                        <a:spcBef>
                          <a:spcPct val="20000"/>
                        </a:spcBef>
                        <a:defRPr sz="1600">
                          <a:solidFill>
                            <a:schemeClr val="tx1"/>
                          </a:solidFill>
                          <a:latin typeface="Tahoma" charset="0"/>
                        </a:defRPr>
                      </a:lvl4pPr>
                      <a:lvl5pPr>
                        <a:spcBef>
                          <a:spcPct val="20000"/>
                        </a:spcBef>
                        <a:defRPr sz="1600">
                          <a:solidFill>
                            <a:schemeClr val="tx1"/>
                          </a:solidFill>
                          <a:latin typeface="Tahoma" charset="0"/>
                        </a:defRPr>
                      </a:lvl5pPr>
                      <a:lvl6pPr fontAlgn="base">
                        <a:spcBef>
                          <a:spcPct val="20000"/>
                        </a:spcBef>
                        <a:spcAft>
                          <a:spcPct val="0"/>
                        </a:spcAft>
                        <a:defRPr sz="1600">
                          <a:solidFill>
                            <a:schemeClr val="tx1"/>
                          </a:solidFill>
                          <a:latin typeface="Tahoma" charset="0"/>
                        </a:defRPr>
                      </a:lvl6pPr>
                      <a:lvl7pPr fontAlgn="base">
                        <a:spcBef>
                          <a:spcPct val="20000"/>
                        </a:spcBef>
                        <a:spcAft>
                          <a:spcPct val="0"/>
                        </a:spcAft>
                        <a:defRPr sz="1600">
                          <a:solidFill>
                            <a:schemeClr val="tx1"/>
                          </a:solidFill>
                          <a:latin typeface="Tahoma" charset="0"/>
                        </a:defRPr>
                      </a:lvl7pPr>
                      <a:lvl8pPr fontAlgn="base">
                        <a:spcBef>
                          <a:spcPct val="20000"/>
                        </a:spcBef>
                        <a:spcAft>
                          <a:spcPct val="0"/>
                        </a:spcAft>
                        <a:defRPr sz="1600">
                          <a:solidFill>
                            <a:schemeClr val="tx1"/>
                          </a:solidFill>
                          <a:latin typeface="Tahoma" charset="0"/>
                        </a:defRPr>
                      </a:lvl8pPr>
                      <a:lvl9pPr fontAlgn="base">
                        <a:spcBef>
                          <a:spcPct val="20000"/>
                        </a:spcBef>
                        <a:spcAft>
                          <a:spcPct val="0"/>
                        </a:spcAft>
                        <a:defRPr sz="1600">
                          <a:solidFill>
                            <a:schemeClr val="tx1"/>
                          </a:solidFill>
                          <a:latin typeface="Tahoma" charset="0"/>
                        </a:defRPr>
                      </a:lvl9pPr>
                    </a:lstStyle>
                    <a:p>
                      <a:pPr marL="0" marR="0" lvl="0" indent="0" algn="l" defTabSz="914400" rtl="0" eaLnBrk="1" fontAlgn="base" latinLnBrk="0" hangingPunct="1">
                        <a:lnSpc>
                          <a:spcPct val="90000"/>
                        </a:lnSpc>
                        <a:spcBef>
                          <a:spcPct val="20000"/>
                        </a:spcBef>
                        <a:spcAft>
                          <a:spcPct val="0"/>
                        </a:spcAft>
                        <a:buClrTx/>
                        <a:buSzTx/>
                        <a:buFontTx/>
                        <a:buNone/>
                        <a:tabLst/>
                      </a:pPr>
                      <a:r>
                        <a:rPr kumimoji="0" lang="en-US" altLang="zh-CN" sz="1600" b="0" i="0" u="none" strike="noStrike" cap="none" normalizeH="0" baseline="0">
                          <a:ln>
                            <a:noFill/>
                          </a:ln>
                          <a:solidFill>
                            <a:schemeClr val="tx1"/>
                          </a:solidFill>
                          <a:effectLst/>
                          <a:latin typeface="Courier New" charset="0"/>
                        </a:rPr>
                        <a:t>sin(</a:t>
                      </a:r>
                      <a:r>
                        <a:rPr kumimoji="0" lang="en-US" altLang="zh-CN" sz="1600" b="1" i="0" u="none" strike="noStrike" cap="none" normalizeH="0" baseline="0">
                          <a:ln>
                            <a:noFill/>
                          </a:ln>
                          <a:solidFill>
                            <a:schemeClr val="tx1"/>
                          </a:solidFill>
                          <a:effectLst/>
                          <a:latin typeface="Tahoma" charset="0"/>
                        </a:rPr>
                        <a:t>value</a:t>
                      </a:r>
                      <a:r>
                        <a:rPr kumimoji="0" lang="en-US" altLang="zh-CN" sz="1600" b="0" i="0" u="none" strike="noStrike" cap="none" normalizeH="0" baseline="0">
                          <a:ln>
                            <a:noFill/>
                          </a:ln>
                          <a:solidFill>
                            <a:schemeClr val="tx1"/>
                          </a:solidFill>
                          <a:effectLst/>
                          <a:latin typeface="Courier New" charset="0"/>
                        </a:rPr>
                        <a: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ahoma" charset="0"/>
                        </a:defRPr>
                      </a:lvl1pPr>
                      <a:lvl2pPr>
                        <a:spcBef>
                          <a:spcPct val="20000"/>
                        </a:spcBef>
                        <a:defRPr sz="2000">
                          <a:solidFill>
                            <a:schemeClr val="tx1"/>
                          </a:solidFill>
                          <a:latin typeface="Tahoma" charset="0"/>
                        </a:defRPr>
                      </a:lvl2pPr>
                      <a:lvl3pPr>
                        <a:spcBef>
                          <a:spcPct val="20000"/>
                        </a:spcBef>
                        <a:defRPr>
                          <a:solidFill>
                            <a:schemeClr val="tx1"/>
                          </a:solidFill>
                          <a:latin typeface="Tahoma" charset="0"/>
                        </a:defRPr>
                      </a:lvl3pPr>
                      <a:lvl4pPr>
                        <a:spcBef>
                          <a:spcPct val="20000"/>
                        </a:spcBef>
                        <a:defRPr sz="1600">
                          <a:solidFill>
                            <a:schemeClr val="tx1"/>
                          </a:solidFill>
                          <a:latin typeface="Tahoma" charset="0"/>
                        </a:defRPr>
                      </a:lvl4pPr>
                      <a:lvl5pPr>
                        <a:spcBef>
                          <a:spcPct val="20000"/>
                        </a:spcBef>
                        <a:defRPr sz="1600">
                          <a:solidFill>
                            <a:schemeClr val="tx1"/>
                          </a:solidFill>
                          <a:latin typeface="Tahoma" charset="0"/>
                        </a:defRPr>
                      </a:lvl5pPr>
                      <a:lvl6pPr fontAlgn="base">
                        <a:spcBef>
                          <a:spcPct val="20000"/>
                        </a:spcBef>
                        <a:spcAft>
                          <a:spcPct val="0"/>
                        </a:spcAft>
                        <a:defRPr sz="1600">
                          <a:solidFill>
                            <a:schemeClr val="tx1"/>
                          </a:solidFill>
                          <a:latin typeface="Tahoma" charset="0"/>
                        </a:defRPr>
                      </a:lvl6pPr>
                      <a:lvl7pPr fontAlgn="base">
                        <a:spcBef>
                          <a:spcPct val="20000"/>
                        </a:spcBef>
                        <a:spcAft>
                          <a:spcPct val="0"/>
                        </a:spcAft>
                        <a:defRPr sz="1600">
                          <a:solidFill>
                            <a:schemeClr val="tx1"/>
                          </a:solidFill>
                          <a:latin typeface="Tahoma" charset="0"/>
                        </a:defRPr>
                      </a:lvl7pPr>
                      <a:lvl8pPr fontAlgn="base">
                        <a:spcBef>
                          <a:spcPct val="20000"/>
                        </a:spcBef>
                        <a:spcAft>
                          <a:spcPct val="0"/>
                        </a:spcAft>
                        <a:defRPr sz="1600">
                          <a:solidFill>
                            <a:schemeClr val="tx1"/>
                          </a:solidFill>
                          <a:latin typeface="Tahoma" charset="0"/>
                        </a:defRPr>
                      </a:lvl8pPr>
                      <a:lvl9pPr fontAlgn="base">
                        <a:spcBef>
                          <a:spcPct val="20000"/>
                        </a:spcBef>
                        <a:spcAft>
                          <a:spcPct val="0"/>
                        </a:spcAft>
                        <a:defRPr sz="1600">
                          <a:solidFill>
                            <a:schemeClr val="tx1"/>
                          </a:solidFill>
                          <a:latin typeface="Tahoma" charset="0"/>
                        </a:defRPr>
                      </a:lvl9pPr>
                    </a:lstStyle>
                    <a:p>
                      <a:pPr marL="0" marR="0" lvl="0" indent="0" algn="l" defTabSz="914400" rtl="0" eaLnBrk="1" fontAlgn="base" latinLnBrk="0" hangingPunct="1">
                        <a:lnSpc>
                          <a:spcPct val="90000"/>
                        </a:lnSpc>
                        <a:spcBef>
                          <a:spcPct val="2000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Tahoma" charset="0"/>
                        </a:rPr>
                        <a:t>正弦</a:t>
                      </a:r>
                      <a:endParaRPr kumimoji="0" lang="en-US" altLang="zh-CN" sz="1600" b="0" i="0" u="none" strike="noStrike" cap="none" normalizeH="0" baseline="0" dirty="0">
                        <a:ln>
                          <a:noFill/>
                        </a:ln>
                        <a:solidFill>
                          <a:schemeClr val="tx1"/>
                        </a:solidFill>
                        <a:effectLst/>
                        <a:latin typeface="Tahoma"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17500">
                <a:tc>
                  <a:txBody>
                    <a:bodyPr/>
                    <a:lstStyle>
                      <a:lvl1pPr>
                        <a:spcBef>
                          <a:spcPct val="20000"/>
                        </a:spcBef>
                        <a:defRPr sz="2000">
                          <a:solidFill>
                            <a:schemeClr val="tx1"/>
                          </a:solidFill>
                          <a:latin typeface="Tahoma" charset="0"/>
                        </a:defRPr>
                      </a:lvl1pPr>
                      <a:lvl2pPr>
                        <a:spcBef>
                          <a:spcPct val="20000"/>
                        </a:spcBef>
                        <a:defRPr sz="2000">
                          <a:solidFill>
                            <a:schemeClr val="tx1"/>
                          </a:solidFill>
                          <a:latin typeface="Tahoma" charset="0"/>
                        </a:defRPr>
                      </a:lvl2pPr>
                      <a:lvl3pPr>
                        <a:spcBef>
                          <a:spcPct val="20000"/>
                        </a:spcBef>
                        <a:defRPr>
                          <a:solidFill>
                            <a:schemeClr val="tx1"/>
                          </a:solidFill>
                          <a:latin typeface="Tahoma" charset="0"/>
                        </a:defRPr>
                      </a:lvl3pPr>
                      <a:lvl4pPr>
                        <a:spcBef>
                          <a:spcPct val="20000"/>
                        </a:spcBef>
                        <a:defRPr sz="1600">
                          <a:solidFill>
                            <a:schemeClr val="tx1"/>
                          </a:solidFill>
                          <a:latin typeface="Tahoma" charset="0"/>
                        </a:defRPr>
                      </a:lvl4pPr>
                      <a:lvl5pPr>
                        <a:spcBef>
                          <a:spcPct val="20000"/>
                        </a:spcBef>
                        <a:defRPr sz="1600">
                          <a:solidFill>
                            <a:schemeClr val="tx1"/>
                          </a:solidFill>
                          <a:latin typeface="Tahoma" charset="0"/>
                        </a:defRPr>
                      </a:lvl5pPr>
                      <a:lvl6pPr fontAlgn="base">
                        <a:spcBef>
                          <a:spcPct val="20000"/>
                        </a:spcBef>
                        <a:spcAft>
                          <a:spcPct val="0"/>
                        </a:spcAft>
                        <a:defRPr sz="1600">
                          <a:solidFill>
                            <a:schemeClr val="tx1"/>
                          </a:solidFill>
                          <a:latin typeface="Tahoma" charset="0"/>
                        </a:defRPr>
                      </a:lvl6pPr>
                      <a:lvl7pPr fontAlgn="base">
                        <a:spcBef>
                          <a:spcPct val="20000"/>
                        </a:spcBef>
                        <a:spcAft>
                          <a:spcPct val="0"/>
                        </a:spcAft>
                        <a:defRPr sz="1600">
                          <a:solidFill>
                            <a:schemeClr val="tx1"/>
                          </a:solidFill>
                          <a:latin typeface="Tahoma" charset="0"/>
                        </a:defRPr>
                      </a:lvl7pPr>
                      <a:lvl8pPr fontAlgn="base">
                        <a:spcBef>
                          <a:spcPct val="20000"/>
                        </a:spcBef>
                        <a:spcAft>
                          <a:spcPct val="0"/>
                        </a:spcAft>
                        <a:defRPr sz="1600">
                          <a:solidFill>
                            <a:schemeClr val="tx1"/>
                          </a:solidFill>
                          <a:latin typeface="Tahoma" charset="0"/>
                        </a:defRPr>
                      </a:lvl8pPr>
                      <a:lvl9pPr fontAlgn="base">
                        <a:spcBef>
                          <a:spcPct val="20000"/>
                        </a:spcBef>
                        <a:spcAft>
                          <a:spcPct val="0"/>
                        </a:spcAft>
                        <a:defRPr sz="1600">
                          <a:solidFill>
                            <a:schemeClr val="tx1"/>
                          </a:solidFill>
                          <a:latin typeface="Tahoma" charset="0"/>
                        </a:defRPr>
                      </a:lvl9pPr>
                    </a:lstStyle>
                    <a:p>
                      <a:pPr marL="0" marR="0" lvl="0" indent="0" algn="l" defTabSz="914400" rtl="0" eaLnBrk="1" fontAlgn="base" latinLnBrk="0" hangingPunct="1">
                        <a:lnSpc>
                          <a:spcPct val="90000"/>
                        </a:lnSpc>
                        <a:spcBef>
                          <a:spcPct val="20000"/>
                        </a:spcBef>
                        <a:spcAft>
                          <a:spcPct val="0"/>
                        </a:spcAft>
                        <a:buClrTx/>
                        <a:buSzTx/>
                        <a:buFontTx/>
                        <a:buNone/>
                        <a:tabLst/>
                      </a:pPr>
                      <a:r>
                        <a:rPr kumimoji="0" lang="en-US" altLang="zh-CN" sz="1600" b="0" i="0" u="none" strike="noStrike" cap="none" normalizeH="0" baseline="0">
                          <a:ln>
                            <a:noFill/>
                          </a:ln>
                          <a:solidFill>
                            <a:schemeClr val="tx1"/>
                          </a:solidFill>
                          <a:effectLst/>
                          <a:latin typeface="Courier New" charset="0"/>
                        </a:rPr>
                        <a:t>sqrt(</a:t>
                      </a:r>
                      <a:r>
                        <a:rPr kumimoji="0" lang="en-US" altLang="zh-CN" sz="1600" b="1" i="0" u="none" strike="noStrike" cap="none" normalizeH="0" baseline="0">
                          <a:ln>
                            <a:noFill/>
                          </a:ln>
                          <a:solidFill>
                            <a:schemeClr val="tx1"/>
                          </a:solidFill>
                          <a:effectLst/>
                          <a:latin typeface="Tahoma" charset="0"/>
                        </a:rPr>
                        <a:t>value</a:t>
                      </a:r>
                      <a:r>
                        <a:rPr kumimoji="0" lang="en-US" altLang="zh-CN" sz="1600" b="0" i="0" u="none" strike="noStrike" cap="none" normalizeH="0" baseline="0">
                          <a:ln>
                            <a:noFill/>
                          </a:ln>
                          <a:solidFill>
                            <a:schemeClr val="tx1"/>
                          </a:solidFill>
                          <a:effectLst/>
                          <a:latin typeface="Courier New" charset="0"/>
                        </a:rPr>
                        <a: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ahoma" charset="0"/>
                        </a:defRPr>
                      </a:lvl1pPr>
                      <a:lvl2pPr>
                        <a:spcBef>
                          <a:spcPct val="20000"/>
                        </a:spcBef>
                        <a:defRPr sz="2000">
                          <a:solidFill>
                            <a:schemeClr val="tx1"/>
                          </a:solidFill>
                          <a:latin typeface="Tahoma" charset="0"/>
                        </a:defRPr>
                      </a:lvl2pPr>
                      <a:lvl3pPr>
                        <a:spcBef>
                          <a:spcPct val="20000"/>
                        </a:spcBef>
                        <a:defRPr>
                          <a:solidFill>
                            <a:schemeClr val="tx1"/>
                          </a:solidFill>
                          <a:latin typeface="Tahoma" charset="0"/>
                        </a:defRPr>
                      </a:lvl3pPr>
                      <a:lvl4pPr>
                        <a:spcBef>
                          <a:spcPct val="20000"/>
                        </a:spcBef>
                        <a:defRPr sz="1600">
                          <a:solidFill>
                            <a:schemeClr val="tx1"/>
                          </a:solidFill>
                          <a:latin typeface="Tahoma" charset="0"/>
                        </a:defRPr>
                      </a:lvl4pPr>
                      <a:lvl5pPr>
                        <a:spcBef>
                          <a:spcPct val="20000"/>
                        </a:spcBef>
                        <a:defRPr sz="1600">
                          <a:solidFill>
                            <a:schemeClr val="tx1"/>
                          </a:solidFill>
                          <a:latin typeface="Tahoma" charset="0"/>
                        </a:defRPr>
                      </a:lvl5pPr>
                      <a:lvl6pPr fontAlgn="base">
                        <a:spcBef>
                          <a:spcPct val="20000"/>
                        </a:spcBef>
                        <a:spcAft>
                          <a:spcPct val="0"/>
                        </a:spcAft>
                        <a:defRPr sz="1600">
                          <a:solidFill>
                            <a:schemeClr val="tx1"/>
                          </a:solidFill>
                          <a:latin typeface="Tahoma" charset="0"/>
                        </a:defRPr>
                      </a:lvl6pPr>
                      <a:lvl7pPr fontAlgn="base">
                        <a:spcBef>
                          <a:spcPct val="20000"/>
                        </a:spcBef>
                        <a:spcAft>
                          <a:spcPct val="0"/>
                        </a:spcAft>
                        <a:defRPr sz="1600">
                          <a:solidFill>
                            <a:schemeClr val="tx1"/>
                          </a:solidFill>
                          <a:latin typeface="Tahoma" charset="0"/>
                        </a:defRPr>
                      </a:lvl7pPr>
                      <a:lvl8pPr fontAlgn="base">
                        <a:spcBef>
                          <a:spcPct val="20000"/>
                        </a:spcBef>
                        <a:spcAft>
                          <a:spcPct val="0"/>
                        </a:spcAft>
                        <a:defRPr sz="1600">
                          <a:solidFill>
                            <a:schemeClr val="tx1"/>
                          </a:solidFill>
                          <a:latin typeface="Tahoma" charset="0"/>
                        </a:defRPr>
                      </a:lvl8pPr>
                      <a:lvl9pPr fontAlgn="base">
                        <a:spcBef>
                          <a:spcPct val="20000"/>
                        </a:spcBef>
                        <a:spcAft>
                          <a:spcPct val="0"/>
                        </a:spcAft>
                        <a:defRPr sz="1600">
                          <a:solidFill>
                            <a:schemeClr val="tx1"/>
                          </a:solidFill>
                          <a:latin typeface="Tahoma" charset="0"/>
                        </a:defRPr>
                      </a:lvl9pPr>
                    </a:lstStyle>
                    <a:p>
                      <a:pPr marL="0" marR="0" lvl="0" indent="0" algn="l" defTabSz="914400" rtl="0" eaLnBrk="1" fontAlgn="base" latinLnBrk="0" hangingPunct="1">
                        <a:lnSpc>
                          <a:spcPct val="90000"/>
                        </a:lnSpc>
                        <a:spcBef>
                          <a:spcPct val="2000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Tahoma" charset="0"/>
                        </a:rPr>
                        <a:t>平方根</a:t>
                      </a:r>
                      <a:endParaRPr kumimoji="0" lang="en-US" altLang="zh-CN" sz="1600" b="0" i="0" u="none" strike="noStrike" cap="none" normalizeH="0" baseline="0" dirty="0">
                        <a:ln>
                          <a:noFill/>
                        </a:ln>
                        <a:solidFill>
                          <a:schemeClr val="tx1"/>
                        </a:solidFill>
                        <a:effectLst/>
                        <a:latin typeface="Tahoma"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aphicFrame>
        <p:nvGraphicFramePr>
          <p:cNvPr id="60536" name="Group 120"/>
          <p:cNvGraphicFramePr>
            <a:graphicFrameLocks noGrp="1"/>
          </p:cNvGraphicFramePr>
          <p:nvPr>
            <p:extLst>
              <p:ext uri="{D42A27DB-BD31-4B8C-83A1-F6EECF244321}">
                <p14:modId xmlns:p14="http://schemas.microsoft.com/office/powerpoint/2010/main" val="190795739"/>
              </p:ext>
            </p:extLst>
          </p:nvPr>
        </p:nvGraphicFramePr>
        <p:xfrm>
          <a:off x="6269520" y="1930676"/>
          <a:ext cx="2771775" cy="971550"/>
        </p:xfrm>
        <a:graphic>
          <a:graphicData uri="http://schemas.openxmlformats.org/drawingml/2006/table">
            <a:tbl>
              <a:tblPr/>
              <a:tblGrid>
                <a:gridCol w="1219200"/>
                <a:gridCol w="1552575"/>
              </a:tblGrid>
              <a:tr h="323850">
                <a:tc>
                  <a:txBody>
                    <a:bodyPr/>
                    <a:lstStyle>
                      <a:lvl1pPr>
                        <a:spcBef>
                          <a:spcPct val="20000"/>
                        </a:spcBef>
                        <a:defRPr sz="2000">
                          <a:solidFill>
                            <a:schemeClr val="tx1"/>
                          </a:solidFill>
                          <a:latin typeface="Tahoma" charset="0"/>
                        </a:defRPr>
                      </a:lvl1pPr>
                      <a:lvl2pPr>
                        <a:spcBef>
                          <a:spcPct val="20000"/>
                        </a:spcBef>
                        <a:defRPr sz="2000">
                          <a:solidFill>
                            <a:schemeClr val="tx1"/>
                          </a:solidFill>
                          <a:latin typeface="Tahoma" charset="0"/>
                        </a:defRPr>
                      </a:lvl2pPr>
                      <a:lvl3pPr>
                        <a:spcBef>
                          <a:spcPct val="20000"/>
                        </a:spcBef>
                        <a:defRPr>
                          <a:solidFill>
                            <a:schemeClr val="tx1"/>
                          </a:solidFill>
                          <a:latin typeface="Tahoma" charset="0"/>
                        </a:defRPr>
                      </a:lvl3pPr>
                      <a:lvl4pPr>
                        <a:spcBef>
                          <a:spcPct val="20000"/>
                        </a:spcBef>
                        <a:defRPr sz="1600">
                          <a:solidFill>
                            <a:schemeClr val="tx1"/>
                          </a:solidFill>
                          <a:latin typeface="Tahoma" charset="0"/>
                        </a:defRPr>
                      </a:lvl4pPr>
                      <a:lvl5pPr>
                        <a:spcBef>
                          <a:spcPct val="20000"/>
                        </a:spcBef>
                        <a:defRPr sz="1600">
                          <a:solidFill>
                            <a:schemeClr val="tx1"/>
                          </a:solidFill>
                          <a:latin typeface="Tahoma" charset="0"/>
                        </a:defRPr>
                      </a:lvl5pPr>
                      <a:lvl6pPr fontAlgn="base">
                        <a:spcBef>
                          <a:spcPct val="20000"/>
                        </a:spcBef>
                        <a:spcAft>
                          <a:spcPct val="0"/>
                        </a:spcAft>
                        <a:defRPr sz="1600">
                          <a:solidFill>
                            <a:schemeClr val="tx1"/>
                          </a:solidFill>
                          <a:latin typeface="Tahoma" charset="0"/>
                        </a:defRPr>
                      </a:lvl6pPr>
                      <a:lvl7pPr fontAlgn="base">
                        <a:spcBef>
                          <a:spcPct val="20000"/>
                        </a:spcBef>
                        <a:spcAft>
                          <a:spcPct val="0"/>
                        </a:spcAft>
                        <a:defRPr sz="1600">
                          <a:solidFill>
                            <a:schemeClr val="tx1"/>
                          </a:solidFill>
                          <a:latin typeface="Tahoma" charset="0"/>
                        </a:defRPr>
                      </a:lvl7pPr>
                      <a:lvl8pPr fontAlgn="base">
                        <a:spcBef>
                          <a:spcPct val="20000"/>
                        </a:spcBef>
                        <a:spcAft>
                          <a:spcPct val="0"/>
                        </a:spcAft>
                        <a:defRPr sz="1600">
                          <a:solidFill>
                            <a:schemeClr val="tx1"/>
                          </a:solidFill>
                          <a:latin typeface="Tahoma" charset="0"/>
                        </a:defRPr>
                      </a:lvl8pPr>
                      <a:lvl9pPr fontAlgn="base">
                        <a:spcBef>
                          <a:spcPct val="20000"/>
                        </a:spcBef>
                        <a:spcAft>
                          <a:spcPct val="0"/>
                        </a:spcAft>
                        <a:defRPr sz="1600">
                          <a:solidFill>
                            <a:schemeClr val="tx1"/>
                          </a:solidFill>
                          <a:latin typeface="Tahoma" charset="0"/>
                        </a:defRPr>
                      </a:lvl9pPr>
                    </a:lstStyle>
                    <a:p>
                      <a:pPr marL="0" marR="0" lvl="0" indent="0" algn="l" defTabSz="914400" rtl="0" eaLnBrk="1" fontAlgn="base" latinLnBrk="0" hangingPunct="1">
                        <a:lnSpc>
                          <a:spcPct val="90000"/>
                        </a:lnSpc>
                        <a:spcBef>
                          <a:spcPct val="20000"/>
                        </a:spcBef>
                        <a:spcAft>
                          <a:spcPct val="0"/>
                        </a:spcAft>
                        <a:buClrTx/>
                        <a:buSzTx/>
                        <a:buFontTx/>
                        <a:buNone/>
                        <a:tabLst/>
                      </a:pPr>
                      <a:r>
                        <a:rPr kumimoji="0" lang="zh-CN" altLang="en-US" sz="1600" b="1" i="0" u="none" strike="noStrike" cap="none" normalizeH="0" baseline="0" dirty="0" smtClean="0">
                          <a:ln>
                            <a:noFill/>
                          </a:ln>
                          <a:solidFill>
                            <a:schemeClr val="tx1"/>
                          </a:solidFill>
                          <a:effectLst/>
                          <a:latin typeface="Tahoma" charset="0"/>
                        </a:rPr>
                        <a:t>常量</a:t>
                      </a:r>
                      <a:endParaRPr kumimoji="0" lang="en-US" altLang="zh-CN" sz="1600" b="1" i="0" u="none" strike="noStrike" cap="none" normalizeH="0" baseline="0" dirty="0">
                        <a:ln>
                          <a:noFill/>
                        </a:ln>
                        <a:solidFill>
                          <a:schemeClr val="tx1"/>
                        </a:solidFill>
                        <a:effectLst/>
                        <a:latin typeface="Tahoma"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ahoma" charset="0"/>
                        </a:defRPr>
                      </a:lvl1pPr>
                      <a:lvl2pPr>
                        <a:spcBef>
                          <a:spcPct val="20000"/>
                        </a:spcBef>
                        <a:defRPr sz="2000">
                          <a:solidFill>
                            <a:schemeClr val="tx1"/>
                          </a:solidFill>
                          <a:latin typeface="Tahoma" charset="0"/>
                        </a:defRPr>
                      </a:lvl2pPr>
                      <a:lvl3pPr>
                        <a:spcBef>
                          <a:spcPct val="20000"/>
                        </a:spcBef>
                        <a:defRPr>
                          <a:solidFill>
                            <a:schemeClr val="tx1"/>
                          </a:solidFill>
                          <a:latin typeface="Tahoma" charset="0"/>
                        </a:defRPr>
                      </a:lvl3pPr>
                      <a:lvl4pPr>
                        <a:spcBef>
                          <a:spcPct val="20000"/>
                        </a:spcBef>
                        <a:defRPr sz="1600">
                          <a:solidFill>
                            <a:schemeClr val="tx1"/>
                          </a:solidFill>
                          <a:latin typeface="Tahoma" charset="0"/>
                        </a:defRPr>
                      </a:lvl4pPr>
                      <a:lvl5pPr>
                        <a:spcBef>
                          <a:spcPct val="20000"/>
                        </a:spcBef>
                        <a:defRPr sz="1600">
                          <a:solidFill>
                            <a:schemeClr val="tx1"/>
                          </a:solidFill>
                          <a:latin typeface="Tahoma" charset="0"/>
                        </a:defRPr>
                      </a:lvl5pPr>
                      <a:lvl6pPr fontAlgn="base">
                        <a:spcBef>
                          <a:spcPct val="20000"/>
                        </a:spcBef>
                        <a:spcAft>
                          <a:spcPct val="0"/>
                        </a:spcAft>
                        <a:defRPr sz="1600">
                          <a:solidFill>
                            <a:schemeClr val="tx1"/>
                          </a:solidFill>
                          <a:latin typeface="Tahoma" charset="0"/>
                        </a:defRPr>
                      </a:lvl6pPr>
                      <a:lvl7pPr fontAlgn="base">
                        <a:spcBef>
                          <a:spcPct val="20000"/>
                        </a:spcBef>
                        <a:spcAft>
                          <a:spcPct val="0"/>
                        </a:spcAft>
                        <a:defRPr sz="1600">
                          <a:solidFill>
                            <a:schemeClr val="tx1"/>
                          </a:solidFill>
                          <a:latin typeface="Tahoma" charset="0"/>
                        </a:defRPr>
                      </a:lvl7pPr>
                      <a:lvl8pPr fontAlgn="base">
                        <a:spcBef>
                          <a:spcPct val="20000"/>
                        </a:spcBef>
                        <a:spcAft>
                          <a:spcPct val="0"/>
                        </a:spcAft>
                        <a:defRPr sz="1600">
                          <a:solidFill>
                            <a:schemeClr val="tx1"/>
                          </a:solidFill>
                          <a:latin typeface="Tahoma" charset="0"/>
                        </a:defRPr>
                      </a:lvl8pPr>
                      <a:lvl9pPr fontAlgn="base">
                        <a:spcBef>
                          <a:spcPct val="20000"/>
                        </a:spcBef>
                        <a:spcAft>
                          <a:spcPct val="0"/>
                        </a:spcAft>
                        <a:defRPr sz="1600">
                          <a:solidFill>
                            <a:schemeClr val="tx1"/>
                          </a:solidFill>
                          <a:latin typeface="Tahoma" charset="0"/>
                        </a:defRPr>
                      </a:lvl9pPr>
                    </a:lstStyle>
                    <a:p>
                      <a:pPr marL="0" marR="0" lvl="0" indent="0" algn="l" defTabSz="914400" rtl="0" eaLnBrk="1" fontAlgn="base" latinLnBrk="0" hangingPunct="1">
                        <a:lnSpc>
                          <a:spcPct val="90000"/>
                        </a:lnSpc>
                        <a:spcBef>
                          <a:spcPct val="20000"/>
                        </a:spcBef>
                        <a:spcAft>
                          <a:spcPct val="0"/>
                        </a:spcAft>
                        <a:buClrTx/>
                        <a:buSzTx/>
                        <a:buFontTx/>
                        <a:buNone/>
                        <a:tabLst/>
                      </a:pPr>
                      <a:r>
                        <a:rPr kumimoji="0" lang="zh-CN" altLang="en-US" sz="1600" b="1" i="0" u="none" strike="noStrike" cap="none" normalizeH="0" baseline="0" dirty="0" smtClean="0">
                          <a:ln>
                            <a:noFill/>
                          </a:ln>
                          <a:solidFill>
                            <a:schemeClr val="tx1"/>
                          </a:solidFill>
                          <a:effectLst/>
                          <a:latin typeface="Tahoma" charset="0"/>
                        </a:rPr>
                        <a:t>描述</a:t>
                      </a:r>
                      <a:endParaRPr kumimoji="0" lang="en-US" altLang="zh-CN" sz="1600" b="1" i="0" u="none" strike="noStrike" cap="none" normalizeH="0" baseline="0" dirty="0">
                        <a:ln>
                          <a:noFill/>
                        </a:ln>
                        <a:solidFill>
                          <a:schemeClr val="tx1"/>
                        </a:solidFill>
                        <a:effectLst/>
                        <a:latin typeface="Tahoma"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23850">
                <a:tc>
                  <a:txBody>
                    <a:bodyPr/>
                    <a:lstStyle>
                      <a:lvl1pPr>
                        <a:spcBef>
                          <a:spcPct val="20000"/>
                        </a:spcBef>
                        <a:defRPr sz="2000">
                          <a:solidFill>
                            <a:schemeClr val="tx1"/>
                          </a:solidFill>
                          <a:latin typeface="Tahoma" charset="0"/>
                        </a:defRPr>
                      </a:lvl1pPr>
                      <a:lvl2pPr>
                        <a:spcBef>
                          <a:spcPct val="20000"/>
                        </a:spcBef>
                        <a:defRPr sz="2000">
                          <a:solidFill>
                            <a:schemeClr val="tx1"/>
                          </a:solidFill>
                          <a:latin typeface="Tahoma" charset="0"/>
                        </a:defRPr>
                      </a:lvl2pPr>
                      <a:lvl3pPr>
                        <a:spcBef>
                          <a:spcPct val="20000"/>
                        </a:spcBef>
                        <a:defRPr>
                          <a:solidFill>
                            <a:schemeClr val="tx1"/>
                          </a:solidFill>
                          <a:latin typeface="Tahoma" charset="0"/>
                        </a:defRPr>
                      </a:lvl3pPr>
                      <a:lvl4pPr>
                        <a:spcBef>
                          <a:spcPct val="20000"/>
                        </a:spcBef>
                        <a:defRPr sz="1600">
                          <a:solidFill>
                            <a:schemeClr val="tx1"/>
                          </a:solidFill>
                          <a:latin typeface="Tahoma" charset="0"/>
                        </a:defRPr>
                      </a:lvl4pPr>
                      <a:lvl5pPr>
                        <a:spcBef>
                          <a:spcPct val="20000"/>
                        </a:spcBef>
                        <a:defRPr sz="1600">
                          <a:solidFill>
                            <a:schemeClr val="tx1"/>
                          </a:solidFill>
                          <a:latin typeface="Tahoma" charset="0"/>
                        </a:defRPr>
                      </a:lvl5pPr>
                      <a:lvl6pPr fontAlgn="base">
                        <a:spcBef>
                          <a:spcPct val="20000"/>
                        </a:spcBef>
                        <a:spcAft>
                          <a:spcPct val="0"/>
                        </a:spcAft>
                        <a:defRPr sz="1600">
                          <a:solidFill>
                            <a:schemeClr val="tx1"/>
                          </a:solidFill>
                          <a:latin typeface="Tahoma" charset="0"/>
                        </a:defRPr>
                      </a:lvl6pPr>
                      <a:lvl7pPr fontAlgn="base">
                        <a:spcBef>
                          <a:spcPct val="20000"/>
                        </a:spcBef>
                        <a:spcAft>
                          <a:spcPct val="0"/>
                        </a:spcAft>
                        <a:defRPr sz="1600">
                          <a:solidFill>
                            <a:schemeClr val="tx1"/>
                          </a:solidFill>
                          <a:latin typeface="Tahoma" charset="0"/>
                        </a:defRPr>
                      </a:lvl7pPr>
                      <a:lvl8pPr fontAlgn="base">
                        <a:spcBef>
                          <a:spcPct val="20000"/>
                        </a:spcBef>
                        <a:spcAft>
                          <a:spcPct val="0"/>
                        </a:spcAft>
                        <a:defRPr sz="1600">
                          <a:solidFill>
                            <a:schemeClr val="tx1"/>
                          </a:solidFill>
                          <a:latin typeface="Tahoma" charset="0"/>
                        </a:defRPr>
                      </a:lvl8pPr>
                      <a:lvl9pPr fontAlgn="base">
                        <a:spcBef>
                          <a:spcPct val="20000"/>
                        </a:spcBef>
                        <a:spcAft>
                          <a:spcPct val="0"/>
                        </a:spcAft>
                        <a:defRPr sz="1600">
                          <a:solidFill>
                            <a:schemeClr val="tx1"/>
                          </a:solidFill>
                          <a:latin typeface="Tahoma" charset="0"/>
                        </a:defRPr>
                      </a:lvl9pPr>
                    </a:lstStyle>
                    <a:p>
                      <a:pPr marL="0" marR="0" lvl="0" indent="0" algn="l" defTabSz="914400" rtl="0" eaLnBrk="1" fontAlgn="base" latinLnBrk="0" hangingPunct="1">
                        <a:lnSpc>
                          <a:spcPct val="90000"/>
                        </a:lnSpc>
                        <a:spcBef>
                          <a:spcPct val="20000"/>
                        </a:spcBef>
                        <a:spcAft>
                          <a:spcPct val="0"/>
                        </a:spcAft>
                        <a:buClrTx/>
                        <a:buSzTx/>
                        <a:buFontTx/>
                        <a:buNone/>
                        <a:tabLst/>
                      </a:pPr>
                      <a:r>
                        <a:rPr kumimoji="0" lang="en-US" altLang="zh-CN" sz="1600" b="0" i="0" u="none" strike="noStrike" cap="none" normalizeH="0" baseline="0">
                          <a:ln>
                            <a:noFill/>
                          </a:ln>
                          <a:solidFill>
                            <a:schemeClr val="tx1"/>
                          </a:solidFill>
                          <a:effectLst/>
                          <a:latin typeface="Courier New" charset="0"/>
                        </a:rPr>
                        <a:t>e</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ahoma" charset="0"/>
                        </a:defRPr>
                      </a:lvl1pPr>
                      <a:lvl2pPr>
                        <a:spcBef>
                          <a:spcPct val="20000"/>
                        </a:spcBef>
                        <a:defRPr sz="2000">
                          <a:solidFill>
                            <a:schemeClr val="tx1"/>
                          </a:solidFill>
                          <a:latin typeface="Tahoma" charset="0"/>
                        </a:defRPr>
                      </a:lvl2pPr>
                      <a:lvl3pPr>
                        <a:spcBef>
                          <a:spcPct val="20000"/>
                        </a:spcBef>
                        <a:defRPr>
                          <a:solidFill>
                            <a:schemeClr val="tx1"/>
                          </a:solidFill>
                          <a:latin typeface="Tahoma" charset="0"/>
                        </a:defRPr>
                      </a:lvl3pPr>
                      <a:lvl4pPr>
                        <a:spcBef>
                          <a:spcPct val="20000"/>
                        </a:spcBef>
                        <a:defRPr sz="1600">
                          <a:solidFill>
                            <a:schemeClr val="tx1"/>
                          </a:solidFill>
                          <a:latin typeface="Tahoma" charset="0"/>
                        </a:defRPr>
                      </a:lvl4pPr>
                      <a:lvl5pPr>
                        <a:spcBef>
                          <a:spcPct val="20000"/>
                        </a:spcBef>
                        <a:defRPr sz="1600">
                          <a:solidFill>
                            <a:schemeClr val="tx1"/>
                          </a:solidFill>
                          <a:latin typeface="Tahoma" charset="0"/>
                        </a:defRPr>
                      </a:lvl5pPr>
                      <a:lvl6pPr fontAlgn="base">
                        <a:spcBef>
                          <a:spcPct val="20000"/>
                        </a:spcBef>
                        <a:spcAft>
                          <a:spcPct val="0"/>
                        </a:spcAft>
                        <a:defRPr sz="1600">
                          <a:solidFill>
                            <a:schemeClr val="tx1"/>
                          </a:solidFill>
                          <a:latin typeface="Tahoma" charset="0"/>
                        </a:defRPr>
                      </a:lvl6pPr>
                      <a:lvl7pPr fontAlgn="base">
                        <a:spcBef>
                          <a:spcPct val="20000"/>
                        </a:spcBef>
                        <a:spcAft>
                          <a:spcPct val="0"/>
                        </a:spcAft>
                        <a:defRPr sz="1600">
                          <a:solidFill>
                            <a:schemeClr val="tx1"/>
                          </a:solidFill>
                          <a:latin typeface="Tahoma" charset="0"/>
                        </a:defRPr>
                      </a:lvl7pPr>
                      <a:lvl8pPr fontAlgn="base">
                        <a:spcBef>
                          <a:spcPct val="20000"/>
                        </a:spcBef>
                        <a:spcAft>
                          <a:spcPct val="0"/>
                        </a:spcAft>
                        <a:defRPr sz="1600">
                          <a:solidFill>
                            <a:schemeClr val="tx1"/>
                          </a:solidFill>
                          <a:latin typeface="Tahoma" charset="0"/>
                        </a:defRPr>
                      </a:lvl8pPr>
                      <a:lvl9pPr fontAlgn="base">
                        <a:spcBef>
                          <a:spcPct val="20000"/>
                        </a:spcBef>
                        <a:spcAft>
                          <a:spcPct val="0"/>
                        </a:spcAft>
                        <a:defRPr sz="1600">
                          <a:solidFill>
                            <a:schemeClr val="tx1"/>
                          </a:solidFill>
                          <a:latin typeface="Tahoma" charset="0"/>
                        </a:defRPr>
                      </a:lvl9pPr>
                    </a:lstStyle>
                    <a:p>
                      <a:pPr marL="0" marR="0" lvl="0" indent="0" algn="l" defTabSz="914400" rtl="0" eaLnBrk="1" fontAlgn="base" latinLnBrk="0" hangingPunct="1">
                        <a:lnSpc>
                          <a:spcPct val="90000"/>
                        </a:lnSpc>
                        <a:spcBef>
                          <a:spcPct val="20000"/>
                        </a:spcBef>
                        <a:spcAft>
                          <a:spcPct val="0"/>
                        </a:spcAft>
                        <a:buClrTx/>
                        <a:buSzTx/>
                        <a:buFontTx/>
                        <a:buNone/>
                        <a:tabLst/>
                      </a:pPr>
                      <a:r>
                        <a:rPr kumimoji="0" lang="en-US" altLang="zh-CN" sz="1600" b="0" i="0" u="none" strike="noStrike" cap="none" normalizeH="0" baseline="0">
                          <a:ln>
                            <a:noFill/>
                          </a:ln>
                          <a:solidFill>
                            <a:schemeClr val="tx1"/>
                          </a:solidFill>
                          <a:effectLst/>
                          <a:latin typeface="Tahoma" charset="0"/>
                        </a:rPr>
                        <a:t>2.7182818...</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23850">
                <a:tc>
                  <a:txBody>
                    <a:bodyPr/>
                    <a:lstStyle>
                      <a:lvl1pPr>
                        <a:spcBef>
                          <a:spcPct val="20000"/>
                        </a:spcBef>
                        <a:defRPr sz="2000">
                          <a:solidFill>
                            <a:schemeClr val="tx1"/>
                          </a:solidFill>
                          <a:latin typeface="Tahoma" charset="0"/>
                        </a:defRPr>
                      </a:lvl1pPr>
                      <a:lvl2pPr>
                        <a:spcBef>
                          <a:spcPct val="20000"/>
                        </a:spcBef>
                        <a:defRPr sz="2000">
                          <a:solidFill>
                            <a:schemeClr val="tx1"/>
                          </a:solidFill>
                          <a:latin typeface="Tahoma" charset="0"/>
                        </a:defRPr>
                      </a:lvl2pPr>
                      <a:lvl3pPr>
                        <a:spcBef>
                          <a:spcPct val="20000"/>
                        </a:spcBef>
                        <a:defRPr>
                          <a:solidFill>
                            <a:schemeClr val="tx1"/>
                          </a:solidFill>
                          <a:latin typeface="Tahoma" charset="0"/>
                        </a:defRPr>
                      </a:lvl3pPr>
                      <a:lvl4pPr>
                        <a:spcBef>
                          <a:spcPct val="20000"/>
                        </a:spcBef>
                        <a:defRPr sz="1600">
                          <a:solidFill>
                            <a:schemeClr val="tx1"/>
                          </a:solidFill>
                          <a:latin typeface="Tahoma" charset="0"/>
                        </a:defRPr>
                      </a:lvl4pPr>
                      <a:lvl5pPr>
                        <a:spcBef>
                          <a:spcPct val="20000"/>
                        </a:spcBef>
                        <a:defRPr sz="1600">
                          <a:solidFill>
                            <a:schemeClr val="tx1"/>
                          </a:solidFill>
                          <a:latin typeface="Tahoma" charset="0"/>
                        </a:defRPr>
                      </a:lvl5pPr>
                      <a:lvl6pPr fontAlgn="base">
                        <a:spcBef>
                          <a:spcPct val="20000"/>
                        </a:spcBef>
                        <a:spcAft>
                          <a:spcPct val="0"/>
                        </a:spcAft>
                        <a:defRPr sz="1600">
                          <a:solidFill>
                            <a:schemeClr val="tx1"/>
                          </a:solidFill>
                          <a:latin typeface="Tahoma" charset="0"/>
                        </a:defRPr>
                      </a:lvl6pPr>
                      <a:lvl7pPr fontAlgn="base">
                        <a:spcBef>
                          <a:spcPct val="20000"/>
                        </a:spcBef>
                        <a:spcAft>
                          <a:spcPct val="0"/>
                        </a:spcAft>
                        <a:defRPr sz="1600">
                          <a:solidFill>
                            <a:schemeClr val="tx1"/>
                          </a:solidFill>
                          <a:latin typeface="Tahoma" charset="0"/>
                        </a:defRPr>
                      </a:lvl7pPr>
                      <a:lvl8pPr fontAlgn="base">
                        <a:spcBef>
                          <a:spcPct val="20000"/>
                        </a:spcBef>
                        <a:spcAft>
                          <a:spcPct val="0"/>
                        </a:spcAft>
                        <a:defRPr sz="1600">
                          <a:solidFill>
                            <a:schemeClr val="tx1"/>
                          </a:solidFill>
                          <a:latin typeface="Tahoma" charset="0"/>
                        </a:defRPr>
                      </a:lvl8pPr>
                      <a:lvl9pPr fontAlgn="base">
                        <a:spcBef>
                          <a:spcPct val="20000"/>
                        </a:spcBef>
                        <a:spcAft>
                          <a:spcPct val="0"/>
                        </a:spcAft>
                        <a:defRPr sz="1600">
                          <a:solidFill>
                            <a:schemeClr val="tx1"/>
                          </a:solidFill>
                          <a:latin typeface="Tahoma" charset="0"/>
                        </a:defRPr>
                      </a:lvl9pPr>
                    </a:lstStyle>
                    <a:p>
                      <a:pPr marL="0" marR="0" lvl="0" indent="0" algn="l" defTabSz="914400" rtl="0" eaLnBrk="1" fontAlgn="base" latinLnBrk="0" hangingPunct="1">
                        <a:lnSpc>
                          <a:spcPct val="90000"/>
                        </a:lnSpc>
                        <a:spcBef>
                          <a:spcPct val="20000"/>
                        </a:spcBef>
                        <a:spcAft>
                          <a:spcPct val="0"/>
                        </a:spcAft>
                        <a:buClrTx/>
                        <a:buSzTx/>
                        <a:buFontTx/>
                        <a:buNone/>
                        <a:tabLst/>
                      </a:pPr>
                      <a:r>
                        <a:rPr kumimoji="0" lang="en-US" altLang="zh-CN" sz="1600" b="0" i="0" u="none" strike="noStrike" cap="none" normalizeH="0" baseline="0">
                          <a:ln>
                            <a:noFill/>
                          </a:ln>
                          <a:solidFill>
                            <a:schemeClr val="tx1"/>
                          </a:solidFill>
                          <a:effectLst/>
                          <a:latin typeface="Courier New" charset="0"/>
                        </a:rPr>
                        <a:t>pi</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ahoma" charset="0"/>
                        </a:defRPr>
                      </a:lvl1pPr>
                      <a:lvl2pPr>
                        <a:spcBef>
                          <a:spcPct val="20000"/>
                        </a:spcBef>
                        <a:defRPr sz="2000">
                          <a:solidFill>
                            <a:schemeClr val="tx1"/>
                          </a:solidFill>
                          <a:latin typeface="Tahoma" charset="0"/>
                        </a:defRPr>
                      </a:lvl2pPr>
                      <a:lvl3pPr>
                        <a:spcBef>
                          <a:spcPct val="20000"/>
                        </a:spcBef>
                        <a:defRPr>
                          <a:solidFill>
                            <a:schemeClr val="tx1"/>
                          </a:solidFill>
                          <a:latin typeface="Tahoma" charset="0"/>
                        </a:defRPr>
                      </a:lvl3pPr>
                      <a:lvl4pPr>
                        <a:spcBef>
                          <a:spcPct val="20000"/>
                        </a:spcBef>
                        <a:defRPr sz="1600">
                          <a:solidFill>
                            <a:schemeClr val="tx1"/>
                          </a:solidFill>
                          <a:latin typeface="Tahoma" charset="0"/>
                        </a:defRPr>
                      </a:lvl4pPr>
                      <a:lvl5pPr>
                        <a:spcBef>
                          <a:spcPct val="20000"/>
                        </a:spcBef>
                        <a:defRPr sz="1600">
                          <a:solidFill>
                            <a:schemeClr val="tx1"/>
                          </a:solidFill>
                          <a:latin typeface="Tahoma" charset="0"/>
                        </a:defRPr>
                      </a:lvl5pPr>
                      <a:lvl6pPr fontAlgn="base">
                        <a:spcBef>
                          <a:spcPct val="20000"/>
                        </a:spcBef>
                        <a:spcAft>
                          <a:spcPct val="0"/>
                        </a:spcAft>
                        <a:defRPr sz="1600">
                          <a:solidFill>
                            <a:schemeClr val="tx1"/>
                          </a:solidFill>
                          <a:latin typeface="Tahoma" charset="0"/>
                        </a:defRPr>
                      </a:lvl6pPr>
                      <a:lvl7pPr fontAlgn="base">
                        <a:spcBef>
                          <a:spcPct val="20000"/>
                        </a:spcBef>
                        <a:spcAft>
                          <a:spcPct val="0"/>
                        </a:spcAft>
                        <a:defRPr sz="1600">
                          <a:solidFill>
                            <a:schemeClr val="tx1"/>
                          </a:solidFill>
                          <a:latin typeface="Tahoma" charset="0"/>
                        </a:defRPr>
                      </a:lvl7pPr>
                      <a:lvl8pPr fontAlgn="base">
                        <a:spcBef>
                          <a:spcPct val="20000"/>
                        </a:spcBef>
                        <a:spcAft>
                          <a:spcPct val="0"/>
                        </a:spcAft>
                        <a:defRPr sz="1600">
                          <a:solidFill>
                            <a:schemeClr val="tx1"/>
                          </a:solidFill>
                          <a:latin typeface="Tahoma" charset="0"/>
                        </a:defRPr>
                      </a:lvl8pPr>
                      <a:lvl9pPr fontAlgn="base">
                        <a:spcBef>
                          <a:spcPct val="20000"/>
                        </a:spcBef>
                        <a:spcAft>
                          <a:spcPct val="0"/>
                        </a:spcAft>
                        <a:defRPr sz="1600">
                          <a:solidFill>
                            <a:schemeClr val="tx1"/>
                          </a:solidFill>
                          <a:latin typeface="Tahoma" charset="0"/>
                        </a:defRPr>
                      </a:lvl9pPr>
                    </a:lstStyle>
                    <a:p>
                      <a:pPr marL="0" marR="0" lvl="0" indent="0" algn="l" defTabSz="914400" rtl="0" eaLnBrk="1" fontAlgn="base" latinLnBrk="0" hangingPunct="1">
                        <a:lnSpc>
                          <a:spcPct val="90000"/>
                        </a:lnSpc>
                        <a:spcBef>
                          <a:spcPct val="20000"/>
                        </a:spcBef>
                        <a:spcAft>
                          <a:spcPct val="0"/>
                        </a:spcAft>
                        <a:buClrTx/>
                        <a:buSzTx/>
                        <a:buFontTx/>
                        <a:buNone/>
                        <a:tabLst/>
                      </a:pPr>
                      <a:r>
                        <a:rPr kumimoji="0" lang="en-US" altLang="zh-CN" sz="1600" b="0" i="0" u="none" strike="noStrike" cap="none" normalizeH="0" baseline="0" dirty="0">
                          <a:ln>
                            <a:noFill/>
                          </a:ln>
                          <a:solidFill>
                            <a:schemeClr val="tx1"/>
                          </a:solidFill>
                          <a:effectLst/>
                          <a:latin typeface="Tahoma" charset="0"/>
                        </a:rPr>
                        <a:t>3.1415926...</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2" name="日期占位符 1"/>
          <p:cNvSpPr>
            <a:spLocks noGrp="1"/>
          </p:cNvSpPr>
          <p:nvPr>
            <p:ph type="dt" sz="half" idx="10"/>
          </p:nvPr>
        </p:nvSpPr>
        <p:spPr/>
        <p:txBody>
          <a:bodyPr/>
          <a:lstStyle/>
          <a:p>
            <a:fld id="{B167EDA8-0159-964E-A35D-2A3592DA0F45}" type="datetime1">
              <a:rPr kumimoji="1" lang="zh-CN" altLang="en-US" smtClean="0"/>
              <a:t>2017/11/22</a:t>
            </a:fld>
            <a:endParaRPr kumimoji="1" lang="zh-CN" altLang="en-US"/>
          </a:p>
        </p:txBody>
      </p:sp>
      <p:sp>
        <p:nvSpPr>
          <p:cNvPr id="3" name="幻灯片编号占位符 2"/>
          <p:cNvSpPr>
            <a:spLocks noGrp="1"/>
          </p:cNvSpPr>
          <p:nvPr>
            <p:ph type="sldNum" sz="quarter" idx="12"/>
          </p:nvPr>
        </p:nvSpPr>
        <p:spPr/>
        <p:txBody>
          <a:bodyPr/>
          <a:lstStyle/>
          <a:p>
            <a:fld id="{12924E00-6951-2E4A-9B91-938056433B77}" type="slidenum">
              <a:rPr kumimoji="1" lang="zh-CN" altLang="en-US" smtClean="0"/>
              <a:t>17</a:t>
            </a:fld>
            <a:endParaRPr kumimoji="1" lang="zh-CN" altLang="en-US"/>
          </a:p>
        </p:txBody>
      </p:sp>
    </p:spTree>
    <p:extLst>
      <p:ext uri="{BB962C8B-B14F-4D97-AF65-F5344CB8AC3E}">
        <p14:creationId xmlns:p14="http://schemas.microsoft.com/office/powerpoint/2010/main" val="1109397396"/>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body" idx="1"/>
          </p:nvPr>
        </p:nvSpPr>
        <p:spPr>
          <a:xfrm>
            <a:off x="149225" y="1775791"/>
            <a:ext cx="8994775" cy="3823740"/>
          </a:xfrm>
          <a:ln/>
          <a:extLs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p>
            <a:pPr marL="339725" indent="-339725" defTabSz="449263">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zh-CN" dirty="0">
                <a:latin typeface="Courier New" charset="0"/>
              </a:rPr>
              <a:t>input</a:t>
            </a:r>
            <a:r>
              <a:rPr lang="en-US" altLang="zh-CN" dirty="0"/>
              <a:t> </a:t>
            </a:r>
            <a:r>
              <a:rPr lang="en-US" altLang="zh-CN" dirty="0" smtClean="0"/>
              <a:t>:</a:t>
            </a:r>
            <a:r>
              <a:rPr lang="zh-CN" altLang="en-US" dirty="0"/>
              <a:t>从用户的键盘上读取一个</a:t>
            </a:r>
            <a:r>
              <a:rPr lang="zh-CN" altLang="en-US" dirty="0" smtClean="0"/>
              <a:t>数字</a:t>
            </a:r>
            <a:endParaRPr lang="en-US" altLang="zh-CN" dirty="0"/>
          </a:p>
          <a:p>
            <a:pPr marL="739775" lvl="1" indent="-282575" defTabSz="449263">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US" dirty="0"/>
              <a:t>您可以将输入的结果存储到变量</a:t>
            </a:r>
            <a:r>
              <a:rPr lang="zh-CN" altLang="en-US" dirty="0" smtClean="0"/>
              <a:t>中</a:t>
            </a:r>
            <a:endParaRPr lang="en-US" altLang="zh-CN" sz="900" dirty="0"/>
          </a:p>
          <a:p>
            <a:pPr marL="1084263" lvl="2" indent="-169863" defTabSz="449263">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altLang="zh-CN" sz="800" dirty="0"/>
          </a:p>
          <a:p>
            <a:pPr marL="739775" lvl="1" indent="-282575" defTabSz="449263">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US" dirty="0" smtClean="0"/>
              <a:t>例子</a:t>
            </a:r>
            <a:r>
              <a:rPr lang="en-US" altLang="zh-CN" dirty="0" smtClean="0"/>
              <a:t>:</a:t>
            </a:r>
            <a:endParaRPr lang="en-US" altLang="zh-CN" dirty="0"/>
          </a:p>
          <a:p>
            <a:pPr marL="739775" lvl="1" indent="-282575" defTabSz="449263">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altLang="zh-CN" sz="1000" dirty="0"/>
          </a:p>
          <a:p>
            <a:pPr marL="739775" lvl="1" indent="-282575" defTabSz="449263">
              <a:lnSpc>
                <a:spcPct val="60000"/>
              </a:lnSpc>
              <a:buFontTx/>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zh-CN" sz="2000" b="1" dirty="0">
                <a:solidFill>
                  <a:schemeClr val="accent2"/>
                </a:solidFill>
                <a:latin typeface="Courier New" charset="0"/>
              </a:rPr>
              <a:t>	age = input("How old are you? ")</a:t>
            </a:r>
          </a:p>
          <a:p>
            <a:pPr marL="739775" lvl="1" indent="-282575" defTabSz="449263">
              <a:lnSpc>
                <a:spcPct val="60000"/>
              </a:lnSpc>
              <a:buFontTx/>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zh-CN" sz="2000" dirty="0">
                <a:latin typeface="Courier New" charset="0"/>
              </a:rPr>
              <a:t>	print "Your age is", age</a:t>
            </a:r>
          </a:p>
          <a:p>
            <a:pPr marL="739775" lvl="1" indent="-282575" defTabSz="449263">
              <a:lnSpc>
                <a:spcPct val="60000"/>
              </a:lnSpc>
              <a:buFontTx/>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zh-CN" sz="2000" dirty="0">
                <a:latin typeface="Courier New" charset="0"/>
              </a:rPr>
              <a:t>	</a:t>
            </a:r>
            <a:r>
              <a:rPr lang="en-GB" altLang="zh-CN" sz="2000" dirty="0">
                <a:latin typeface="Courier New" charset="0"/>
              </a:rPr>
              <a:t>print "You have", 65 - age, "years until retirement"</a:t>
            </a:r>
          </a:p>
          <a:p>
            <a:pPr marL="739775" lvl="1" indent="-282575" defTabSz="449263">
              <a:lnSpc>
                <a:spcPct val="60000"/>
              </a:lnSpc>
              <a:buFontTx/>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altLang="zh-CN" sz="2000" dirty="0">
              <a:latin typeface="Courier New" charset="0"/>
            </a:endParaRPr>
          </a:p>
          <a:p>
            <a:pPr marL="739775" lvl="1" indent="-282575" defTabSz="449263">
              <a:lnSpc>
                <a:spcPct val="70000"/>
              </a:lnSpc>
              <a:buFontTx/>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altLang="zh-CN" sz="1000" dirty="0">
              <a:latin typeface="Courier New" charset="0"/>
            </a:endParaRPr>
          </a:p>
          <a:p>
            <a:pPr marL="739775" lvl="1" indent="-282575" defTabSz="449263">
              <a:lnSpc>
                <a:spcPct val="70000"/>
              </a:lnSpc>
              <a:buFontTx/>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zh-CN" dirty="0"/>
              <a:t>	</a:t>
            </a:r>
            <a:r>
              <a:rPr lang="zh-CN" altLang="en-US" dirty="0" smtClean="0"/>
              <a:t>输出</a:t>
            </a:r>
            <a:r>
              <a:rPr lang="en-GB" altLang="zh-CN" dirty="0" smtClean="0"/>
              <a:t>:</a:t>
            </a:r>
            <a:endParaRPr lang="en-GB" altLang="zh-CN" dirty="0"/>
          </a:p>
          <a:p>
            <a:pPr marL="739775" lvl="1" indent="-282575" defTabSz="449263">
              <a:lnSpc>
                <a:spcPct val="70000"/>
              </a:lnSpc>
              <a:buFontTx/>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altLang="zh-CN" sz="1000" dirty="0"/>
          </a:p>
          <a:p>
            <a:pPr marL="739775" lvl="1" indent="-282575" defTabSz="449263">
              <a:lnSpc>
                <a:spcPct val="60000"/>
              </a:lnSpc>
              <a:buFontTx/>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zh-CN" sz="2000" b="1" dirty="0">
                <a:latin typeface="Courier New" charset="0"/>
              </a:rPr>
              <a:t>	</a:t>
            </a:r>
            <a:r>
              <a:rPr lang="en-GB" altLang="zh-CN" sz="2000" dirty="0">
                <a:latin typeface="Courier New" charset="0"/>
              </a:rPr>
              <a:t>How old are you? </a:t>
            </a:r>
            <a:r>
              <a:rPr lang="en-GB" altLang="zh-CN" sz="2000" b="1" u="sng" dirty="0">
                <a:latin typeface="Courier New" charset="0"/>
              </a:rPr>
              <a:t>53</a:t>
            </a:r>
          </a:p>
          <a:p>
            <a:pPr marL="739775" lvl="1" indent="-282575" defTabSz="449263">
              <a:lnSpc>
                <a:spcPct val="60000"/>
              </a:lnSpc>
              <a:buFontTx/>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zh-CN" sz="2000" dirty="0">
                <a:latin typeface="Courier New" charset="0"/>
              </a:rPr>
              <a:t>	Your age is 53</a:t>
            </a:r>
          </a:p>
          <a:p>
            <a:pPr marL="739775" lvl="1" indent="-282575" defTabSz="449263">
              <a:lnSpc>
                <a:spcPct val="60000"/>
              </a:lnSpc>
              <a:buFontTx/>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zh-CN" sz="2000" dirty="0">
                <a:latin typeface="Courier New" charset="0"/>
              </a:rPr>
              <a:t>	You have 12 years until </a:t>
            </a:r>
            <a:r>
              <a:rPr lang="en-GB" altLang="zh-CN" sz="2000" dirty="0" smtClean="0">
                <a:latin typeface="Courier New" charset="0"/>
              </a:rPr>
              <a:t>retirement</a:t>
            </a:r>
            <a:endParaRPr lang="en-GB" altLang="zh-CN" sz="2000" dirty="0">
              <a:latin typeface="Courier New" charset="0"/>
            </a:endParaRPr>
          </a:p>
        </p:txBody>
      </p:sp>
      <p:sp>
        <p:nvSpPr>
          <p:cNvPr id="62467" name="Rectangle 3"/>
          <p:cNvSpPr>
            <a:spLocks noGrp="1" noChangeArrowheads="1"/>
          </p:cNvSpPr>
          <p:nvPr>
            <p:ph type="title"/>
          </p:nvPr>
        </p:nvSpPr>
        <p:spPr/>
        <p:txBody>
          <a:bodyPr/>
          <a:lstStyle/>
          <a:p>
            <a:r>
              <a:rPr lang="zh-CN" altLang="en-US" dirty="0" smtClean="0">
                <a:latin typeface="Courier New" charset="0"/>
              </a:rPr>
              <a:t>输入</a:t>
            </a:r>
            <a:endParaRPr lang="en-US" altLang="zh-CN" dirty="0">
              <a:latin typeface="Courier New" charset="0"/>
            </a:endParaRPr>
          </a:p>
        </p:txBody>
      </p:sp>
      <p:sp>
        <p:nvSpPr>
          <p:cNvPr id="2" name="日期占位符 1"/>
          <p:cNvSpPr>
            <a:spLocks noGrp="1"/>
          </p:cNvSpPr>
          <p:nvPr>
            <p:ph type="dt" sz="half" idx="10"/>
          </p:nvPr>
        </p:nvSpPr>
        <p:spPr/>
        <p:txBody>
          <a:bodyPr/>
          <a:lstStyle/>
          <a:p>
            <a:fld id="{CE3BE32D-FA43-084A-A9AF-DBB86F977BE3}" type="datetime1">
              <a:rPr kumimoji="1" lang="zh-CN" altLang="en-US" smtClean="0"/>
              <a:t>2017/11/22</a:t>
            </a:fld>
            <a:endParaRPr kumimoji="1" lang="zh-CN" altLang="en-US"/>
          </a:p>
        </p:txBody>
      </p:sp>
      <p:sp>
        <p:nvSpPr>
          <p:cNvPr id="3" name="幻灯片编号占位符 2"/>
          <p:cNvSpPr>
            <a:spLocks noGrp="1"/>
          </p:cNvSpPr>
          <p:nvPr>
            <p:ph type="sldNum" sz="quarter" idx="12"/>
          </p:nvPr>
        </p:nvSpPr>
        <p:spPr/>
        <p:txBody>
          <a:bodyPr/>
          <a:lstStyle/>
          <a:p>
            <a:fld id="{12924E00-6951-2E4A-9B91-938056433B77}" type="slidenum">
              <a:rPr kumimoji="1" lang="zh-CN" altLang="en-US" smtClean="0"/>
              <a:t>18</a:t>
            </a:fld>
            <a:endParaRPr kumimoji="1" lang="zh-CN" altLang="en-US"/>
          </a:p>
        </p:txBody>
      </p:sp>
    </p:spTree>
    <p:extLst>
      <p:ext uri="{BB962C8B-B14F-4D97-AF65-F5344CB8AC3E}">
        <p14:creationId xmlns:p14="http://schemas.microsoft.com/office/powerpoint/2010/main" val="905043612"/>
      </p:ext>
    </p:extLst>
  </p:cSld>
  <p:clrMapOvr>
    <a:masterClrMapping/>
  </p:clrMapOvr>
  <p:transition/>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en-US" altLang="zh-CN" dirty="0">
                <a:latin typeface="Courier New" charset="0"/>
              </a:rPr>
              <a:t>if</a:t>
            </a:r>
          </a:p>
        </p:txBody>
      </p:sp>
      <p:sp>
        <p:nvSpPr>
          <p:cNvPr id="65539" name="Rectangle 3"/>
          <p:cNvSpPr>
            <a:spLocks noGrp="1" noChangeArrowheads="1"/>
          </p:cNvSpPr>
          <p:nvPr>
            <p:ph type="body" idx="1"/>
          </p:nvPr>
        </p:nvSpPr>
        <p:spPr/>
        <p:txBody>
          <a:bodyPr/>
          <a:lstStyle/>
          <a:p>
            <a:r>
              <a:rPr lang="en-US" altLang="zh-CN" b="1" dirty="0">
                <a:latin typeface="Courier New" charset="0"/>
              </a:rPr>
              <a:t>if</a:t>
            </a:r>
            <a:r>
              <a:rPr lang="en-US" altLang="zh-CN" b="1" dirty="0"/>
              <a:t> </a:t>
            </a:r>
            <a:r>
              <a:rPr lang="zh-CN" altLang="en-US" b="1" dirty="0" smtClean="0"/>
              <a:t>语句</a:t>
            </a:r>
            <a:r>
              <a:rPr lang="en-US" altLang="zh-CN" dirty="0" smtClean="0"/>
              <a:t>:</a:t>
            </a:r>
            <a:r>
              <a:rPr lang="zh-CN" altLang="en-US" dirty="0"/>
              <a:t>只有当某个条件为真时才执行一组命令。 否则，这些命令被跳过。</a:t>
            </a:r>
            <a:endParaRPr lang="en-US" altLang="zh-CN" dirty="0"/>
          </a:p>
          <a:p>
            <a:pPr lvl="1">
              <a:lnSpc>
                <a:spcPct val="80000"/>
              </a:lnSpc>
            </a:pPr>
            <a:endParaRPr lang="en-US" altLang="zh-CN" sz="900" dirty="0"/>
          </a:p>
          <a:p>
            <a:pPr lvl="1">
              <a:lnSpc>
                <a:spcPct val="80000"/>
              </a:lnSpc>
            </a:pPr>
            <a:r>
              <a:rPr lang="zh-CN" altLang="en-US" dirty="0" smtClean="0"/>
              <a:t>语法</a:t>
            </a:r>
            <a:r>
              <a:rPr lang="en-US" altLang="zh-CN" dirty="0" smtClean="0"/>
              <a:t>:</a:t>
            </a:r>
            <a:endParaRPr lang="en-US" altLang="zh-CN" dirty="0"/>
          </a:p>
          <a:p>
            <a:pPr lvl="1">
              <a:lnSpc>
                <a:spcPct val="80000"/>
              </a:lnSpc>
              <a:buFontTx/>
              <a:buNone/>
            </a:pPr>
            <a:r>
              <a:rPr lang="en-US" altLang="zh-CN" dirty="0"/>
              <a:t>	</a:t>
            </a:r>
            <a:r>
              <a:rPr lang="en-US" altLang="zh-CN" dirty="0">
                <a:latin typeface="Courier New" charset="0"/>
              </a:rPr>
              <a:t>if </a:t>
            </a:r>
            <a:r>
              <a:rPr lang="zh-CN" altLang="en-US" b="1" dirty="0" smtClean="0"/>
              <a:t>条件</a:t>
            </a:r>
            <a:r>
              <a:rPr lang="en-US" altLang="zh-CN" dirty="0" smtClean="0">
                <a:latin typeface="Courier New" charset="0"/>
              </a:rPr>
              <a:t>:</a:t>
            </a:r>
            <a:endParaRPr lang="en-US" altLang="zh-CN" dirty="0">
              <a:latin typeface="Courier New" charset="0"/>
            </a:endParaRPr>
          </a:p>
          <a:p>
            <a:pPr lvl="1">
              <a:lnSpc>
                <a:spcPct val="80000"/>
              </a:lnSpc>
              <a:buFontTx/>
              <a:buNone/>
            </a:pPr>
            <a:r>
              <a:rPr lang="en-US" altLang="zh-CN" dirty="0">
                <a:latin typeface="Courier New" charset="0"/>
              </a:rPr>
              <a:t>	    </a:t>
            </a:r>
            <a:r>
              <a:rPr lang="zh-CN" altLang="en-US" b="1" dirty="0" smtClean="0"/>
              <a:t>语句</a:t>
            </a:r>
            <a:endParaRPr lang="en-US" altLang="zh-CN" dirty="0">
              <a:latin typeface="Courier New" charset="0"/>
            </a:endParaRPr>
          </a:p>
          <a:p>
            <a:pPr lvl="1">
              <a:lnSpc>
                <a:spcPct val="80000"/>
              </a:lnSpc>
            </a:pPr>
            <a:endParaRPr lang="en-US" altLang="zh-CN" dirty="0">
              <a:latin typeface="Courier New" charset="0"/>
            </a:endParaRPr>
          </a:p>
          <a:p>
            <a:pPr lvl="1">
              <a:lnSpc>
                <a:spcPct val="80000"/>
              </a:lnSpc>
            </a:pPr>
            <a:r>
              <a:rPr lang="zh-CN" altLang="en-US" dirty="0" smtClean="0"/>
              <a:t>例子</a:t>
            </a:r>
            <a:r>
              <a:rPr lang="en-US" altLang="zh-CN" dirty="0" smtClean="0"/>
              <a:t>:</a:t>
            </a:r>
            <a:endParaRPr lang="en-US" altLang="zh-CN" dirty="0"/>
          </a:p>
          <a:p>
            <a:pPr lvl="1">
              <a:lnSpc>
                <a:spcPct val="80000"/>
              </a:lnSpc>
              <a:buFontTx/>
              <a:buNone/>
            </a:pPr>
            <a:r>
              <a:rPr lang="en-US" altLang="zh-CN" sz="2100" dirty="0"/>
              <a:t>	</a:t>
            </a:r>
            <a:r>
              <a:rPr lang="en-US" altLang="zh-CN" sz="2100" dirty="0" err="1">
                <a:latin typeface="Courier New" charset="0"/>
              </a:rPr>
              <a:t>gpa</a:t>
            </a:r>
            <a:r>
              <a:rPr lang="en-US" altLang="zh-CN" sz="2100" dirty="0">
                <a:latin typeface="Courier New" charset="0"/>
              </a:rPr>
              <a:t> = input("What is your GPA? ")</a:t>
            </a:r>
          </a:p>
          <a:p>
            <a:pPr lvl="1">
              <a:lnSpc>
                <a:spcPct val="80000"/>
              </a:lnSpc>
              <a:buFontTx/>
              <a:buNone/>
            </a:pPr>
            <a:r>
              <a:rPr lang="en-US" altLang="zh-CN" sz="2100" b="1" dirty="0">
                <a:latin typeface="Courier New" charset="0"/>
              </a:rPr>
              <a:t>	if </a:t>
            </a:r>
            <a:r>
              <a:rPr lang="en-US" altLang="zh-CN" sz="2100" b="1" dirty="0" err="1">
                <a:latin typeface="Courier New" charset="0"/>
              </a:rPr>
              <a:t>gpa</a:t>
            </a:r>
            <a:r>
              <a:rPr lang="en-US" altLang="zh-CN" sz="2100" b="1" dirty="0">
                <a:latin typeface="Courier New" charset="0"/>
              </a:rPr>
              <a:t> &gt; 2.0:</a:t>
            </a:r>
          </a:p>
          <a:p>
            <a:pPr lvl="1">
              <a:lnSpc>
                <a:spcPct val="80000"/>
              </a:lnSpc>
              <a:buFontTx/>
              <a:buNone/>
            </a:pPr>
            <a:r>
              <a:rPr lang="en-US" altLang="zh-CN" sz="2100" dirty="0">
                <a:latin typeface="Courier New" charset="0"/>
              </a:rPr>
              <a:t>	    print "Your application is accepted."</a:t>
            </a:r>
          </a:p>
        </p:txBody>
      </p:sp>
      <p:sp>
        <p:nvSpPr>
          <p:cNvPr id="2" name="日期占位符 1"/>
          <p:cNvSpPr>
            <a:spLocks noGrp="1"/>
          </p:cNvSpPr>
          <p:nvPr>
            <p:ph type="dt" sz="half" idx="10"/>
          </p:nvPr>
        </p:nvSpPr>
        <p:spPr/>
        <p:txBody>
          <a:bodyPr/>
          <a:lstStyle/>
          <a:p>
            <a:fld id="{EE05EB43-FB0C-D040-852F-97BB73A73C79}" type="datetime1">
              <a:rPr kumimoji="1" lang="zh-CN" altLang="en-US" smtClean="0"/>
              <a:t>2017/11/22</a:t>
            </a:fld>
            <a:endParaRPr kumimoji="1" lang="zh-CN" altLang="en-US"/>
          </a:p>
        </p:txBody>
      </p:sp>
      <p:sp>
        <p:nvSpPr>
          <p:cNvPr id="3" name="幻灯片编号占位符 2"/>
          <p:cNvSpPr>
            <a:spLocks noGrp="1"/>
          </p:cNvSpPr>
          <p:nvPr>
            <p:ph type="sldNum" sz="quarter" idx="12"/>
          </p:nvPr>
        </p:nvSpPr>
        <p:spPr/>
        <p:txBody>
          <a:bodyPr/>
          <a:lstStyle/>
          <a:p>
            <a:fld id="{12924E00-6951-2E4A-9B91-938056433B77}" type="slidenum">
              <a:rPr kumimoji="1" lang="zh-CN" altLang="en-US" smtClean="0"/>
              <a:t>19</a:t>
            </a:fld>
            <a:endParaRPr kumimoji="1" lang="zh-CN" altLang="en-US"/>
          </a:p>
        </p:txBody>
      </p:sp>
    </p:spTree>
    <p:extLst>
      <p:ext uri="{BB962C8B-B14F-4D97-AF65-F5344CB8AC3E}">
        <p14:creationId xmlns:p14="http://schemas.microsoft.com/office/powerpoint/2010/main" val="98390486"/>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altLang="zh-CN" smtClean="0"/>
              <a:t>Python</a:t>
            </a:r>
            <a:endParaRPr lang="en-US" altLang="zh-CN"/>
          </a:p>
        </p:txBody>
      </p:sp>
      <p:sp>
        <p:nvSpPr>
          <p:cNvPr id="34819" name="Rectangle 3"/>
          <p:cNvSpPr>
            <a:spLocks noGrp="1" noChangeArrowheads="1"/>
          </p:cNvSpPr>
          <p:nvPr>
            <p:ph idx="1"/>
          </p:nvPr>
        </p:nvSpPr>
        <p:spPr/>
        <p:txBody>
          <a:bodyPr/>
          <a:lstStyle/>
          <a:p>
            <a:r>
              <a:rPr lang="zh-CN" altLang="en-US" dirty="0" smtClean="0"/>
              <a:t>由</a:t>
            </a:r>
            <a:r>
              <a:rPr lang="en-US" altLang="zh-CN" dirty="0" smtClean="0"/>
              <a:t>Guido van Rossum</a:t>
            </a:r>
            <a:r>
              <a:rPr lang="zh-CN" altLang="en-US" dirty="0" smtClean="0"/>
              <a:t>（现在在</a:t>
            </a:r>
            <a:r>
              <a:rPr lang="en-US" altLang="zh-CN" dirty="0" smtClean="0"/>
              <a:t>Google</a:t>
            </a:r>
            <a:r>
              <a:rPr lang="zh-CN" altLang="en-US" dirty="0" smtClean="0"/>
              <a:t>）创建于</a:t>
            </a:r>
            <a:r>
              <a:rPr lang="en-US" altLang="zh-CN" dirty="0" smtClean="0"/>
              <a:t>1991</a:t>
            </a:r>
            <a:r>
              <a:rPr lang="zh-CN" altLang="en-US" dirty="0" smtClean="0"/>
              <a:t>年</a:t>
            </a:r>
            <a:endParaRPr lang="en-US" altLang="zh-CN" dirty="0" smtClean="0"/>
          </a:p>
          <a:p>
            <a:pPr lvl="1"/>
            <a:r>
              <a:rPr lang="zh-CN" altLang="en-US" dirty="0" smtClean="0"/>
              <a:t>命名为</a:t>
            </a:r>
            <a:r>
              <a:rPr lang="en-US" altLang="zh-CN" dirty="0" smtClean="0"/>
              <a:t>Monty Python</a:t>
            </a:r>
          </a:p>
          <a:p>
            <a:pPr lvl="1"/>
            <a:endParaRPr lang="en-US" altLang="zh-CN" dirty="0" smtClean="0"/>
          </a:p>
          <a:p>
            <a:r>
              <a:rPr lang="zh-CN" altLang="en-US" dirty="0" smtClean="0"/>
              <a:t>作为一种脚本语言（</a:t>
            </a:r>
            <a:r>
              <a:rPr lang="en-US" altLang="zh-CN" dirty="0" smtClean="0"/>
              <a:t>Scripting</a:t>
            </a:r>
            <a:r>
              <a:rPr lang="zh-CN" altLang="en-US" dirty="0" smtClean="0"/>
              <a:t> </a:t>
            </a:r>
            <a:r>
              <a:rPr lang="en-US" altLang="zh-CN" dirty="0" smtClean="0"/>
              <a:t>languages</a:t>
            </a:r>
            <a:r>
              <a:rPr lang="zh-CN" altLang="en-US" dirty="0" smtClean="0"/>
              <a:t>）很有用</a:t>
            </a:r>
            <a:endParaRPr lang="en-US" altLang="zh-CN" dirty="0" smtClean="0"/>
          </a:p>
          <a:p>
            <a:pPr lvl="1"/>
            <a:r>
              <a:rPr lang="zh-CN" altLang="en-US" dirty="0" smtClean="0"/>
              <a:t>脚本：一个用于中小型项目的程序</a:t>
            </a:r>
            <a:endParaRPr lang="en-US" altLang="zh-CN" dirty="0" smtClean="0"/>
          </a:p>
          <a:p>
            <a:pPr lvl="1"/>
            <a:endParaRPr lang="en-US" altLang="zh-CN" dirty="0" smtClean="0"/>
          </a:p>
          <a:p>
            <a:r>
              <a:rPr lang="zh-CN" altLang="en-US" dirty="0" smtClean="0"/>
              <a:t>使用者：</a:t>
            </a:r>
            <a:endParaRPr lang="en-US" altLang="zh-CN" dirty="0" smtClean="0"/>
          </a:p>
          <a:p>
            <a:pPr lvl="1"/>
            <a:r>
              <a:rPr lang="en-US" altLang="zh-CN" dirty="0" smtClean="0"/>
              <a:t>Google</a:t>
            </a:r>
            <a:r>
              <a:rPr lang="zh-CN" altLang="en-US" dirty="0" smtClean="0"/>
              <a:t>，</a:t>
            </a:r>
            <a:r>
              <a:rPr lang="en-US" altLang="zh-CN" dirty="0" smtClean="0"/>
              <a:t>Yahoo !, </a:t>
            </a:r>
            <a:r>
              <a:rPr lang="en-US" altLang="zh-CN" dirty="0" err="1" smtClean="0"/>
              <a:t>Youtube</a:t>
            </a:r>
            <a:endParaRPr lang="en-US" altLang="zh-CN" dirty="0" smtClean="0"/>
          </a:p>
          <a:p>
            <a:pPr lvl="1"/>
            <a:r>
              <a:rPr lang="zh-CN" altLang="en-US" dirty="0" smtClean="0"/>
              <a:t>许多</a:t>
            </a:r>
            <a:r>
              <a:rPr lang="en-US" altLang="zh-CN" dirty="0" smtClean="0"/>
              <a:t>Linux</a:t>
            </a:r>
            <a:r>
              <a:rPr lang="zh-CN" altLang="en-US" dirty="0" smtClean="0"/>
              <a:t>发行版</a:t>
            </a:r>
            <a:endParaRPr lang="en-US" altLang="zh-CN" dirty="0" smtClean="0"/>
          </a:p>
          <a:p>
            <a:pPr lvl="1"/>
            <a:r>
              <a:rPr lang="zh-CN" altLang="en-US" dirty="0" smtClean="0"/>
              <a:t>游戏和应用程序（例如</a:t>
            </a:r>
            <a:r>
              <a:rPr lang="en-US" altLang="zh-CN" dirty="0" smtClean="0"/>
              <a:t>Eve Online</a:t>
            </a:r>
            <a:r>
              <a:rPr lang="zh-CN" altLang="en-US" dirty="0" smtClean="0"/>
              <a:t>）</a:t>
            </a:r>
            <a:endParaRPr lang="en-US" altLang="zh-CN" dirty="0"/>
          </a:p>
        </p:txBody>
      </p:sp>
      <p:pic>
        <p:nvPicPr>
          <p:cNvPr id="34820"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83965" y="4001878"/>
            <a:ext cx="2738438" cy="2051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6" name="日期占位符 5"/>
          <p:cNvSpPr>
            <a:spLocks noGrp="1"/>
          </p:cNvSpPr>
          <p:nvPr>
            <p:ph type="dt" sz="half" idx="10"/>
          </p:nvPr>
        </p:nvSpPr>
        <p:spPr/>
        <p:txBody>
          <a:bodyPr/>
          <a:lstStyle/>
          <a:p>
            <a:fld id="{5BB36350-3D23-EF40-BB41-DBA934C1B6BC}" type="datetime1">
              <a:rPr kumimoji="1" lang="zh-CN" altLang="en-US" smtClean="0"/>
              <a:t>2017/11/22</a:t>
            </a:fld>
            <a:endParaRPr kumimoji="1" lang="zh-CN" altLang="en-US"/>
          </a:p>
        </p:txBody>
      </p:sp>
      <p:sp>
        <p:nvSpPr>
          <p:cNvPr id="7" name="幻灯片编号占位符 6"/>
          <p:cNvSpPr>
            <a:spLocks noGrp="1"/>
          </p:cNvSpPr>
          <p:nvPr>
            <p:ph type="sldNum" sz="quarter" idx="12"/>
          </p:nvPr>
        </p:nvSpPr>
        <p:spPr/>
        <p:txBody>
          <a:bodyPr/>
          <a:lstStyle/>
          <a:p>
            <a:fld id="{12924E00-6951-2E4A-9B91-938056433B77}" type="slidenum">
              <a:rPr kumimoji="1" lang="zh-CN" altLang="en-US" smtClean="0"/>
              <a:t>2</a:t>
            </a:fld>
            <a:endParaRPr kumimoji="1" lang="zh-CN" altLang="en-US"/>
          </a:p>
        </p:txBody>
      </p:sp>
    </p:spTree>
    <p:extLst>
      <p:ext uri="{BB962C8B-B14F-4D97-AF65-F5344CB8AC3E}">
        <p14:creationId xmlns:p14="http://schemas.microsoft.com/office/powerpoint/2010/main" val="156769570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3"/>
          <p:cNvSpPr>
            <a:spLocks noGrp="1" noChangeArrowheads="1"/>
          </p:cNvSpPr>
          <p:nvPr>
            <p:ph type="title"/>
          </p:nvPr>
        </p:nvSpPr>
        <p:spPr/>
        <p:txBody>
          <a:bodyPr/>
          <a:lstStyle/>
          <a:p>
            <a:r>
              <a:rPr lang="en-US" altLang="zh-CN">
                <a:latin typeface="Courier New" charset="0"/>
              </a:rPr>
              <a:t>if/else</a:t>
            </a:r>
          </a:p>
        </p:txBody>
      </p:sp>
      <p:sp>
        <p:nvSpPr>
          <p:cNvPr id="67588" name="Rectangle 4"/>
          <p:cNvSpPr>
            <a:spLocks noGrp="1" noChangeArrowheads="1"/>
          </p:cNvSpPr>
          <p:nvPr>
            <p:ph type="body" idx="1"/>
          </p:nvPr>
        </p:nvSpPr>
        <p:spPr/>
        <p:txBody>
          <a:bodyPr>
            <a:normAutofit fontScale="92500" lnSpcReduction="20000"/>
          </a:bodyPr>
          <a:lstStyle/>
          <a:p>
            <a:r>
              <a:rPr lang="en-US" altLang="zh-CN" b="1" dirty="0">
                <a:latin typeface="Courier New" charset="0"/>
              </a:rPr>
              <a:t>if/else</a:t>
            </a:r>
            <a:r>
              <a:rPr lang="en-US" altLang="zh-CN" b="1" dirty="0"/>
              <a:t> </a:t>
            </a:r>
            <a:r>
              <a:rPr lang="zh-CN" altLang="en-US" b="1" dirty="0" smtClean="0"/>
              <a:t>语句</a:t>
            </a:r>
            <a:r>
              <a:rPr lang="en-US" altLang="zh-CN" dirty="0" smtClean="0"/>
              <a:t>:</a:t>
            </a:r>
            <a:r>
              <a:rPr lang="zh-CN" altLang="en-US" dirty="0"/>
              <a:t>如果某个条件为</a:t>
            </a:r>
            <a:r>
              <a:rPr lang="en-US" altLang="zh-CN" dirty="0"/>
              <a:t>True</a:t>
            </a:r>
            <a:r>
              <a:rPr lang="zh-CN" altLang="en-US" dirty="0"/>
              <a:t>，则执行一组语句，如果为</a:t>
            </a:r>
            <a:r>
              <a:rPr lang="en-US" altLang="zh-CN" dirty="0"/>
              <a:t>False</a:t>
            </a:r>
            <a:r>
              <a:rPr lang="zh-CN" altLang="en-US" dirty="0"/>
              <a:t>，则执行第二个语句集。</a:t>
            </a:r>
            <a:endParaRPr lang="en-US" altLang="zh-CN" sz="800" dirty="0"/>
          </a:p>
          <a:p>
            <a:pPr lvl="1">
              <a:lnSpc>
                <a:spcPct val="80000"/>
              </a:lnSpc>
            </a:pPr>
            <a:r>
              <a:rPr lang="zh-CN" altLang="en-US" sz="2000" dirty="0" smtClean="0"/>
              <a:t>语法</a:t>
            </a:r>
            <a:r>
              <a:rPr lang="en-US" altLang="zh-CN" sz="2000" dirty="0" smtClean="0"/>
              <a:t>:</a:t>
            </a:r>
            <a:endParaRPr lang="en-US" altLang="zh-CN" sz="2000" dirty="0"/>
          </a:p>
          <a:p>
            <a:pPr lvl="1">
              <a:lnSpc>
                <a:spcPct val="80000"/>
              </a:lnSpc>
              <a:buFontTx/>
              <a:buNone/>
            </a:pPr>
            <a:r>
              <a:rPr lang="en-US" altLang="zh-CN" sz="2000" dirty="0"/>
              <a:t>	</a:t>
            </a:r>
            <a:r>
              <a:rPr lang="en-US" altLang="zh-CN" sz="2000" dirty="0">
                <a:latin typeface="Courier New" charset="0"/>
              </a:rPr>
              <a:t>if </a:t>
            </a:r>
            <a:r>
              <a:rPr lang="zh-CN" altLang="en-US" sz="2000" b="1" dirty="0" smtClean="0"/>
              <a:t>条件</a:t>
            </a:r>
            <a:r>
              <a:rPr lang="en-US" altLang="zh-CN" sz="2000" dirty="0" smtClean="0">
                <a:latin typeface="Courier New" charset="0"/>
              </a:rPr>
              <a:t>:</a:t>
            </a:r>
            <a:endParaRPr lang="en-US" altLang="zh-CN" sz="2000" dirty="0">
              <a:latin typeface="Courier New" charset="0"/>
            </a:endParaRPr>
          </a:p>
          <a:p>
            <a:pPr lvl="1">
              <a:lnSpc>
                <a:spcPct val="80000"/>
              </a:lnSpc>
              <a:buFontTx/>
              <a:buNone/>
            </a:pPr>
            <a:r>
              <a:rPr lang="en-US" altLang="zh-CN" sz="2000" dirty="0">
                <a:latin typeface="Courier New" charset="0"/>
              </a:rPr>
              <a:t>	    </a:t>
            </a:r>
            <a:r>
              <a:rPr lang="zh-CN" altLang="en-US" sz="2000" b="1" dirty="0" smtClean="0"/>
              <a:t>语句</a:t>
            </a:r>
            <a:endParaRPr lang="en-US" altLang="zh-CN" sz="2000" dirty="0">
              <a:latin typeface="Courier New" charset="0"/>
            </a:endParaRPr>
          </a:p>
          <a:p>
            <a:pPr lvl="1">
              <a:lnSpc>
                <a:spcPct val="80000"/>
              </a:lnSpc>
              <a:buFontTx/>
              <a:buNone/>
            </a:pPr>
            <a:r>
              <a:rPr lang="en-US" altLang="zh-CN" sz="2000" dirty="0">
                <a:latin typeface="Courier New" charset="0"/>
              </a:rPr>
              <a:t>	else:</a:t>
            </a:r>
          </a:p>
          <a:p>
            <a:pPr lvl="1">
              <a:lnSpc>
                <a:spcPct val="80000"/>
              </a:lnSpc>
              <a:buFontTx/>
              <a:buNone/>
            </a:pPr>
            <a:r>
              <a:rPr lang="en-US" altLang="zh-CN" sz="2000" dirty="0">
                <a:latin typeface="Courier New" charset="0"/>
              </a:rPr>
              <a:t>	    </a:t>
            </a:r>
            <a:r>
              <a:rPr lang="zh-CN" altLang="en-US" sz="2000" b="1" dirty="0" smtClean="0"/>
              <a:t>语句</a:t>
            </a:r>
            <a:endParaRPr lang="en-US" altLang="zh-CN" sz="2000" dirty="0">
              <a:latin typeface="Courier New" charset="0"/>
            </a:endParaRPr>
          </a:p>
          <a:p>
            <a:pPr lvl="1">
              <a:lnSpc>
                <a:spcPct val="80000"/>
              </a:lnSpc>
            </a:pPr>
            <a:endParaRPr lang="en-US" altLang="zh-CN" sz="2000" dirty="0">
              <a:latin typeface="Courier New" charset="0"/>
            </a:endParaRPr>
          </a:p>
          <a:p>
            <a:pPr lvl="1">
              <a:lnSpc>
                <a:spcPct val="80000"/>
              </a:lnSpc>
            </a:pPr>
            <a:r>
              <a:rPr lang="zh-CN" altLang="en-US" sz="2000" dirty="0" smtClean="0"/>
              <a:t>例子</a:t>
            </a:r>
            <a:r>
              <a:rPr lang="en-US" altLang="zh-CN" sz="2000" dirty="0" smtClean="0"/>
              <a:t>:</a:t>
            </a:r>
            <a:endParaRPr lang="en-US" altLang="zh-CN" sz="2000" dirty="0"/>
          </a:p>
          <a:p>
            <a:pPr lvl="1">
              <a:lnSpc>
                <a:spcPct val="80000"/>
              </a:lnSpc>
              <a:buFontTx/>
              <a:buNone/>
            </a:pPr>
            <a:r>
              <a:rPr lang="en-US" altLang="zh-CN" sz="1900" dirty="0"/>
              <a:t>	</a:t>
            </a:r>
            <a:r>
              <a:rPr lang="en-US" altLang="zh-CN" sz="1900" dirty="0" err="1">
                <a:latin typeface="Courier New" charset="0"/>
              </a:rPr>
              <a:t>gpa</a:t>
            </a:r>
            <a:r>
              <a:rPr lang="en-US" altLang="zh-CN" sz="1900" dirty="0">
                <a:latin typeface="Courier New" charset="0"/>
              </a:rPr>
              <a:t> = input("What is your GPA? ")</a:t>
            </a:r>
          </a:p>
          <a:p>
            <a:pPr lvl="1">
              <a:lnSpc>
                <a:spcPct val="80000"/>
              </a:lnSpc>
              <a:buFontTx/>
              <a:buNone/>
            </a:pPr>
            <a:r>
              <a:rPr lang="en-US" altLang="zh-CN" sz="1900" b="1" dirty="0">
                <a:latin typeface="Courier New" charset="0"/>
              </a:rPr>
              <a:t>	if </a:t>
            </a:r>
            <a:r>
              <a:rPr lang="en-US" altLang="zh-CN" sz="1900" b="1" dirty="0" err="1">
                <a:latin typeface="Courier New" charset="0"/>
              </a:rPr>
              <a:t>gpa</a:t>
            </a:r>
            <a:r>
              <a:rPr lang="en-US" altLang="zh-CN" sz="1900" b="1" dirty="0">
                <a:latin typeface="Courier New" charset="0"/>
              </a:rPr>
              <a:t> &gt; 2.0:</a:t>
            </a:r>
          </a:p>
          <a:p>
            <a:pPr lvl="1">
              <a:lnSpc>
                <a:spcPct val="80000"/>
              </a:lnSpc>
              <a:buFontTx/>
              <a:buNone/>
            </a:pPr>
            <a:r>
              <a:rPr lang="en-US" altLang="zh-CN" sz="1900" b="1" dirty="0">
                <a:latin typeface="Courier New" charset="0"/>
              </a:rPr>
              <a:t>	    </a:t>
            </a:r>
            <a:r>
              <a:rPr lang="en-US" altLang="zh-CN" sz="1900" dirty="0">
                <a:latin typeface="Courier New" charset="0"/>
              </a:rPr>
              <a:t>print "Welcome to Mars University!"</a:t>
            </a:r>
            <a:endParaRPr lang="en-US" altLang="zh-CN" sz="1900" b="1" dirty="0">
              <a:latin typeface="Courier New" charset="0"/>
            </a:endParaRPr>
          </a:p>
          <a:p>
            <a:pPr lvl="1">
              <a:lnSpc>
                <a:spcPct val="80000"/>
              </a:lnSpc>
              <a:buFontTx/>
              <a:buNone/>
            </a:pPr>
            <a:r>
              <a:rPr lang="en-US" altLang="zh-CN" sz="1900" b="1" dirty="0">
                <a:latin typeface="Courier New" charset="0"/>
              </a:rPr>
              <a:t>	else:</a:t>
            </a:r>
          </a:p>
          <a:p>
            <a:pPr lvl="1">
              <a:lnSpc>
                <a:spcPct val="80000"/>
              </a:lnSpc>
              <a:buFontTx/>
              <a:buNone/>
            </a:pPr>
            <a:r>
              <a:rPr lang="en-US" altLang="zh-CN" sz="1900" dirty="0">
                <a:latin typeface="Courier New" charset="0"/>
              </a:rPr>
              <a:t>	    print "Your application is denied."</a:t>
            </a:r>
          </a:p>
          <a:p>
            <a:pPr lvl="1">
              <a:lnSpc>
                <a:spcPct val="80000"/>
              </a:lnSpc>
              <a:buFontTx/>
              <a:buNone/>
            </a:pPr>
            <a:endParaRPr lang="en-US" altLang="zh-CN" sz="1900" b="1" dirty="0">
              <a:latin typeface="Courier New" charset="0"/>
            </a:endParaRPr>
          </a:p>
          <a:p>
            <a:pPr>
              <a:lnSpc>
                <a:spcPct val="80000"/>
              </a:lnSpc>
            </a:pPr>
            <a:r>
              <a:rPr lang="zh-CN" altLang="en-US" sz="2000" dirty="0" smtClean="0">
                <a:latin typeface="Courier New" charset="0"/>
              </a:rPr>
              <a:t>可用</a:t>
            </a:r>
            <a:r>
              <a:rPr lang="en-US" altLang="zh-CN" sz="2000" dirty="0" err="1" smtClean="0">
                <a:latin typeface="Courier New" charset="0"/>
              </a:rPr>
              <a:t>elif</a:t>
            </a:r>
            <a:r>
              <a:rPr lang="zh-CN" altLang="en-US" sz="2000" dirty="0" smtClean="0">
                <a:latin typeface="Courier New" charset="0"/>
              </a:rPr>
              <a:t>连接多个条件</a:t>
            </a:r>
            <a:endParaRPr lang="en-US" altLang="zh-CN" sz="2000" dirty="0"/>
          </a:p>
        </p:txBody>
      </p:sp>
      <p:sp>
        <p:nvSpPr>
          <p:cNvPr id="2" name="日期占位符 1"/>
          <p:cNvSpPr>
            <a:spLocks noGrp="1"/>
          </p:cNvSpPr>
          <p:nvPr>
            <p:ph type="dt" sz="half" idx="10"/>
          </p:nvPr>
        </p:nvSpPr>
        <p:spPr/>
        <p:txBody>
          <a:bodyPr/>
          <a:lstStyle/>
          <a:p>
            <a:fld id="{737B4120-310B-5642-9EAE-136934D64DCD}" type="datetime1">
              <a:rPr kumimoji="1" lang="zh-CN" altLang="en-US" smtClean="0"/>
              <a:t>2017/11/22</a:t>
            </a:fld>
            <a:endParaRPr kumimoji="1" lang="zh-CN" altLang="en-US"/>
          </a:p>
        </p:txBody>
      </p:sp>
      <p:sp>
        <p:nvSpPr>
          <p:cNvPr id="3" name="幻灯片编号占位符 2"/>
          <p:cNvSpPr>
            <a:spLocks noGrp="1"/>
          </p:cNvSpPr>
          <p:nvPr>
            <p:ph type="sldNum" sz="quarter" idx="12"/>
          </p:nvPr>
        </p:nvSpPr>
        <p:spPr/>
        <p:txBody>
          <a:bodyPr/>
          <a:lstStyle/>
          <a:p>
            <a:fld id="{12924E00-6951-2E4A-9B91-938056433B77}" type="slidenum">
              <a:rPr kumimoji="1" lang="zh-CN" altLang="en-US" smtClean="0"/>
              <a:t>20</a:t>
            </a:fld>
            <a:endParaRPr kumimoji="1" lang="zh-CN" altLang="en-US"/>
          </a:p>
        </p:txBody>
      </p:sp>
    </p:spTree>
    <p:extLst>
      <p:ext uri="{BB962C8B-B14F-4D97-AF65-F5344CB8AC3E}">
        <p14:creationId xmlns:p14="http://schemas.microsoft.com/office/powerpoint/2010/main" val="1878953500"/>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zh-CN" altLang="en-US" dirty="0" smtClean="0"/>
              <a:t>逻辑</a:t>
            </a:r>
            <a:endParaRPr lang="en-US" altLang="zh-CN" dirty="0"/>
          </a:p>
        </p:txBody>
      </p:sp>
      <p:sp>
        <p:nvSpPr>
          <p:cNvPr id="70659" name="Rectangle 3"/>
          <p:cNvSpPr>
            <a:spLocks noGrp="1" noChangeArrowheads="1"/>
          </p:cNvSpPr>
          <p:nvPr>
            <p:ph type="body" idx="1"/>
          </p:nvPr>
        </p:nvSpPr>
        <p:spPr/>
        <p:txBody>
          <a:bodyPr/>
          <a:lstStyle/>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smtClean="0"/>
          </a:p>
          <a:p>
            <a:pPr lvl="1"/>
            <a:endParaRPr lang="en-US" altLang="zh-CN" dirty="0" smtClean="0"/>
          </a:p>
          <a:p>
            <a:pPr lvl="1"/>
            <a:r>
              <a:rPr lang="zh-CN" altLang="en-US" dirty="0"/>
              <a:t>逻辑表达式可以使用逻辑运算符进行组合</a:t>
            </a:r>
            <a:r>
              <a:rPr lang="en-US" altLang="zh-CN" dirty="0" smtClean="0"/>
              <a:t>:</a:t>
            </a:r>
            <a:endParaRPr lang="en-US" altLang="zh-CN" dirty="0"/>
          </a:p>
        </p:txBody>
      </p:sp>
      <p:graphicFrame>
        <p:nvGraphicFramePr>
          <p:cNvPr id="70729" name="Group 73"/>
          <p:cNvGraphicFramePr>
            <a:graphicFrameLocks noGrp="1"/>
          </p:cNvGraphicFramePr>
          <p:nvPr>
            <p:extLst>
              <p:ext uri="{D42A27DB-BD31-4B8C-83A1-F6EECF244321}">
                <p14:modId xmlns:p14="http://schemas.microsoft.com/office/powerpoint/2010/main" val="1920360894"/>
              </p:ext>
            </p:extLst>
          </p:nvPr>
        </p:nvGraphicFramePr>
        <p:xfrm>
          <a:off x="1772442" y="5029199"/>
          <a:ext cx="5564188" cy="1371600"/>
        </p:xfrm>
        <a:graphic>
          <a:graphicData uri="http://schemas.openxmlformats.org/drawingml/2006/table">
            <a:tbl>
              <a:tblPr/>
              <a:tblGrid>
                <a:gridCol w="1652588"/>
                <a:gridCol w="2914650"/>
                <a:gridCol w="996950"/>
              </a:tblGrid>
              <a:tr h="342900">
                <a:tc>
                  <a:txBody>
                    <a:bodyPr/>
                    <a:lstStyle>
                      <a:lvl1pPr>
                        <a:spcBef>
                          <a:spcPct val="20000"/>
                        </a:spcBef>
                        <a:defRPr sz="2000">
                          <a:solidFill>
                            <a:schemeClr val="tx1"/>
                          </a:solidFill>
                          <a:latin typeface="Tahoma" charset="0"/>
                        </a:defRPr>
                      </a:lvl1pPr>
                      <a:lvl2pPr>
                        <a:spcBef>
                          <a:spcPct val="20000"/>
                        </a:spcBef>
                        <a:defRPr sz="2000">
                          <a:solidFill>
                            <a:schemeClr val="tx1"/>
                          </a:solidFill>
                          <a:latin typeface="Tahoma" charset="0"/>
                        </a:defRPr>
                      </a:lvl2pPr>
                      <a:lvl3pPr>
                        <a:spcBef>
                          <a:spcPct val="20000"/>
                        </a:spcBef>
                        <a:defRPr>
                          <a:solidFill>
                            <a:schemeClr val="tx1"/>
                          </a:solidFill>
                          <a:latin typeface="Tahoma" charset="0"/>
                        </a:defRPr>
                      </a:lvl3pPr>
                      <a:lvl4pPr>
                        <a:spcBef>
                          <a:spcPct val="20000"/>
                        </a:spcBef>
                        <a:defRPr sz="1600">
                          <a:solidFill>
                            <a:schemeClr val="tx1"/>
                          </a:solidFill>
                          <a:latin typeface="Tahoma" charset="0"/>
                        </a:defRPr>
                      </a:lvl4pPr>
                      <a:lvl5pPr>
                        <a:spcBef>
                          <a:spcPct val="20000"/>
                        </a:spcBef>
                        <a:defRPr sz="1600">
                          <a:solidFill>
                            <a:schemeClr val="tx1"/>
                          </a:solidFill>
                          <a:latin typeface="Tahoma" charset="0"/>
                        </a:defRPr>
                      </a:lvl5pPr>
                      <a:lvl6pPr fontAlgn="base">
                        <a:spcBef>
                          <a:spcPct val="20000"/>
                        </a:spcBef>
                        <a:spcAft>
                          <a:spcPct val="0"/>
                        </a:spcAft>
                        <a:defRPr sz="1600">
                          <a:solidFill>
                            <a:schemeClr val="tx1"/>
                          </a:solidFill>
                          <a:latin typeface="Tahoma" charset="0"/>
                        </a:defRPr>
                      </a:lvl6pPr>
                      <a:lvl7pPr fontAlgn="base">
                        <a:spcBef>
                          <a:spcPct val="20000"/>
                        </a:spcBef>
                        <a:spcAft>
                          <a:spcPct val="0"/>
                        </a:spcAft>
                        <a:defRPr sz="1600">
                          <a:solidFill>
                            <a:schemeClr val="tx1"/>
                          </a:solidFill>
                          <a:latin typeface="Tahoma" charset="0"/>
                        </a:defRPr>
                      </a:lvl7pPr>
                      <a:lvl8pPr fontAlgn="base">
                        <a:spcBef>
                          <a:spcPct val="20000"/>
                        </a:spcBef>
                        <a:spcAft>
                          <a:spcPct val="0"/>
                        </a:spcAft>
                        <a:defRPr sz="1600">
                          <a:solidFill>
                            <a:schemeClr val="tx1"/>
                          </a:solidFill>
                          <a:latin typeface="Tahoma" charset="0"/>
                        </a:defRPr>
                      </a:lvl8pPr>
                      <a:lvl9pPr fontAlgn="base">
                        <a:spcBef>
                          <a:spcPct val="20000"/>
                        </a:spcBef>
                        <a:spcAft>
                          <a:spcPct val="0"/>
                        </a:spcAft>
                        <a:defRPr sz="1600">
                          <a:solidFill>
                            <a:schemeClr val="tx1"/>
                          </a:solidFill>
                          <a:latin typeface="Tahoma"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i="0" u="none" strike="noStrike" cap="none" normalizeH="0" baseline="0" dirty="0" smtClean="0">
                          <a:ln>
                            <a:noFill/>
                          </a:ln>
                          <a:solidFill>
                            <a:schemeClr val="tx1"/>
                          </a:solidFill>
                          <a:effectLst/>
                          <a:latin typeface="Tahoma" charset="0"/>
                        </a:rPr>
                        <a:t>操作符</a:t>
                      </a:r>
                      <a:endParaRPr kumimoji="0" lang="en-US" altLang="zh-CN" sz="1600" b="1" i="0" u="none" strike="noStrike" cap="none" normalizeH="0" baseline="0" dirty="0">
                        <a:ln>
                          <a:noFill/>
                        </a:ln>
                        <a:solidFill>
                          <a:schemeClr val="tx1"/>
                        </a:solidFill>
                        <a:effectLst/>
                        <a:latin typeface="Tahoma"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ahoma" charset="0"/>
                        </a:defRPr>
                      </a:lvl1pPr>
                      <a:lvl2pPr>
                        <a:spcBef>
                          <a:spcPct val="20000"/>
                        </a:spcBef>
                        <a:defRPr sz="2000">
                          <a:solidFill>
                            <a:schemeClr val="tx1"/>
                          </a:solidFill>
                          <a:latin typeface="Tahoma" charset="0"/>
                        </a:defRPr>
                      </a:lvl2pPr>
                      <a:lvl3pPr>
                        <a:spcBef>
                          <a:spcPct val="20000"/>
                        </a:spcBef>
                        <a:defRPr>
                          <a:solidFill>
                            <a:schemeClr val="tx1"/>
                          </a:solidFill>
                          <a:latin typeface="Tahoma" charset="0"/>
                        </a:defRPr>
                      </a:lvl3pPr>
                      <a:lvl4pPr>
                        <a:spcBef>
                          <a:spcPct val="20000"/>
                        </a:spcBef>
                        <a:defRPr sz="1600">
                          <a:solidFill>
                            <a:schemeClr val="tx1"/>
                          </a:solidFill>
                          <a:latin typeface="Tahoma" charset="0"/>
                        </a:defRPr>
                      </a:lvl4pPr>
                      <a:lvl5pPr>
                        <a:spcBef>
                          <a:spcPct val="20000"/>
                        </a:spcBef>
                        <a:defRPr sz="1600">
                          <a:solidFill>
                            <a:schemeClr val="tx1"/>
                          </a:solidFill>
                          <a:latin typeface="Tahoma" charset="0"/>
                        </a:defRPr>
                      </a:lvl5pPr>
                      <a:lvl6pPr fontAlgn="base">
                        <a:spcBef>
                          <a:spcPct val="20000"/>
                        </a:spcBef>
                        <a:spcAft>
                          <a:spcPct val="0"/>
                        </a:spcAft>
                        <a:defRPr sz="1600">
                          <a:solidFill>
                            <a:schemeClr val="tx1"/>
                          </a:solidFill>
                          <a:latin typeface="Tahoma" charset="0"/>
                        </a:defRPr>
                      </a:lvl6pPr>
                      <a:lvl7pPr fontAlgn="base">
                        <a:spcBef>
                          <a:spcPct val="20000"/>
                        </a:spcBef>
                        <a:spcAft>
                          <a:spcPct val="0"/>
                        </a:spcAft>
                        <a:defRPr sz="1600">
                          <a:solidFill>
                            <a:schemeClr val="tx1"/>
                          </a:solidFill>
                          <a:latin typeface="Tahoma" charset="0"/>
                        </a:defRPr>
                      </a:lvl7pPr>
                      <a:lvl8pPr fontAlgn="base">
                        <a:spcBef>
                          <a:spcPct val="20000"/>
                        </a:spcBef>
                        <a:spcAft>
                          <a:spcPct val="0"/>
                        </a:spcAft>
                        <a:defRPr sz="1600">
                          <a:solidFill>
                            <a:schemeClr val="tx1"/>
                          </a:solidFill>
                          <a:latin typeface="Tahoma" charset="0"/>
                        </a:defRPr>
                      </a:lvl8pPr>
                      <a:lvl9pPr fontAlgn="base">
                        <a:spcBef>
                          <a:spcPct val="20000"/>
                        </a:spcBef>
                        <a:spcAft>
                          <a:spcPct val="0"/>
                        </a:spcAft>
                        <a:defRPr sz="1600">
                          <a:solidFill>
                            <a:schemeClr val="tx1"/>
                          </a:solidFill>
                          <a:latin typeface="Tahoma"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i="0" u="none" strike="noStrike" cap="none" normalizeH="0" baseline="0" dirty="0" smtClean="0">
                          <a:ln>
                            <a:noFill/>
                          </a:ln>
                          <a:solidFill>
                            <a:schemeClr val="tx1"/>
                          </a:solidFill>
                          <a:effectLst/>
                          <a:latin typeface="Tahoma" charset="0"/>
                        </a:rPr>
                        <a:t>例子</a:t>
                      </a:r>
                      <a:endParaRPr kumimoji="0" lang="en-US" altLang="zh-CN" sz="1600" b="1" i="0" u="none" strike="noStrike" cap="none" normalizeH="0" baseline="0" dirty="0">
                        <a:ln>
                          <a:noFill/>
                        </a:ln>
                        <a:solidFill>
                          <a:schemeClr val="tx1"/>
                        </a:solidFill>
                        <a:effectLst/>
                        <a:latin typeface="Tahoma"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ahoma" charset="0"/>
                        </a:defRPr>
                      </a:lvl1pPr>
                      <a:lvl2pPr>
                        <a:spcBef>
                          <a:spcPct val="20000"/>
                        </a:spcBef>
                        <a:defRPr sz="2000">
                          <a:solidFill>
                            <a:schemeClr val="tx1"/>
                          </a:solidFill>
                          <a:latin typeface="Tahoma" charset="0"/>
                        </a:defRPr>
                      </a:lvl2pPr>
                      <a:lvl3pPr>
                        <a:spcBef>
                          <a:spcPct val="20000"/>
                        </a:spcBef>
                        <a:defRPr>
                          <a:solidFill>
                            <a:schemeClr val="tx1"/>
                          </a:solidFill>
                          <a:latin typeface="Tahoma" charset="0"/>
                        </a:defRPr>
                      </a:lvl3pPr>
                      <a:lvl4pPr>
                        <a:spcBef>
                          <a:spcPct val="20000"/>
                        </a:spcBef>
                        <a:defRPr sz="1600">
                          <a:solidFill>
                            <a:schemeClr val="tx1"/>
                          </a:solidFill>
                          <a:latin typeface="Tahoma" charset="0"/>
                        </a:defRPr>
                      </a:lvl4pPr>
                      <a:lvl5pPr>
                        <a:spcBef>
                          <a:spcPct val="20000"/>
                        </a:spcBef>
                        <a:defRPr sz="1600">
                          <a:solidFill>
                            <a:schemeClr val="tx1"/>
                          </a:solidFill>
                          <a:latin typeface="Tahoma" charset="0"/>
                        </a:defRPr>
                      </a:lvl5pPr>
                      <a:lvl6pPr fontAlgn="base">
                        <a:spcBef>
                          <a:spcPct val="20000"/>
                        </a:spcBef>
                        <a:spcAft>
                          <a:spcPct val="0"/>
                        </a:spcAft>
                        <a:defRPr sz="1600">
                          <a:solidFill>
                            <a:schemeClr val="tx1"/>
                          </a:solidFill>
                          <a:latin typeface="Tahoma" charset="0"/>
                        </a:defRPr>
                      </a:lvl6pPr>
                      <a:lvl7pPr fontAlgn="base">
                        <a:spcBef>
                          <a:spcPct val="20000"/>
                        </a:spcBef>
                        <a:spcAft>
                          <a:spcPct val="0"/>
                        </a:spcAft>
                        <a:defRPr sz="1600">
                          <a:solidFill>
                            <a:schemeClr val="tx1"/>
                          </a:solidFill>
                          <a:latin typeface="Tahoma" charset="0"/>
                        </a:defRPr>
                      </a:lvl7pPr>
                      <a:lvl8pPr fontAlgn="base">
                        <a:spcBef>
                          <a:spcPct val="20000"/>
                        </a:spcBef>
                        <a:spcAft>
                          <a:spcPct val="0"/>
                        </a:spcAft>
                        <a:defRPr sz="1600">
                          <a:solidFill>
                            <a:schemeClr val="tx1"/>
                          </a:solidFill>
                          <a:latin typeface="Tahoma" charset="0"/>
                        </a:defRPr>
                      </a:lvl8pPr>
                      <a:lvl9pPr fontAlgn="base">
                        <a:spcBef>
                          <a:spcPct val="20000"/>
                        </a:spcBef>
                        <a:spcAft>
                          <a:spcPct val="0"/>
                        </a:spcAft>
                        <a:defRPr sz="1600">
                          <a:solidFill>
                            <a:schemeClr val="tx1"/>
                          </a:solidFill>
                          <a:latin typeface="Tahoma"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i="0" u="none" strike="noStrike" cap="none" normalizeH="0" baseline="0" dirty="0" smtClean="0">
                          <a:ln>
                            <a:noFill/>
                          </a:ln>
                          <a:solidFill>
                            <a:schemeClr val="tx1"/>
                          </a:solidFill>
                          <a:effectLst/>
                          <a:latin typeface="Tahoma" charset="0"/>
                        </a:rPr>
                        <a:t>结果</a:t>
                      </a:r>
                      <a:endParaRPr kumimoji="0" lang="en-US" altLang="zh-CN" sz="1600" b="1" i="0" u="none" strike="noStrike" cap="none" normalizeH="0" baseline="0" dirty="0">
                        <a:ln>
                          <a:noFill/>
                        </a:ln>
                        <a:solidFill>
                          <a:schemeClr val="tx1"/>
                        </a:solidFill>
                        <a:effectLst/>
                        <a:latin typeface="Tahoma"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42900">
                <a:tc>
                  <a:txBody>
                    <a:bodyPr/>
                    <a:lstStyle>
                      <a:lvl1pPr>
                        <a:spcBef>
                          <a:spcPct val="20000"/>
                        </a:spcBef>
                        <a:defRPr sz="2000">
                          <a:solidFill>
                            <a:schemeClr val="tx1"/>
                          </a:solidFill>
                          <a:latin typeface="Tahoma" charset="0"/>
                        </a:defRPr>
                      </a:lvl1pPr>
                      <a:lvl2pPr>
                        <a:spcBef>
                          <a:spcPct val="20000"/>
                        </a:spcBef>
                        <a:defRPr sz="2000">
                          <a:solidFill>
                            <a:schemeClr val="tx1"/>
                          </a:solidFill>
                          <a:latin typeface="Tahoma" charset="0"/>
                        </a:defRPr>
                      </a:lvl2pPr>
                      <a:lvl3pPr>
                        <a:spcBef>
                          <a:spcPct val="20000"/>
                        </a:spcBef>
                        <a:defRPr>
                          <a:solidFill>
                            <a:schemeClr val="tx1"/>
                          </a:solidFill>
                          <a:latin typeface="Tahoma" charset="0"/>
                        </a:defRPr>
                      </a:lvl3pPr>
                      <a:lvl4pPr>
                        <a:spcBef>
                          <a:spcPct val="20000"/>
                        </a:spcBef>
                        <a:defRPr sz="1600">
                          <a:solidFill>
                            <a:schemeClr val="tx1"/>
                          </a:solidFill>
                          <a:latin typeface="Tahoma" charset="0"/>
                        </a:defRPr>
                      </a:lvl4pPr>
                      <a:lvl5pPr>
                        <a:spcBef>
                          <a:spcPct val="20000"/>
                        </a:spcBef>
                        <a:defRPr sz="1600">
                          <a:solidFill>
                            <a:schemeClr val="tx1"/>
                          </a:solidFill>
                          <a:latin typeface="Tahoma" charset="0"/>
                        </a:defRPr>
                      </a:lvl5pPr>
                      <a:lvl6pPr fontAlgn="base">
                        <a:spcBef>
                          <a:spcPct val="20000"/>
                        </a:spcBef>
                        <a:spcAft>
                          <a:spcPct val="0"/>
                        </a:spcAft>
                        <a:defRPr sz="1600">
                          <a:solidFill>
                            <a:schemeClr val="tx1"/>
                          </a:solidFill>
                          <a:latin typeface="Tahoma" charset="0"/>
                        </a:defRPr>
                      </a:lvl6pPr>
                      <a:lvl7pPr fontAlgn="base">
                        <a:spcBef>
                          <a:spcPct val="20000"/>
                        </a:spcBef>
                        <a:spcAft>
                          <a:spcPct val="0"/>
                        </a:spcAft>
                        <a:defRPr sz="1600">
                          <a:solidFill>
                            <a:schemeClr val="tx1"/>
                          </a:solidFill>
                          <a:latin typeface="Tahoma" charset="0"/>
                        </a:defRPr>
                      </a:lvl7pPr>
                      <a:lvl8pPr fontAlgn="base">
                        <a:spcBef>
                          <a:spcPct val="20000"/>
                        </a:spcBef>
                        <a:spcAft>
                          <a:spcPct val="0"/>
                        </a:spcAft>
                        <a:defRPr sz="1600">
                          <a:solidFill>
                            <a:schemeClr val="tx1"/>
                          </a:solidFill>
                          <a:latin typeface="Tahoma" charset="0"/>
                        </a:defRPr>
                      </a:lvl8pPr>
                      <a:lvl9pPr fontAlgn="base">
                        <a:spcBef>
                          <a:spcPct val="20000"/>
                        </a:spcBef>
                        <a:spcAft>
                          <a:spcPct val="0"/>
                        </a:spcAft>
                        <a:defRPr sz="1600">
                          <a:solidFill>
                            <a:schemeClr val="tx1"/>
                          </a:solidFill>
                          <a:latin typeface="Tahoma"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dirty="0">
                          <a:ln>
                            <a:noFill/>
                          </a:ln>
                          <a:solidFill>
                            <a:schemeClr val="tx1"/>
                          </a:solidFill>
                          <a:effectLst/>
                          <a:latin typeface="Courier New" charset="0"/>
                        </a:rPr>
                        <a:t>and</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ahoma" charset="0"/>
                        </a:defRPr>
                      </a:lvl1pPr>
                      <a:lvl2pPr>
                        <a:spcBef>
                          <a:spcPct val="20000"/>
                        </a:spcBef>
                        <a:defRPr sz="2000">
                          <a:solidFill>
                            <a:schemeClr val="tx1"/>
                          </a:solidFill>
                          <a:latin typeface="Tahoma" charset="0"/>
                        </a:defRPr>
                      </a:lvl2pPr>
                      <a:lvl3pPr>
                        <a:spcBef>
                          <a:spcPct val="20000"/>
                        </a:spcBef>
                        <a:defRPr>
                          <a:solidFill>
                            <a:schemeClr val="tx1"/>
                          </a:solidFill>
                          <a:latin typeface="Tahoma" charset="0"/>
                        </a:defRPr>
                      </a:lvl3pPr>
                      <a:lvl4pPr>
                        <a:spcBef>
                          <a:spcPct val="20000"/>
                        </a:spcBef>
                        <a:defRPr sz="1600">
                          <a:solidFill>
                            <a:schemeClr val="tx1"/>
                          </a:solidFill>
                          <a:latin typeface="Tahoma" charset="0"/>
                        </a:defRPr>
                      </a:lvl4pPr>
                      <a:lvl5pPr>
                        <a:spcBef>
                          <a:spcPct val="20000"/>
                        </a:spcBef>
                        <a:defRPr sz="1600">
                          <a:solidFill>
                            <a:schemeClr val="tx1"/>
                          </a:solidFill>
                          <a:latin typeface="Tahoma" charset="0"/>
                        </a:defRPr>
                      </a:lvl5pPr>
                      <a:lvl6pPr fontAlgn="base">
                        <a:spcBef>
                          <a:spcPct val="20000"/>
                        </a:spcBef>
                        <a:spcAft>
                          <a:spcPct val="0"/>
                        </a:spcAft>
                        <a:defRPr sz="1600">
                          <a:solidFill>
                            <a:schemeClr val="tx1"/>
                          </a:solidFill>
                          <a:latin typeface="Tahoma" charset="0"/>
                        </a:defRPr>
                      </a:lvl6pPr>
                      <a:lvl7pPr fontAlgn="base">
                        <a:spcBef>
                          <a:spcPct val="20000"/>
                        </a:spcBef>
                        <a:spcAft>
                          <a:spcPct val="0"/>
                        </a:spcAft>
                        <a:defRPr sz="1600">
                          <a:solidFill>
                            <a:schemeClr val="tx1"/>
                          </a:solidFill>
                          <a:latin typeface="Tahoma" charset="0"/>
                        </a:defRPr>
                      </a:lvl7pPr>
                      <a:lvl8pPr fontAlgn="base">
                        <a:spcBef>
                          <a:spcPct val="20000"/>
                        </a:spcBef>
                        <a:spcAft>
                          <a:spcPct val="0"/>
                        </a:spcAft>
                        <a:defRPr sz="1600">
                          <a:solidFill>
                            <a:schemeClr val="tx1"/>
                          </a:solidFill>
                          <a:latin typeface="Tahoma" charset="0"/>
                        </a:defRPr>
                      </a:lvl8pPr>
                      <a:lvl9pPr fontAlgn="base">
                        <a:spcBef>
                          <a:spcPct val="20000"/>
                        </a:spcBef>
                        <a:spcAft>
                          <a:spcPct val="0"/>
                        </a:spcAft>
                        <a:defRPr sz="1600">
                          <a:solidFill>
                            <a:schemeClr val="tx1"/>
                          </a:solidFill>
                          <a:latin typeface="Tahoma"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a:ln>
                            <a:noFill/>
                          </a:ln>
                          <a:solidFill>
                            <a:schemeClr val="tx1"/>
                          </a:solidFill>
                          <a:effectLst/>
                          <a:latin typeface="Courier New" charset="0"/>
                        </a:rPr>
                        <a:t>(9 != 6) and (2 &lt; 3) </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ahoma" charset="0"/>
                        </a:defRPr>
                      </a:lvl1pPr>
                      <a:lvl2pPr>
                        <a:spcBef>
                          <a:spcPct val="20000"/>
                        </a:spcBef>
                        <a:defRPr sz="2000">
                          <a:solidFill>
                            <a:schemeClr val="tx1"/>
                          </a:solidFill>
                          <a:latin typeface="Tahoma" charset="0"/>
                        </a:defRPr>
                      </a:lvl2pPr>
                      <a:lvl3pPr>
                        <a:spcBef>
                          <a:spcPct val="20000"/>
                        </a:spcBef>
                        <a:defRPr>
                          <a:solidFill>
                            <a:schemeClr val="tx1"/>
                          </a:solidFill>
                          <a:latin typeface="Tahoma" charset="0"/>
                        </a:defRPr>
                      </a:lvl3pPr>
                      <a:lvl4pPr>
                        <a:spcBef>
                          <a:spcPct val="20000"/>
                        </a:spcBef>
                        <a:defRPr sz="1600">
                          <a:solidFill>
                            <a:schemeClr val="tx1"/>
                          </a:solidFill>
                          <a:latin typeface="Tahoma" charset="0"/>
                        </a:defRPr>
                      </a:lvl4pPr>
                      <a:lvl5pPr>
                        <a:spcBef>
                          <a:spcPct val="20000"/>
                        </a:spcBef>
                        <a:defRPr sz="1600">
                          <a:solidFill>
                            <a:schemeClr val="tx1"/>
                          </a:solidFill>
                          <a:latin typeface="Tahoma" charset="0"/>
                        </a:defRPr>
                      </a:lvl5pPr>
                      <a:lvl6pPr fontAlgn="base">
                        <a:spcBef>
                          <a:spcPct val="20000"/>
                        </a:spcBef>
                        <a:spcAft>
                          <a:spcPct val="0"/>
                        </a:spcAft>
                        <a:defRPr sz="1600">
                          <a:solidFill>
                            <a:schemeClr val="tx1"/>
                          </a:solidFill>
                          <a:latin typeface="Tahoma" charset="0"/>
                        </a:defRPr>
                      </a:lvl6pPr>
                      <a:lvl7pPr fontAlgn="base">
                        <a:spcBef>
                          <a:spcPct val="20000"/>
                        </a:spcBef>
                        <a:spcAft>
                          <a:spcPct val="0"/>
                        </a:spcAft>
                        <a:defRPr sz="1600">
                          <a:solidFill>
                            <a:schemeClr val="tx1"/>
                          </a:solidFill>
                          <a:latin typeface="Tahoma" charset="0"/>
                        </a:defRPr>
                      </a:lvl7pPr>
                      <a:lvl8pPr fontAlgn="base">
                        <a:spcBef>
                          <a:spcPct val="20000"/>
                        </a:spcBef>
                        <a:spcAft>
                          <a:spcPct val="0"/>
                        </a:spcAft>
                        <a:defRPr sz="1600">
                          <a:solidFill>
                            <a:schemeClr val="tx1"/>
                          </a:solidFill>
                          <a:latin typeface="Tahoma" charset="0"/>
                        </a:defRPr>
                      </a:lvl8pPr>
                      <a:lvl9pPr fontAlgn="base">
                        <a:spcBef>
                          <a:spcPct val="20000"/>
                        </a:spcBef>
                        <a:spcAft>
                          <a:spcPct val="0"/>
                        </a:spcAft>
                        <a:defRPr sz="1600">
                          <a:solidFill>
                            <a:schemeClr val="tx1"/>
                          </a:solidFill>
                          <a:latin typeface="Tahoma"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a:ln>
                            <a:noFill/>
                          </a:ln>
                          <a:solidFill>
                            <a:schemeClr val="tx1"/>
                          </a:solidFill>
                          <a:effectLst/>
                          <a:latin typeface="Courier New" charset="0"/>
                        </a:rPr>
                        <a:t>True</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42900">
                <a:tc>
                  <a:txBody>
                    <a:bodyPr/>
                    <a:lstStyle>
                      <a:lvl1pPr>
                        <a:spcBef>
                          <a:spcPct val="20000"/>
                        </a:spcBef>
                        <a:defRPr sz="2000">
                          <a:solidFill>
                            <a:schemeClr val="tx1"/>
                          </a:solidFill>
                          <a:latin typeface="Tahoma" charset="0"/>
                        </a:defRPr>
                      </a:lvl1pPr>
                      <a:lvl2pPr>
                        <a:spcBef>
                          <a:spcPct val="20000"/>
                        </a:spcBef>
                        <a:defRPr sz="2000">
                          <a:solidFill>
                            <a:schemeClr val="tx1"/>
                          </a:solidFill>
                          <a:latin typeface="Tahoma" charset="0"/>
                        </a:defRPr>
                      </a:lvl2pPr>
                      <a:lvl3pPr>
                        <a:spcBef>
                          <a:spcPct val="20000"/>
                        </a:spcBef>
                        <a:defRPr>
                          <a:solidFill>
                            <a:schemeClr val="tx1"/>
                          </a:solidFill>
                          <a:latin typeface="Tahoma" charset="0"/>
                        </a:defRPr>
                      </a:lvl3pPr>
                      <a:lvl4pPr>
                        <a:spcBef>
                          <a:spcPct val="20000"/>
                        </a:spcBef>
                        <a:defRPr sz="1600">
                          <a:solidFill>
                            <a:schemeClr val="tx1"/>
                          </a:solidFill>
                          <a:latin typeface="Tahoma" charset="0"/>
                        </a:defRPr>
                      </a:lvl4pPr>
                      <a:lvl5pPr>
                        <a:spcBef>
                          <a:spcPct val="20000"/>
                        </a:spcBef>
                        <a:defRPr sz="1600">
                          <a:solidFill>
                            <a:schemeClr val="tx1"/>
                          </a:solidFill>
                          <a:latin typeface="Tahoma" charset="0"/>
                        </a:defRPr>
                      </a:lvl5pPr>
                      <a:lvl6pPr fontAlgn="base">
                        <a:spcBef>
                          <a:spcPct val="20000"/>
                        </a:spcBef>
                        <a:spcAft>
                          <a:spcPct val="0"/>
                        </a:spcAft>
                        <a:defRPr sz="1600">
                          <a:solidFill>
                            <a:schemeClr val="tx1"/>
                          </a:solidFill>
                          <a:latin typeface="Tahoma" charset="0"/>
                        </a:defRPr>
                      </a:lvl6pPr>
                      <a:lvl7pPr fontAlgn="base">
                        <a:spcBef>
                          <a:spcPct val="20000"/>
                        </a:spcBef>
                        <a:spcAft>
                          <a:spcPct val="0"/>
                        </a:spcAft>
                        <a:defRPr sz="1600">
                          <a:solidFill>
                            <a:schemeClr val="tx1"/>
                          </a:solidFill>
                          <a:latin typeface="Tahoma" charset="0"/>
                        </a:defRPr>
                      </a:lvl7pPr>
                      <a:lvl8pPr fontAlgn="base">
                        <a:spcBef>
                          <a:spcPct val="20000"/>
                        </a:spcBef>
                        <a:spcAft>
                          <a:spcPct val="0"/>
                        </a:spcAft>
                        <a:defRPr sz="1600">
                          <a:solidFill>
                            <a:schemeClr val="tx1"/>
                          </a:solidFill>
                          <a:latin typeface="Tahoma" charset="0"/>
                        </a:defRPr>
                      </a:lvl8pPr>
                      <a:lvl9pPr fontAlgn="base">
                        <a:spcBef>
                          <a:spcPct val="20000"/>
                        </a:spcBef>
                        <a:spcAft>
                          <a:spcPct val="0"/>
                        </a:spcAft>
                        <a:defRPr sz="1600">
                          <a:solidFill>
                            <a:schemeClr val="tx1"/>
                          </a:solidFill>
                          <a:latin typeface="Tahoma"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a:ln>
                            <a:noFill/>
                          </a:ln>
                          <a:solidFill>
                            <a:schemeClr val="tx1"/>
                          </a:solidFill>
                          <a:effectLst/>
                          <a:latin typeface="Courier New" charset="0"/>
                        </a:rPr>
                        <a:t>or</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ahoma" charset="0"/>
                        </a:defRPr>
                      </a:lvl1pPr>
                      <a:lvl2pPr>
                        <a:spcBef>
                          <a:spcPct val="20000"/>
                        </a:spcBef>
                        <a:defRPr sz="2000">
                          <a:solidFill>
                            <a:schemeClr val="tx1"/>
                          </a:solidFill>
                          <a:latin typeface="Tahoma" charset="0"/>
                        </a:defRPr>
                      </a:lvl2pPr>
                      <a:lvl3pPr>
                        <a:spcBef>
                          <a:spcPct val="20000"/>
                        </a:spcBef>
                        <a:defRPr>
                          <a:solidFill>
                            <a:schemeClr val="tx1"/>
                          </a:solidFill>
                          <a:latin typeface="Tahoma" charset="0"/>
                        </a:defRPr>
                      </a:lvl3pPr>
                      <a:lvl4pPr>
                        <a:spcBef>
                          <a:spcPct val="20000"/>
                        </a:spcBef>
                        <a:defRPr sz="1600">
                          <a:solidFill>
                            <a:schemeClr val="tx1"/>
                          </a:solidFill>
                          <a:latin typeface="Tahoma" charset="0"/>
                        </a:defRPr>
                      </a:lvl4pPr>
                      <a:lvl5pPr>
                        <a:spcBef>
                          <a:spcPct val="20000"/>
                        </a:spcBef>
                        <a:defRPr sz="1600">
                          <a:solidFill>
                            <a:schemeClr val="tx1"/>
                          </a:solidFill>
                          <a:latin typeface="Tahoma" charset="0"/>
                        </a:defRPr>
                      </a:lvl5pPr>
                      <a:lvl6pPr fontAlgn="base">
                        <a:spcBef>
                          <a:spcPct val="20000"/>
                        </a:spcBef>
                        <a:spcAft>
                          <a:spcPct val="0"/>
                        </a:spcAft>
                        <a:defRPr sz="1600">
                          <a:solidFill>
                            <a:schemeClr val="tx1"/>
                          </a:solidFill>
                          <a:latin typeface="Tahoma" charset="0"/>
                        </a:defRPr>
                      </a:lvl6pPr>
                      <a:lvl7pPr fontAlgn="base">
                        <a:spcBef>
                          <a:spcPct val="20000"/>
                        </a:spcBef>
                        <a:spcAft>
                          <a:spcPct val="0"/>
                        </a:spcAft>
                        <a:defRPr sz="1600">
                          <a:solidFill>
                            <a:schemeClr val="tx1"/>
                          </a:solidFill>
                          <a:latin typeface="Tahoma" charset="0"/>
                        </a:defRPr>
                      </a:lvl7pPr>
                      <a:lvl8pPr fontAlgn="base">
                        <a:spcBef>
                          <a:spcPct val="20000"/>
                        </a:spcBef>
                        <a:spcAft>
                          <a:spcPct val="0"/>
                        </a:spcAft>
                        <a:defRPr sz="1600">
                          <a:solidFill>
                            <a:schemeClr val="tx1"/>
                          </a:solidFill>
                          <a:latin typeface="Tahoma" charset="0"/>
                        </a:defRPr>
                      </a:lvl8pPr>
                      <a:lvl9pPr fontAlgn="base">
                        <a:spcBef>
                          <a:spcPct val="20000"/>
                        </a:spcBef>
                        <a:spcAft>
                          <a:spcPct val="0"/>
                        </a:spcAft>
                        <a:defRPr sz="1600">
                          <a:solidFill>
                            <a:schemeClr val="tx1"/>
                          </a:solidFill>
                          <a:latin typeface="Tahoma"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a:ln>
                            <a:noFill/>
                          </a:ln>
                          <a:solidFill>
                            <a:schemeClr val="tx1"/>
                          </a:solidFill>
                          <a:effectLst/>
                          <a:latin typeface="Courier New" charset="0"/>
                        </a:rPr>
                        <a:t>(2 == 3) or (-1 &lt; 5)</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ahoma" charset="0"/>
                        </a:defRPr>
                      </a:lvl1pPr>
                      <a:lvl2pPr>
                        <a:spcBef>
                          <a:spcPct val="20000"/>
                        </a:spcBef>
                        <a:defRPr sz="2000">
                          <a:solidFill>
                            <a:schemeClr val="tx1"/>
                          </a:solidFill>
                          <a:latin typeface="Tahoma" charset="0"/>
                        </a:defRPr>
                      </a:lvl2pPr>
                      <a:lvl3pPr>
                        <a:spcBef>
                          <a:spcPct val="20000"/>
                        </a:spcBef>
                        <a:defRPr>
                          <a:solidFill>
                            <a:schemeClr val="tx1"/>
                          </a:solidFill>
                          <a:latin typeface="Tahoma" charset="0"/>
                        </a:defRPr>
                      </a:lvl3pPr>
                      <a:lvl4pPr>
                        <a:spcBef>
                          <a:spcPct val="20000"/>
                        </a:spcBef>
                        <a:defRPr sz="1600">
                          <a:solidFill>
                            <a:schemeClr val="tx1"/>
                          </a:solidFill>
                          <a:latin typeface="Tahoma" charset="0"/>
                        </a:defRPr>
                      </a:lvl4pPr>
                      <a:lvl5pPr>
                        <a:spcBef>
                          <a:spcPct val="20000"/>
                        </a:spcBef>
                        <a:defRPr sz="1600">
                          <a:solidFill>
                            <a:schemeClr val="tx1"/>
                          </a:solidFill>
                          <a:latin typeface="Tahoma" charset="0"/>
                        </a:defRPr>
                      </a:lvl5pPr>
                      <a:lvl6pPr fontAlgn="base">
                        <a:spcBef>
                          <a:spcPct val="20000"/>
                        </a:spcBef>
                        <a:spcAft>
                          <a:spcPct val="0"/>
                        </a:spcAft>
                        <a:defRPr sz="1600">
                          <a:solidFill>
                            <a:schemeClr val="tx1"/>
                          </a:solidFill>
                          <a:latin typeface="Tahoma" charset="0"/>
                        </a:defRPr>
                      </a:lvl6pPr>
                      <a:lvl7pPr fontAlgn="base">
                        <a:spcBef>
                          <a:spcPct val="20000"/>
                        </a:spcBef>
                        <a:spcAft>
                          <a:spcPct val="0"/>
                        </a:spcAft>
                        <a:defRPr sz="1600">
                          <a:solidFill>
                            <a:schemeClr val="tx1"/>
                          </a:solidFill>
                          <a:latin typeface="Tahoma" charset="0"/>
                        </a:defRPr>
                      </a:lvl7pPr>
                      <a:lvl8pPr fontAlgn="base">
                        <a:spcBef>
                          <a:spcPct val="20000"/>
                        </a:spcBef>
                        <a:spcAft>
                          <a:spcPct val="0"/>
                        </a:spcAft>
                        <a:defRPr sz="1600">
                          <a:solidFill>
                            <a:schemeClr val="tx1"/>
                          </a:solidFill>
                          <a:latin typeface="Tahoma" charset="0"/>
                        </a:defRPr>
                      </a:lvl8pPr>
                      <a:lvl9pPr fontAlgn="base">
                        <a:spcBef>
                          <a:spcPct val="20000"/>
                        </a:spcBef>
                        <a:spcAft>
                          <a:spcPct val="0"/>
                        </a:spcAft>
                        <a:defRPr sz="1600">
                          <a:solidFill>
                            <a:schemeClr val="tx1"/>
                          </a:solidFill>
                          <a:latin typeface="Tahoma"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a:ln>
                            <a:noFill/>
                          </a:ln>
                          <a:solidFill>
                            <a:schemeClr val="tx1"/>
                          </a:solidFill>
                          <a:effectLst/>
                          <a:latin typeface="Courier New" charset="0"/>
                        </a:rPr>
                        <a:t>True</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42900">
                <a:tc>
                  <a:txBody>
                    <a:bodyPr/>
                    <a:lstStyle>
                      <a:lvl1pPr>
                        <a:spcBef>
                          <a:spcPct val="20000"/>
                        </a:spcBef>
                        <a:defRPr sz="2000">
                          <a:solidFill>
                            <a:schemeClr val="tx1"/>
                          </a:solidFill>
                          <a:latin typeface="Tahoma" charset="0"/>
                        </a:defRPr>
                      </a:lvl1pPr>
                      <a:lvl2pPr>
                        <a:spcBef>
                          <a:spcPct val="20000"/>
                        </a:spcBef>
                        <a:defRPr sz="2000">
                          <a:solidFill>
                            <a:schemeClr val="tx1"/>
                          </a:solidFill>
                          <a:latin typeface="Tahoma" charset="0"/>
                        </a:defRPr>
                      </a:lvl2pPr>
                      <a:lvl3pPr>
                        <a:spcBef>
                          <a:spcPct val="20000"/>
                        </a:spcBef>
                        <a:defRPr>
                          <a:solidFill>
                            <a:schemeClr val="tx1"/>
                          </a:solidFill>
                          <a:latin typeface="Tahoma" charset="0"/>
                        </a:defRPr>
                      </a:lvl3pPr>
                      <a:lvl4pPr>
                        <a:spcBef>
                          <a:spcPct val="20000"/>
                        </a:spcBef>
                        <a:defRPr sz="1600">
                          <a:solidFill>
                            <a:schemeClr val="tx1"/>
                          </a:solidFill>
                          <a:latin typeface="Tahoma" charset="0"/>
                        </a:defRPr>
                      </a:lvl4pPr>
                      <a:lvl5pPr>
                        <a:spcBef>
                          <a:spcPct val="20000"/>
                        </a:spcBef>
                        <a:defRPr sz="1600">
                          <a:solidFill>
                            <a:schemeClr val="tx1"/>
                          </a:solidFill>
                          <a:latin typeface="Tahoma" charset="0"/>
                        </a:defRPr>
                      </a:lvl5pPr>
                      <a:lvl6pPr fontAlgn="base">
                        <a:spcBef>
                          <a:spcPct val="20000"/>
                        </a:spcBef>
                        <a:spcAft>
                          <a:spcPct val="0"/>
                        </a:spcAft>
                        <a:defRPr sz="1600">
                          <a:solidFill>
                            <a:schemeClr val="tx1"/>
                          </a:solidFill>
                          <a:latin typeface="Tahoma" charset="0"/>
                        </a:defRPr>
                      </a:lvl6pPr>
                      <a:lvl7pPr fontAlgn="base">
                        <a:spcBef>
                          <a:spcPct val="20000"/>
                        </a:spcBef>
                        <a:spcAft>
                          <a:spcPct val="0"/>
                        </a:spcAft>
                        <a:defRPr sz="1600">
                          <a:solidFill>
                            <a:schemeClr val="tx1"/>
                          </a:solidFill>
                          <a:latin typeface="Tahoma" charset="0"/>
                        </a:defRPr>
                      </a:lvl7pPr>
                      <a:lvl8pPr fontAlgn="base">
                        <a:spcBef>
                          <a:spcPct val="20000"/>
                        </a:spcBef>
                        <a:spcAft>
                          <a:spcPct val="0"/>
                        </a:spcAft>
                        <a:defRPr sz="1600">
                          <a:solidFill>
                            <a:schemeClr val="tx1"/>
                          </a:solidFill>
                          <a:latin typeface="Tahoma" charset="0"/>
                        </a:defRPr>
                      </a:lvl8pPr>
                      <a:lvl9pPr fontAlgn="base">
                        <a:spcBef>
                          <a:spcPct val="20000"/>
                        </a:spcBef>
                        <a:spcAft>
                          <a:spcPct val="0"/>
                        </a:spcAft>
                        <a:defRPr sz="1600">
                          <a:solidFill>
                            <a:schemeClr val="tx1"/>
                          </a:solidFill>
                          <a:latin typeface="Tahoma"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dirty="0">
                          <a:ln>
                            <a:noFill/>
                          </a:ln>
                          <a:solidFill>
                            <a:schemeClr val="tx1"/>
                          </a:solidFill>
                          <a:effectLst/>
                          <a:latin typeface="Courier New" charset="0"/>
                        </a:rPr>
                        <a:t>not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ahoma" charset="0"/>
                        </a:defRPr>
                      </a:lvl1pPr>
                      <a:lvl2pPr>
                        <a:spcBef>
                          <a:spcPct val="20000"/>
                        </a:spcBef>
                        <a:defRPr sz="2000">
                          <a:solidFill>
                            <a:schemeClr val="tx1"/>
                          </a:solidFill>
                          <a:latin typeface="Tahoma" charset="0"/>
                        </a:defRPr>
                      </a:lvl2pPr>
                      <a:lvl3pPr>
                        <a:spcBef>
                          <a:spcPct val="20000"/>
                        </a:spcBef>
                        <a:defRPr>
                          <a:solidFill>
                            <a:schemeClr val="tx1"/>
                          </a:solidFill>
                          <a:latin typeface="Tahoma" charset="0"/>
                        </a:defRPr>
                      </a:lvl3pPr>
                      <a:lvl4pPr>
                        <a:spcBef>
                          <a:spcPct val="20000"/>
                        </a:spcBef>
                        <a:defRPr sz="1600">
                          <a:solidFill>
                            <a:schemeClr val="tx1"/>
                          </a:solidFill>
                          <a:latin typeface="Tahoma" charset="0"/>
                        </a:defRPr>
                      </a:lvl4pPr>
                      <a:lvl5pPr>
                        <a:spcBef>
                          <a:spcPct val="20000"/>
                        </a:spcBef>
                        <a:defRPr sz="1600">
                          <a:solidFill>
                            <a:schemeClr val="tx1"/>
                          </a:solidFill>
                          <a:latin typeface="Tahoma" charset="0"/>
                        </a:defRPr>
                      </a:lvl5pPr>
                      <a:lvl6pPr fontAlgn="base">
                        <a:spcBef>
                          <a:spcPct val="20000"/>
                        </a:spcBef>
                        <a:spcAft>
                          <a:spcPct val="0"/>
                        </a:spcAft>
                        <a:defRPr sz="1600">
                          <a:solidFill>
                            <a:schemeClr val="tx1"/>
                          </a:solidFill>
                          <a:latin typeface="Tahoma" charset="0"/>
                        </a:defRPr>
                      </a:lvl6pPr>
                      <a:lvl7pPr fontAlgn="base">
                        <a:spcBef>
                          <a:spcPct val="20000"/>
                        </a:spcBef>
                        <a:spcAft>
                          <a:spcPct val="0"/>
                        </a:spcAft>
                        <a:defRPr sz="1600">
                          <a:solidFill>
                            <a:schemeClr val="tx1"/>
                          </a:solidFill>
                          <a:latin typeface="Tahoma" charset="0"/>
                        </a:defRPr>
                      </a:lvl7pPr>
                      <a:lvl8pPr fontAlgn="base">
                        <a:spcBef>
                          <a:spcPct val="20000"/>
                        </a:spcBef>
                        <a:spcAft>
                          <a:spcPct val="0"/>
                        </a:spcAft>
                        <a:defRPr sz="1600">
                          <a:solidFill>
                            <a:schemeClr val="tx1"/>
                          </a:solidFill>
                          <a:latin typeface="Tahoma" charset="0"/>
                        </a:defRPr>
                      </a:lvl8pPr>
                      <a:lvl9pPr fontAlgn="base">
                        <a:spcBef>
                          <a:spcPct val="20000"/>
                        </a:spcBef>
                        <a:spcAft>
                          <a:spcPct val="0"/>
                        </a:spcAft>
                        <a:defRPr sz="1600">
                          <a:solidFill>
                            <a:schemeClr val="tx1"/>
                          </a:solidFill>
                          <a:latin typeface="Tahoma"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a:ln>
                            <a:noFill/>
                          </a:ln>
                          <a:solidFill>
                            <a:schemeClr val="tx1"/>
                          </a:solidFill>
                          <a:effectLst/>
                          <a:latin typeface="Courier New" charset="0"/>
                        </a:rPr>
                        <a:t>not (7 &gt; 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ahoma" charset="0"/>
                        </a:defRPr>
                      </a:lvl1pPr>
                      <a:lvl2pPr>
                        <a:spcBef>
                          <a:spcPct val="20000"/>
                        </a:spcBef>
                        <a:defRPr sz="2000">
                          <a:solidFill>
                            <a:schemeClr val="tx1"/>
                          </a:solidFill>
                          <a:latin typeface="Tahoma" charset="0"/>
                        </a:defRPr>
                      </a:lvl2pPr>
                      <a:lvl3pPr>
                        <a:spcBef>
                          <a:spcPct val="20000"/>
                        </a:spcBef>
                        <a:defRPr>
                          <a:solidFill>
                            <a:schemeClr val="tx1"/>
                          </a:solidFill>
                          <a:latin typeface="Tahoma" charset="0"/>
                        </a:defRPr>
                      </a:lvl3pPr>
                      <a:lvl4pPr>
                        <a:spcBef>
                          <a:spcPct val="20000"/>
                        </a:spcBef>
                        <a:defRPr sz="1600">
                          <a:solidFill>
                            <a:schemeClr val="tx1"/>
                          </a:solidFill>
                          <a:latin typeface="Tahoma" charset="0"/>
                        </a:defRPr>
                      </a:lvl4pPr>
                      <a:lvl5pPr>
                        <a:spcBef>
                          <a:spcPct val="20000"/>
                        </a:spcBef>
                        <a:defRPr sz="1600">
                          <a:solidFill>
                            <a:schemeClr val="tx1"/>
                          </a:solidFill>
                          <a:latin typeface="Tahoma" charset="0"/>
                        </a:defRPr>
                      </a:lvl5pPr>
                      <a:lvl6pPr fontAlgn="base">
                        <a:spcBef>
                          <a:spcPct val="20000"/>
                        </a:spcBef>
                        <a:spcAft>
                          <a:spcPct val="0"/>
                        </a:spcAft>
                        <a:defRPr sz="1600">
                          <a:solidFill>
                            <a:schemeClr val="tx1"/>
                          </a:solidFill>
                          <a:latin typeface="Tahoma" charset="0"/>
                        </a:defRPr>
                      </a:lvl6pPr>
                      <a:lvl7pPr fontAlgn="base">
                        <a:spcBef>
                          <a:spcPct val="20000"/>
                        </a:spcBef>
                        <a:spcAft>
                          <a:spcPct val="0"/>
                        </a:spcAft>
                        <a:defRPr sz="1600">
                          <a:solidFill>
                            <a:schemeClr val="tx1"/>
                          </a:solidFill>
                          <a:latin typeface="Tahoma" charset="0"/>
                        </a:defRPr>
                      </a:lvl7pPr>
                      <a:lvl8pPr fontAlgn="base">
                        <a:spcBef>
                          <a:spcPct val="20000"/>
                        </a:spcBef>
                        <a:spcAft>
                          <a:spcPct val="0"/>
                        </a:spcAft>
                        <a:defRPr sz="1600">
                          <a:solidFill>
                            <a:schemeClr val="tx1"/>
                          </a:solidFill>
                          <a:latin typeface="Tahoma" charset="0"/>
                        </a:defRPr>
                      </a:lvl8pPr>
                      <a:lvl9pPr fontAlgn="base">
                        <a:spcBef>
                          <a:spcPct val="20000"/>
                        </a:spcBef>
                        <a:spcAft>
                          <a:spcPct val="0"/>
                        </a:spcAft>
                        <a:defRPr sz="1600">
                          <a:solidFill>
                            <a:schemeClr val="tx1"/>
                          </a:solidFill>
                          <a:latin typeface="Tahoma"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dirty="0">
                          <a:ln>
                            <a:noFill/>
                          </a:ln>
                          <a:solidFill>
                            <a:schemeClr val="tx1"/>
                          </a:solidFill>
                          <a:effectLst/>
                          <a:latin typeface="Courier New" charset="0"/>
                        </a:rPr>
                        <a:t>False</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aphicFrame>
        <p:nvGraphicFramePr>
          <p:cNvPr id="70687" name="Group 31"/>
          <p:cNvGraphicFramePr>
            <a:graphicFrameLocks noGrp="1"/>
          </p:cNvGraphicFramePr>
          <p:nvPr>
            <p:extLst>
              <p:ext uri="{D42A27DB-BD31-4B8C-83A1-F6EECF244321}">
                <p14:modId xmlns:p14="http://schemas.microsoft.com/office/powerpoint/2010/main" val="2065852621"/>
              </p:ext>
            </p:extLst>
          </p:nvPr>
        </p:nvGraphicFramePr>
        <p:xfrm>
          <a:off x="761999" y="1779104"/>
          <a:ext cx="7585075" cy="2346960"/>
        </p:xfrm>
        <a:graphic>
          <a:graphicData uri="http://schemas.openxmlformats.org/drawingml/2006/table">
            <a:tbl>
              <a:tblPr/>
              <a:tblGrid>
                <a:gridCol w="1524000"/>
                <a:gridCol w="2641600"/>
                <a:gridCol w="1895475"/>
                <a:gridCol w="1524000"/>
              </a:tblGrid>
              <a:tr h="334963">
                <a:tc>
                  <a:txBody>
                    <a:bodyPr/>
                    <a:lstStyle>
                      <a:lvl1pPr>
                        <a:spcBef>
                          <a:spcPct val="20000"/>
                        </a:spcBef>
                        <a:defRPr sz="2000">
                          <a:solidFill>
                            <a:schemeClr val="tx1"/>
                          </a:solidFill>
                          <a:latin typeface="Tahoma" charset="0"/>
                        </a:defRPr>
                      </a:lvl1pPr>
                      <a:lvl2pPr>
                        <a:spcBef>
                          <a:spcPct val="20000"/>
                        </a:spcBef>
                        <a:defRPr sz="2000">
                          <a:solidFill>
                            <a:schemeClr val="tx1"/>
                          </a:solidFill>
                          <a:latin typeface="Tahoma" charset="0"/>
                        </a:defRPr>
                      </a:lvl2pPr>
                      <a:lvl3pPr>
                        <a:spcBef>
                          <a:spcPct val="20000"/>
                        </a:spcBef>
                        <a:defRPr>
                          <a:solidFill>
                            <a:schemeClr val="tx1"/>
                          </a:solidFill>
                          <a:latin typeface="Tahoma" charset="0"/>
                        </a:defRPr>
                      </a:lvl3pPr>
                      <a:lvl4pPr>
                        <a:spcBef>
                          <a:spcPct val="20000"/>
                        </a:spcBef>
                        <a:defRPr sz="1600">
                          <a:solidFill>
                            <a:schemeClr val="tx1"/>
                          </a:solidFill>
                          <a:latin typeface="Tahoma" charset="0"/>
                        </a:defRPr>
                      </a:lvl4pPr>
                      <a:lvl5pPr>
                        <a:spcBef>
                          <a:spcPct val="20000"/>
                        </a:spcBef>
                        <a:defRPr sz="1600">
                          <a:solidFill>
                            <a:schemeClr val="tx1"/>
                          </a:solidFill>
                          <a:latin typeface="Tahoma" charset="0"/>
                        </a:defRPr>
                      </a:lvl5pPr>
                      <a:lvl6pPr fontAlgn="base">
                        <a:spcBef>
                          <a:spcPct val="20000"/>
                        </a:spcBef>
                        <a:spcAft>
                          <a:spcPct val="0"/>
                        </a:spcAft>
                        <a:defRPr sz="1600">
                          <a:solidFill>
                            <a:schemeClr val="tx1"/>
                          </a:solidFill>
                          <a:latin typeface="Tahoma" charset="0"/>
                        </a:defRPr>
                      </a:lvl6pPr>
                      <a:lvl7pPr fontAlgn="base">
                        <a:spcBef>
                          <a:spcPct val="20000"/>
                        </a:spcBef>
                        <a:spcAft>
                          <a:spcPct val="0"/>
                        </a:spcAft>
                        <a:defRPr sz="1600">
                          <a:solidFill>
                            <a:schemeClr val="tx1"/>
                          </a:solidFill>
                          <a:latin typeface="Tahoma" charset="0"/>
                        </a:defRPr>
                      </a:lvl7pPr>
                      <a:lvl8pPr fontAlgn="base">
                        <a:spcBef>
                          <a:spcPct val="20000"/>
                        </a:spcBef>
                        <a:spcAft>
                          <a:spcPct val="0"/>
                        </a:spcAft>
                        <a:defRPr sz="1600">
                          <a:solidFill>
                            <a:schemeClr val="tx1"/>
                          </a:solidFill>
                          <a:latin typeface="Tahoma" charset="0"/>
                        </a:defRPr>
                      </a:lvl8pPr>
                      <a:lvl9pPr fontAlgn="base">
                        <a:spcBef>
                          <a:spcPct val="20000"/>
                        </a:spcBef>
                        <a:spcAft>
                          <a:spcPct val="0"/>
                        </a:spcAft>
                        <a:defRPr sz="1600">
                          <a:solidFill>
                            <a:schemeClr val="tx1"/>
                          </a:solidFill>
                          <a:latin typeface="Tahoma"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i="0" u="none" strike="noStrike" cap="none" normalizeH="0" baseline="0" dirty="0" smtClean="0">
                          <a:ln>
                            <a:noFill/>
                          </a:ln>
                          <a:solidFill>
                            <a:schemeClr val="tx1"/>
                          </a:solidFill>
                          <a:effectLst/>
                          <a:latin typeface="Tahoma" charset="0"/>
                        </a:rPr>
                        <a:t>操作符</a:t>
                      </a:r>
                      <a:endParaRPr kumimoji="0" lang="en-US" altLang="zh-CN" sz="1600" b="1" i="0" u="none" strike="noStrike" cap="none" normalizeH="0" baseline="0" dirty="0">
                        <a:ln>
                          <a:noFill/>
                        </a:ln>
                        <a:solidFill>
                          <a:schemeClr val="tx1"/>
                        </a:solidFill>
                        <a:effectLst/>
                        <a:latin typeface="Tahoma"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ahoma" charset="0"/>
                        </a:defRPr>
                      </a:lvl1pPr>
                      <a:lvl2pPr>
                        <a:spcBef>
                          <a:spcPct val="20000"/>
                        </a:spcBef>
                        <a:defRPr sz="2000">
                          <a:solidFill>
                            <a:schemeClr val="tx1"/>
                          </a:solidFill>
                          <a:latin typeface="Tahoma" charset="0"/>
                        </a:defRPr>
                      </a:lvl2pPr>
                      <a:lvl3pPr>
                        <a:spcBef>
                          <a:spcPct val="20000"/>
                        </a:spcBef>
                        <a:defRPr>
                          <a:solidFill>
                            <a:schemeClr val="tx1"/>
                          </a:solidFill>
                          <a:latin typeface="Tahoma" charset="0"/>
                        </a:defRPr>
                      </a:lvl3pPr>
                      <a:lvl4pPr>
                        <a:spcBef>
                          <a:spcPct val="20000"/>
                        </a:spcBef>
                        <a:defRPr sz="1600">
                          <a:solidFill>
                            <a:schemeClr val="tx1"/>
                          </a:solidFill>
                          <a:latin typeface="Tahoma" charset="0"/>
                        </a:defRPr>
                      </a:lvl4pPr>
                      <a:lvl5pPr>
                        <a:spcBef>
                          <a:spcPct val="20000"/>
                        </a:spcBef>
                        <a:defRPr sz="1600">
                          <a:solidFill>
                            <a:schemeClr val="tx1"/>
                          </a:solidFill>
                          <a:latin typeface="Tahoma" charset="0"/>
                        </a:defRPr>
                      </a:lvl5pPr>
                      <a:lvl6pPr fontAlgn="base">
                        <a:spcBef>
                          <a:spcPct val="20000"/>
                        </a:spcBef>
                        <a:spcAft>
                          <a:spcPct val="0"/>
                        </a:spcAft>
                        <a:defRPr sz="1600">
                          <a:solidFill>
                            <a:schemeClr val="tx1"/>
                          </a:solidFill>
                          <a:latin typeface="Tahoma" charset="0"/>
                        </a:defRPr>
                      </a:lvl6pPr>
                      <a:lvl7pPr fontAlgn="base">
                        <a:spcBef>
                          <a:spcPct val="20000"/>
                        </a:spcBef>
                        <a:spcAft>
                          <a:spcPct val="0"/>
                        </a:spcAft>
                        <a:defRPr sz="1600">
                          <a:solidFill>
                            <a:schemeClr val="tx1"/>
                          </a:solidFill>
                          <a:latin typeface="Tahoma" charset="0"/>
                        </a:defRPr>
                      </a:lvl7pPr>
                      <a:lvl8pPr fontAlgn="base">
                        <a:spcBef>
                          <a:spcPct val="20000"/>
                        </a:spcBef>
                        <a:spcAft>
                          <a:spcPct val="0"/>
                        </a:spcAft>
                        <a:defRPr sz="1600">
                          <a:solidFill>
                            <a:schemeClr val="tx1"/>
                          </a:solidFill>
                          <a:latin typeface="Tahoma" charset="0"/>
                        </a:defRPr>
                      </a:lvl8pPr>
                      <a:lvl9pPr fontAlgn="base">
                        <a:spcBef>
                          <a:spcPct val="20000"/>
                        </a:spcBef>
                        <a:spcAft>
                          <a:spcPct val="0"/>
                        </a:spcAft>
                        <a:defRPr sz="1600">
                          <a:solidFill>
                            <a:schemeClr val="tx1"/>
                          </a:solidFill>
                          <a:latin typeface="Tahoma"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i="0" u="none" strike="noStrike" cap="none" normalizeH="0" baseline="0" dirty="0" smtClean="0">
                          <a:ln>
                            <a:noFill/>
                          </a:ln>
                          <a:solidFill>
                            <a:schemeClr val="tx1"/>
                          </a:solidFill>
                          <a:effectLst/>
                          <a:latin typeface="Tahoma" charset="0"/>
                        </a:rPr>
                        <a:t>含义</a:t>
                      </a:r>
                      <a:endParaRPr kumimoji="0" lang="en-US" altLang="zh-CN" sz="1600" b="1" i="0" u="none" strike="noStrike" cap="none" normalizeH="0" baseline="0" dirty="0">
                        <a:ln>
                          <a:noFill/>
                        </a:ln>
                        <a:solidFill>
                          <a:schemeClr val="tx1"/>
                        </a:solidFill>
                        <a:effectLst/>
                        <a:latin typeface="Tahoma"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ahoma" charset="0"/>
                        </a:defRPr>
                      </a:lvl1pPr>
                      <a:lvl2pPr>
                        <a:spcBef>
                          <a:spcPct val="20000"/>
                        </a:spcBef>
                        <a:defRPr sz="2000">
                          <a:solidFill>
                            <a:schemeClr val="tx1"/>
                          </a:solidFill>
                          <a:latin typeface="Tahoma" charset="0"/>
                        </a:defRPr>
                      </a:lvl2pPr>
                      <a:lvl3pPr>
                        <a:spcBef>
                          <a:spcPct val="20000"/>
                        </a:spcBef>
                        <a:defRPr>
                          <a:solidFill>
                            <a:schemeClr val="tx1"/>
                          </a:solidFill>
                          <a:latin typeface="Tahoma" charset="0"/>
                        </a:defRPr>
                      </a:lvl3pPr>
                      <a:lvl4pPr>
                        <a:spcBef>
                          <a:spcPct val="20000"/>
                        </a:spcBef>
                        <a:defRPr sz="1600">
                          <a:solidFill>
                            <a:schemeClr val="tx1"/>
                          </a:solidFill>
                          <a:latin typeface="Tahoma" charset="0"/>
                        </a:defRPr>
                      </a:lvl4pPr>
                      <a:lvl5pPr>
                        <a:spcBef>
                          <a:spcPct val="20000"/>
                        </a:spcBef>
                        <a:defRPr sz="1600">
                          <a:solidFill>
                            <a:schemeClr val="tx1"/>
                          </a:solidFill>
                          <a:latin typeface="Tahoma" charset="0"/>
                        </a:defRPr>
                      </a:lvl5pPr>
                      <a:lvl6pPr fontAlgn="base">
                        <a:spcBef>
                          <a:spcPct val="20000"/>
                        </a:spcBef>
                        <a:spcAft>
                          <a:spcPct val="0"/>
                        </a:spcAft>
                        <a:defRPr sz="1600">
                          <a:solidFill>
                            <a:schemeClr val="tx1"/>
                          </a:solidFill>
                          <a:latin typeface="Tahoma" charset="0"/>
                        </a:defRPr>
                      </a:lvl6pPr>
                      <a:lvl7pPr fontAlgn="base">
                        <a:spcBef>
                          <a:spcPct val="20000"/>
                        </a:spcBef>
                        <a:spcAft>
                          <a:spcPct val="0"/>
                        </a:spcAft>
                        <a:defRPr sz="1600">
                          <a:solidFill>
                            <a:schemeClr val="tx1"/>
                          </a:solidFill>
                          <a:latin typeface="Tahoma" charset="0"/>
                        </a:defRPr>
                      </a:lvl7pPr>
                      <a:lvl8pPr fontAlgn="base">
                        <a:spcBef>
                          <a:spcPct val="20000"/>
                        </a:spcBef>
                        <a:spcAft>
                          <a:spcPct val="0"/>
                        </a:spcAft>
                        <a:defRPr sz="1600">
                          <a:solidFill>
                            <a:schemeClr val="tx1"/>
                          </a:solidFill>
                          <a:latin typeface="Tahoma" charset="0"/>
                        </a:defRPr>
                      </a:lvl8pPr>
                      <a:lvl9pPr fontAlgn="base">
                        <a:spcBef>
                          <a:spcPct val="20000"/>
                        </a:spcBef>
                        <a:spcAft>
                          <a:spcPct val="0"/>
                        </a:spcAft>
                        <a:defRPr sz="1600">
                          <a:solidFill>
                            <a:schemeClr val="tx1"/>
                          </a:solidFill>
                          <a:latin typeface="Tahoma"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i="0" u="none" strike="noStrike" cap="none" normalizeH="0" baseline="0" dirty="0" smtClean="0">
                          <a:ln>
                            <a:noFill/>
                          </a:ln>
                          <a:solidFill>
                            <a:schemeClr val="tx1"/>
                          </a:solidFill>
                          <a:effectLst/>
                          <a:latin typeface="Tahoma" charset="0"/>
                        </a:rPr>
                        <a:t>例子</a:t>
                      </a:r>
                      <a:endParaRPr kumimoji="0" lang="en-US" altLang="zh-CN" sz="1600" b="1" i="0" u="none" strike="noStrike" cap="none" normalizeH="0" baseline="0" dirty="0">
                        <a:ln>
                          <a:noFill/>
                        </a:ln>
                        <a:solidFill>
                          <a:schemeClr val="tx1"/>
                        </a:solidFill>
                        <a:effectLst/>
                        <a:latin typeface="Tahoma"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ahoma" charset="0"/>
                        </a:defRPr>
                      </a:lvl1pPr>
                      <a:lvl2pPr>
                        <a:spcBef>
                          <a:spcPct val="20000"/>
                        </a:spcBef>
                        <a:defRPr sz="2000">
                          <a:solidFill>
                            <a:schemeClr val="tx1"/>
                          </a:solidFill>
                          <a:latin typeface="Tahoma" charset="0"/>
                        </a:defRPr>
                      </a:lvl2pPr>
                      <a:lvl3pPr>
                        <a:spcBef>
                          <a:spcPct val="20000"/>
                        </a:spcBef>
                        <a:defRPr>
                          <a:solidFill>
                            <a:schemeClr val="tx1"/>
                          </a:solidFill>
                          <a:latin typeface="Tahoma" charset="0"/>
                        </a:defRPr>
                      </a:lvl3pPr>
                      <a:lvl4pPr>
                        <a:spcBef>
                          <a:spcPct val="20000"/>
                        </a:spcBef>
                        <a:defRPr sz="1600">
                          <a:solidFill>
                            <a:schemeClr val="tx1"/>
                          </a:solidFill>
                          <a:latin typeface="Tahoma" charset="0"/>
                        </a:defRPr>
                      </a:lvl4pPr>
                      <a:lvl5pPr>
                        <a:spcBef>
                          <a:spcPct val="20000"/>
                        </a:spcBef>
                        <a:defRPr sz="1600">
                          <a:solidFill>
                            <a:schemeClr val="tx1"/>
                          </a:solidFill>
                          <a:latin typeface="Tahoma" charset="0"/>
                        </a:defRPr>
                      </a:lvl5pPr>
                      <a:lvl6pPr fontAlgn="base">
                        <a:spcBef>
                          <a:spcPct val="20000"/>
                        </a:spcBef>
                        <a:spcAft>
                          <a:spcPct val="0"/>
                        </a:spcAft>
                        <a:defRPr sz="1600">
                          <a:solidFill>
                            <a:schemeClr val="tx1"/>
                          </a:solidFill>
                          <a:latin typeface="Tahoma" charset="0"/>
                        </a:defRPr>
                      </a:lvl6pPr>
                      <a:lvl7pPr fontAlgn="base">
                        <a:spcBef>
                          <a:spcPct val="20000"/>
                        </a:spcBef>
                        <a:spcAft>
                          <a:spcPct val="0"/>
                        </a:spcAft>
                        <a:defRPr sz="1600">
                          <a:solidFill>
                            <a:schemeClr val="tx1"/>
                          </a:solidFill>
                          <a:latin typeface="Tahoma" charset="0"/>
                        </a:defRPr>
                      </a:lvl7pPr>
                      <a:lvl8pPr fontAlgn="base">
                        <a:spcBef>
                          <a:spcPct val="20000"/>
                        </a:spcBef>
                        <a:spcAft>
                          <a:spcPct val="0"/>
                        </a:spcAft>
                        <a:defRPr sz="1600">
                          <a:solidFill>
                            <a:schemeClr val="tx1"/>
                          </a:solidFill>
                          <a:latin typeface="Tahoma" charset="0"/>
                        </a:defRPr>
                      </a:lvl8pPr>
                      <a:lvl9pPr fontAlgn="base">
                        <a:spcBef>
                          <a:spcPct val="20000"/>
                        </a:spcBef>
                        <a:spcAft>
                          <a:spcPct val="0"/>
                        </a:spcAft>
                        <a:defRPr sz="1600">
                          <a:solidFill>
                            <a:schemeClr val="tx1"/>
                          </a:solidFill>
                          <a:latin typeface="Tahoma"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i="0" u="none" strike="noStrike" cap="none" normalizeH="0" baseline="0" dirty="0" smtClean="0">
                          <a:ln>
                            <a:noFill/>
                          </a:ln>
                          <a:solidFill>
                            <a:schemeClr val="tx1"/>
                          </a:solidFill>
                          <a:effectLst/>
                          <a:latin typeface="Tahoma" charset="0"/>
                        </a:rPr>
                        <a:t>结果</a:t>
                      </a:r>
                      <a:endParaRPr kumimoji="0" lang="en-US" altLang="zh-CN" sz="1600" b="1" i="0" u="none" strike="noStrike" cap="none" normalizeH="0" baseline="0" dirty="0">
                        <a:ln>
                          <a:noFill/>
                        </a:ln>
                        <a:solidFill>
                          <a:schemeClr val="tx1"/>
                        </a:solidFill>
                        <a:effectLst/>
                        <a:latin typeface="Tahoma"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34963">
                <a:tc>
                  <a:txBody>
                    <a:bodyPr/>
                    <a:lstStyle>
                      <a:lvl1pPr>
                        <a:spcBef>
                          <a:spcPct val="20000"/>
                        </a:spcBef>
                        <a:defRPr sz="2000">
                          <a:solidFill>
                            <a:schemeClr val="tx1"/>
                          </a:solidFill>
                          <a:latin typeface="Tahoma" charset="0"/>
                        </a:defRPr>
                      </a:lvl1pPr>
                      <a:lvl2pPr>
                        <a:spcBef>
                          <a:spcPct val="20000"/>
                        </a:spcBef>
                        <a:defRPr sz="2000">
                          <a:solidFill>
                            <a:schemeClr val="tx1"/>
                          </a:solidFill>
                          <a:latin typeface="Tahoma" charset="0"/>
                        </a:defRPr>
                      </a:lvl2pPr>
                      <a:lvl3pPr>
                        <a:spcBef>
                          <a:spcPct val="20000"/>
                        </a:spcBef>
                        <a:defRPr>
                          <a:solidFill>
                            <a:schemeClr val="tx1"/>
                          </a:solidFill>
                          <a:latin typeface="Tahoma" charset="0"/>
                        </a:defRPr>
                      </a:lvl3pPr>
                      <a:lvl4pPr>
                        <a:spcBef>
                          <a:spcPct val="20000"/>
                        </a:spcBef>
                        <a:defRPr sz="1600">
                          <a:solidFill>
                            <a:schemeClr val="tx1"/>
                          </a:solidFill>
                          <a:latin typeface="Tahoma" charset="0"/>
                        </a:defRPr>
                      </a:lvl4pPr>
                      <a:lvl5pPr>
                        <a:spcBef>
                          <a:spcPct val="20000"/>
                        </a:spcBef>
                        <a:defRPr sz="1600">
                          <a:solidFill>
                            <a:schemeClr val="tx1"/>
                          </a:solidFill>
                          <a:latin typeface="Tahoma" charset="0"/>
                        </a:defRPr>
                      </a:lvl5pPr>
                      <a:lvl6pPr fontAlgn="base">
                        <a:spcBef>
                          <a:spcPct val="20000"/>
                        </a:spcBef>
                        <a:spcAft>
                          <a:spcPct val="0"/>
                        </a:spcAft>
                        <a:defRPr sz="1600">
                          <a:solidFill>
                            <a:schemeClr val="tx1"/>
                          </a:solidFill>
                          <a:latin typeface="Tahoma" charset="0"/>
                        </a:defRPr>
                      </a:lvl6pPr>
                      <a:lvl7pPr fontAlgn="base">
                        <a:spcBef>
                          <a:spcPct val="20000"/>
                        </a:spcBef>
                        <a:spcAft>
                          <a:spcPct val="0"/>
                        </a:spcAft>
                        <a:defRPr sz="1600">
                          <a:solidFill>
                            <a:schemeClr val="tx1"/>
                          </a:solidFill>
                          <a:latin typeface="Tahoma" charset="0"/>
                        </a:defRPr>
                      </a:lvl7pPr>
                      <a:lvl8pPr fontAlgn="base">
                        <a:spcBef>
                          <a:spcPct val="20000"/>
                        </a:spcBef>
                        <a:spcAft>
                          <a:spcPct val="0"/>
                        </a:spcAft>
                        <a:defRPr sz="1600">
                          <a:solidFill>
                            <a:schemeClr val="tx1"/>
                          </a:solidFill>
                          <a:latin typeface="Tahoma" charset="0"/>
                        </a:defRPr>
                      </a:lvl8pPr>
                      <a:lvl9pPr fontAlgn="base">
                        <a:spcBef>
                          <a:spcPct val="20000"/>
                        </a:spcBef>
                        <a:spcAft>
                          <a:spcPct val="0"/>
                        </a:spcAft>
                        <a:defRPr sz="1600">
                          <a:solidFill>
                            <a:schemeClr val="tx1"/>
                          </a:solidFill>
                          <a:latin typeface="Tahoma"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a:ln>
                            <a:noFill/>
                          </a:ln>
                          <a:solidFill>
                            <a:schemeClr val="tx1"/>
                          </a:solidFill>
                          <a:effectLst/>
                          <a:latin typeface="Courier New" charset="0"/>
                        </a:rPr>
                        <a: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ahoma" charset="0"/>
                        </a:defRPr>
                      </a:lvl1pPr>
                      <a:lvl2pPr>
                        <a:spcBef>
                          <a:spcPct val="20000"/>
                        </a:spcBef>
                        <a:defRPr sz="2000">
                          <a:solidFill>
                            <a:schemeClr val="tx1"/>
                          </a:solidFill>
                          <a:latin typeface="Tahoma" charset="0"/>
                        </a:defRPr>
                      </a:lvl2pPr>
                      <a:lvl3pPr>
                        <a:spcBef>
                          <a:spcPct val="20000"/>
                        </a:spcBef>
                        <a:defRPr>
                          <a:solidFill>
                            <a:schemeClr val="tx1"/>
                          </a:solidFill>
                          <a:latin typeface="Tahoma" charset="0"/>
                        </a:defRPr>
                      </a:lvl3pPr>
                      <a:lvl4pPr>
                        <a:spcBef>
                          <a:spcPct val="20000"/>
                        </a:spcBef>
                        <a:defRPr sz="1600">
                          <a:solidFill>
                            <a:schemeClr val="tx1"/>
                          </a:solidFill>
                          <a:latin typeface="Tahoma" charset="0"/>
                        </a:defRPr>
                      </a:lvl4pPr>
                      <a:lvl5pPr>
                        <a:spcBef>
                          <a:spcPct val="20000"/>
                        </a:spcBef>
                        <a:defRPr sz="1600">
                          <a:solidFill>
                            <a:schemeClr val="tx1"/>
                          </a:solidFill>
                          <a:latin typeface="Tahoma" charset="0"/>
                        </a:defRPr>
                      </a:lvl5pPr>
                      <a:lvl6pPr fontAlgn="base">
                        <a:spcBef>
                          <a:spcPct val="20000"/>
                        </a:spcBef>
                        <a:spcAft>
                          <a:spcPct val="0"/>
                        </a:spcAft>
                        <a:defRPr sz="1600">
                          <a:solidFill>
                            <a:schemeClr val="tx1"/>
                          </a:solidFill>
                          <a:latin typeface="Tahoma" charset="0"/>
                        </a:defRPr>
                      </a:lvl6pPr>
                      <a:lvl7pPr fontAlgn="base">
                        <a:spcBef>
                          <a:spcPct val="20000"/>
                        </a:spcBef>
                        <a:spcAft>
                          <a:spcPct val="0"/>
                        </a:spcAft>
                        <a:defRPr sz="1600">
                          <a:solidFill>
                            <a:schemeClr val="tx1"/>
                          </a:solidFill>
                          <a:latin typeface="Tahoma" charset="0"/>
                        </a:defRPr>
                      </a:lvl7pPr>
                      <a:lvl8pPr fontAlgn="base">
                        <a:spcBef>
                          <a:spcPct val="20000"/>
                        </a:spcBef>
                        <a:spcAft>
                          <a:spcPct val="0"/>
                        </a:spcAft>
                        <a:defRPr sz="1600">
                          <a:solidFill>
                            <a:schemeClr val="tx1"/>
                          </a:solidFill>
                          <a:latin typeface="Tahoma" charset="0"/>
                        </a:defRPr>
                      </a:lvl8pPr>
                      <a:lvl9pPr fontAlgn="base">
                        <a:spcBef>
                          <a:spcPct val="20000"/>
                        </a:spcBef>
                        <a:spcAft>
                          <a:spcPct val="0"/>
                        </a:spcAft>
                        <a:defRPr sz="1600">
                          <a:solidFill>
                            <a:schemeClr val="tx1"/>
                          </a:solidFill>
                          <a:latin typeface="Tahoma"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Tahoma" charset="0"/>
                        </a:rPr>
                        <a:t>等于</a:t>
                      </a:r>
                      <a:endParaRPr kumimoji="0" lang="en-US" altLang="zh-CN" sz="1600" b="0" i="0" u="none" strike="noStrike" cap="none" normalizeH="0" baseline="0" dirty="0">
                        <a:ln>
                          <a:noFill/>
                        </a:ln>
                        <a:solidFill>
                          <a:schemeClr val="tx1"/>
                        </a:solidFill>
                        <a:effectLst/>
                        <a:latin typeface="Tahoma"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ahoma" charset="0"/>
                        </a:defRPr>
                      </a:lvl1pPr>
                      <a:lvl2pPr>
                        <a:spcBef>
                          <a:spcPct val="20000"/>
                        </a:spcBef>
                        <a:defRPr sz="2000">
                          <a:solidFill>
                            <a:schemeClr val="tx1"/>
                          </a:solidFill>
                          <a:latin typeface="Tahoma" charset="0"/>
                        </a:defRPr>
                      </a:lvl2pPr>
                      <a:lvl3pPr>
                        <a:spcBef>
                          <a:spcPct val="20000"/>
                        </a:spcBef>
                        <a:defRPr>
                          <a:solidFill>
                            <a:schemeClr val="tx1"/>
                          </a:solidFill>
                          <a:latin typeface="Tahoma" charset="0"/>
                        </a:defRPr>
                      </a:lvl3pPr>
                      <a:lvl4pPr>
                        <a:spcBef>
                          <a:spcPct val="20000"/>
                        </a:spcBef>
                        <a:defRPr sz="1600">
                          <a:solidFill>
                            <a:schemeClr val="tx1"/>
                          </a:solidFill>
                          <a:latin typeface="Tahoma" charset="0"/>
                        </a:defRPr>
                      </a:lvl4pPr>
                      <a:lvl5pPr>
                        <a:spcBef>
                          <a:spcPct val="20000"/>
                        </a:spcBef>
                        <a:defRPr sz="1600">
                          <a:solidFill>
                            <a:schemeClr val="tx1"/>
                          </a:solidFill>
                          <a:latin typeface="Tahoma" charset="0"/>
                        </a:defRPr>
                      </a:lvl5pPr>
                      <a:lvl6pPr fontAlgn="base">
                        <a:spcBef>
                          <a:spcPct val="20000"/>
                        </a:spcBef>
                        <a:spcAft>
                          <a:spcPct val="0"/>
                        </a:spcAft>
                        <a:defRPr sz="1600">
                          <a:solidFill>
                            <a:schemeClr val="tx1"/>
                          </a:solidFill>
                          <a:latin typeface="Tahoma" charset="0"/>
                        </a:defRPr>
                      </a:lvl6pPr>
                      <a:lvl7pPr fontAlgn="base">
                        <a:spcBef>
                          <a:spcPct val="20000"/>
                        </a:spcBef>
                        <a:spcAft>
                          <a:spcPct val="0"/>
                        </a:spcAft>
                        <a:defRPr sz="1600">
                          <a:solidFill>
                            <a:schemeClr val="tx1"/>
                          </a:solidFill>
                          <a:latin typeface="Tahoma" charset="0"/>
                        </a:defRPr>
                      </a:lvl7pPr>
                      <a:lvl8pPr fontAlgn="base">
                        <a:spcBef>
                          <a:spcPct val="20000"/>
                        </a:spcBef>
                        <a:spcAft>
                          <a:spcPct val="0"/>
                        </a:spcAft>
                        <a:defRPr sz="1600">
                          <a:solidFill>
                            <a:schemeClr val="tx1"/>
                          </a:solidFill>
                          <a:latin typeface="Tahoma" charset="0"/>
                        </a:defRPr>
                      </a:lvl8pPr>
                      <a:lvl9pPr fontAlgn="base">
                        <a:spcBef>
                          <a:spcPct val="20000"/>
                        </a:spcBef>
                        <a:spcAft>
                          <a:spcPct val="0"/>
                        </a:spcAft>
                        <a:defRPr sz="1600">
                          <a:solidFill>
                            <a:schemeClr val="tx1"/>
                          </a:solidFill>
                          <a:latin typeface="Tahoma"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a:ln>
                            <a:noFill/>
                          </a:ln>
                          <a:solidFill>
                            <a:schemeClr val="tx1"/>
                          </a:solidFill>
                          <a:effectLst/>
                          <a:latin typeface="Courier New" charset="0"/>
                        </a:rPr>
                        <a:t>1 + 1 == 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ahoma" charset="0"/>
                        </a:defRPr>
                      </a:lvl1pPr>
                      <a:lvl2pPr>
                        <a:spcBef>
                          <a:spcPct val="20000"/>
                        </a:spcBef>
                        <a:defRPr sz="2000">
                          <a:solidFill>
                            <a:schemeClr val="tx1"/>
                          </a:solidFill>
                          <a:latin typeface="Tahoma" charset="0"/>
                        </a:defRPr>
                      </a:lvl2pPr>
                      <a:lvl3pPr>
                        <a:spcBef>
                          <a:spcPct val="20000"/>
                        </a:spcBef>
                        <a:defRPr>
                          <a:solidFill>
                            <a:schemeClr val="tx1"/>
                          </a:solidFill>
                          <a:latin typeface="Tahoma" charset="0"/>
                        </a:defRPr>
                      </a:lvl3pPr>
                      <a:lvl4pPr>
                        <a:spcBef>
                          <a:spcPct val="20000"/>
                        </a:spcBef>
                        <a:defRPr sz="1600">
                          <a:solidFill>
                            <a:schemeClr val="tx1"/>
                          </a:solidFill>
                          <a:latin typeface="Tahoma" charset="0"/>
                        </a:defRPr>
                      </a:lvl4pPr>
                      <a:lvl5pPr>
                        <a:spcBef>
                          <a:spcPct val="20000"/>
                        </a:spcBef>
                        <a:defRPr sz="1600">
                          <a:solidFill>
                            <a:schemeClr val="tx1"/>
                          </a:solidFill>
                          <a:latin typeface="Tahoma" charset="0"/>
                        </a:defRPr>
                      </a:lvl5pPr>
                      <a:lvl6pPr fontAlgn="base">
                        <a:spcBef>
                          <a:spcPct val="20000"/>
                        </a:spcBef>
                        <a:spcAft>
                          <a:spcPct val="0"/>
                        </a:spcAft>
                        <a:defRPr sz="1600">
                          <a:solidFill>
                            <a:schemeClr val="tx1"/>
                          </a:solidFill>
                          <a:latin typeface="Tahoma" charset="0"/>
                        </a:defRPr>
                      </a:lvl6pPr>
                      <a:lvl7pPr fontAlgn="base">
                        <a:spcBef>
                          <a:spcPct val="20000"/>
                        </a:spcBef>
                        <a:spcAft>
                          <a:spcPct val="0"/>
                        </a:spcAft>
                        <a:defRPr sz="1600">
                          <a:solidFill>
                            <a:schemeClr val="tx1"/>
                          </a:solidFill>
                          <a:latin typeface="Tahoma" charset="0"/>
                        </a:defRPr>
                      </a:lvl7pPr>
                      <a:lvl8pPr fontAlgn="base">
                        <a:spcBef>
                          <a:spcPct val="20000"/>
                        </a:spcBef>
                        <a:spcAft>
                          <a:spcPct val="0"/>
                        </a:spcAft>
                        <a:defRPr sz="1600">
                          <a:solidFill>
                            <a:schemeClr val="tx1"/>
                          </a:solidFill>
                          <a:latin typeface="Tahoma" charset="0"/>
                        </a:defRPr>
                      </a:lvl8pPr>
                      <a:lvl9pPr fontAlgn="base">
                        <a:spcBef>
                          <a:spcPct val="20000"/>
                        </a:spcBef>
                        <a:spcAft>
                          <a:spcPct val="0"/>
                        </a:spcAft>
                        <a:defRPr sz="1600">
                          <a:solidFill>
                            <a:schemeClr val="tx1"/>
                          </a:solidFill>
                          <a:latin typeface="Tahoma"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a:ln>
                            <a:noFill/>
                          </a:ln>
                          <a:solidFill>
                            <a:schemeClr val="tx1"/>
                          </a:solidFill>
                          <a:effectLst/>
                          <a:latin typeface="Courier New" charset="0"/>
                        </a:rPr>
                        <a:t>True</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34963">
                <a:tc>
                  <a:txBody>
                    <a:bodyPr/>
                    <a:lstStyle>
                      <a:lvl1pPr>
                        <a:spcBef>
                          <a:spcPct val="20000"/>
                        </a:spcBef>
                        <a:defRPr sz="2000">
                          <a:solidFill>
                            <a:schemeClr val="tx1"/>
                          </a:solidFill>
                          <a:latin typeface="Tahoma" charset="0"/>
                        </a:defRPr>
                      </a:lvl1pPr>
                      <a:lvl2pPr>
                        <a:spcBef>
                          <a:spcPct val="20000"/>
                        </a:spcBef>
                        <a:defRPr sz="2000">
                          <a:solidFill>
                            <a:schemeClr val="tx1"/>
                          </a:solidFill>
                          <a:latin typeface="Tahoma" charset="0"/>
                        </a:defRPr>
                      </a:lvl2pPr>
                      <a:lvl3pPr>
                        <a:spcBef>
                          <a:spcPct val="20000"/>
                        </a:spcBef>
                        <a:defRPr>
                          <a:solidFill>
                            <a:schemeClr val="tx1"/>
                          </a:solidFill>
                          <a:latin typeface="Tahoma" charset="0"/>
                        </a:defRPr>
                      </a:lvl3pPr>
                      <a:lvl4pPr>
                        <a:spcBef>
                          <a:spcPct val="20000"/>
                        </a:spcBef>
                        <a:defRPr sz="1600">
                          <a:solidFill>
                            <a:schemeClr val="tx1"/>
                          </a:solidFill>
                          <a:latin typeface="Tahoma" charset="0"/>
                        </a:defRPr>
                      </a:lvl4pPr>
                      <a:lvl5pPr>
                        <a:spcBef>
                          <a:spcPct val="20000"/>
                        </a:spcBef>
                        <a:defRPr sz="1600">
                          <a:solidFill>
                            <a:schemeClr val="tx1"/>
                          </a:solidFill>
                          <a:latin typeface="Tahoma" charset="0"/>
                        </a:defRPr>
                      </a:lvl5pPr>
                      <a:lvl6pPr fontAlgn="base">
                        <a:spcBef>
                          <a:spcPct val="20000"/>
                        </a:spcBef>
                        <a:spcAft>
                          <a:spcPct val="0"/>
                        </a:spcAft>
                        <a:defRPr sz="1600">
                          <a:solidFill>
                            <a:schemeClr val="tx1"/>
                          </a:solidFill>
                          <a:latin typeface="Tahoma" charset="0"/>
                        </a:defRPr>
                      </a:lvl6pPr>
                      <a:lvl7pPr fontAlgn="base">
                        <a:spcBef>
                          <a:spcPct val="20000"/>
                        </a:spcBef>
                        <a:spcAft>
                          <a:spcPct val="0"/>
                        </a:spcAft>
                        <a:defRPr sz="1600">
                          <a:solidFill>
                            <a:schemeClr val="tx1"/>
                          </a:solidFill>
                          <a:latin typeface="Tahoma" charset="0"/>
                        </a:defRPr>
                      </a:lvl7pPr>
                      <a:lvl8pPr fontAlgn="base">
                        <a:spcBef>
                          <a:spcPct val="20000"/>
                        </a:spcBef>
                        <a:spcAft>
                          <a:spcPct val="0"/>
                        </a:spcAft>
                        <a:defRPr sz="1600">
                          <a:solidFill>
                            <a:schemeClr val="tx1"/>
                          </a:solidFill>
                          <a:latin typeface="Tahoma" charset="0"/>
                        </a:defRPr>
                      </a:lvl8pPr>
                      <a:lvl9pPr fontAlgn="base">
                        <a:spcBef>
                          <a:spcPct val="20000"/>
                        </a:spcBef>
                        <a:spcAft>
                          <a:spcPct val="0"/>
                        </a:spcAft>
                        <a:defRPr sz="1600">
                          <a:solidFill>
                            <a:schemeClr val="tx1"/>
                          </a:solidFill>
                          <a:latin typeface="Tahoma"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a:ln>
                            <a:noFill/>
                          </a:ln>
                          <a:solidFill>
                            <a:schemeClr val="tx1"/>
                          </a:solidFill>
                          <a:effectLst/>
                          <a:latin typeface="Courier New" charset="0"/>
                        </a:rPr>
                        <a: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ahoma" charset="0"/>
                        </a:defRPr>
                      </a:lvl1pPr>
                      <a:lvl2pPr>
                        <a:spcBef>
                          <a:spcPct val="20000"/>
                        </a:spcBef>
                        <a:defRPr sz="2000">
                          <a:solidFill>
                            <a:schemeClr val="tx1"/>
                          </a:solidFill>
                          <a:latin typeface="Tahoma" charset="0"/>
                        </a:defRPr>
                      </a:lvl2pPr>
                      <a:lvl3pPr>
                        <a:spcBef>
                          <a:spcPct val="20000"/>
                        </a:spcBef>
                        <a:defRPr>
                          <a:solidFill>
                            <a:schemeClr val="tx1"/>
                          </a:solidFill>
                          <a:latin typeface="Tahoma" charset="0"/>
                        </a:defRPr>
                      </a:lvl3pPr>
                      <a:lvl4pPr>
                        <a:spcBef>
                          <a:spcPct val="20000"/>
                        </a:spcBef>
                        <a:defRPr sz="1600">
                          <a:solidFill>
                            <a:schemeClr val="tx1"/>
                          </a:solidFill>
                          <a:latin typeface="Tahoma" charset="0"/>
                        </a:defRPr>
                      </a:lvl4pPr>
                      <a:lvl5pPr>
                        <a:spcBef>
                          <a:spcPct val="20000"/>
                        </a:spcBef>
                        <a:defRPr sz="1600">
                          <a:solidFill>
                            <a:schemeClr val="tx1"/>
                          </a:solidFill>
                          <a:latin typeface="Tahoma" charset="0"/>
                        </a:defRPr>
                      </a:lvl5pPr>
                      <a:lvl6pPr fontAlgn="base">
                        <a:spcBef>
                          <a:spcPct val="20000"/>
                        </a:spcBef>
                        <a:spcAft>
                          <a:spcPct val="0"/>
                        </a:spcAft>
                        <a:defRPr sz="1600">
                          <a:solidFill>
                            <a:schemeClr val="tx1"/>
                          </a:solidFill>
                          <a:latin typeface="Tahoma" charset="0"/>
                        </a:defRPr>
                      </a:lvl6pPr>
                      <a:lvl7pPr fontAlgn="base">
                        <a:spcBef>
                          <a:spcPct val="20000"/>
                        </a:spcBef>
                        <a:spcAft>
                          <a:spcPct val="0"/>
                        </a:spcAft>
                        <a:defRPr sz="1600">
                          <a:solidFill>
                            <a:schemeClr val="tx1"/>
                          </a:solidFill>
                          <a:latin typeface="Tahoma" charset="0"/>
                        </a:defRPr>
                      </a:lvl7pPr>
                      <a:lvl8pPr fontAlgn="base">
                        <a:spcBef>
                          <a:spcPct val="20000"/>
                        </a:spcBef>
                        <a:spcAft>
                          <a:spcPct val="0"/>
                        </a:spcAft>
                        <a:defRPr sz="1600">
                          <a:solidFill>
                            <a:schemeClr val="tx1"/>
                          </a:solidFill>
                          <a:latin typeface="Tahoma" charset="0"/>
                        </a:defRPr>
                      </a:lvl8pPr>
                      <a:lvl9pPr fontAlgn="base">
                        <a:spcBef>
                          <a:spcPct val="20000"/>
                        </a:spcBef>
                        <a:spcAft>
                          <a:spcPct val="0"/>
                        </a:spcAft>
                        <a:defRPr sz="1600">
                          <a:solidFill>
                            <a:schemeClr val="tx1"/>
                          </a:solidFill>
                          <a:latin typeface="Tahoma"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Tahoma" charset="0"/>
                        </a:rPr>
                        <a:t>不等于</a:t>
                      </a:r>
                      <a:endParaRPr kumimoji="0" lang="en-US" altLang="zh-CN" sz="1600" b="0" i="0" u="none" strike="noStrike" cap="none" normalizeH="0" baseline="0" dirty="0">
                        <a:ln>
                          <a:noFill/>
                        </a:ln>
                        <a:solidFill>
                          <a:schemeClr val="tx1"/>
                        </a:solidFill>
                        <a:effectLst/>
                        <a:latin typeface="Tahoma"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ahoma" charset="0"/>
                        </a:defRPr>
                      </a:lvl1pPr>
                      <a:lvl2pPr>
                        <a:spcBef>
                          <a:spcPct val="20000"/>
                        </a:spcBef>
                        <a:defRPr sz="2000">
                          <a:solidFill>
                            <a:schemeClr val="tx1"/>
                          </a:solidFill>
                          <a:latin typeface="Tahoma" charset="0"/>
                        </a:defRPr>
                      </a:lvl2pPr>
                      <a:lvl3pPr>
                        <a:spcBef>
                          <a:spcPct val="20000"/>
                        </a:spcBef>
                        <a:defRPr>
                          <a:solidFill>
                            <a:schemeClr val="tx1"/>
                          </a:solidFill>
                          <a:latin typeface="Tahoma" charset="0"/>
                        </a:defRPr>
                      </a:lvl3pPr>
                      <a:lvl4pPr>
                        <a:spcBef>
                          <a:spcPct val="20000"/>
                        </a:spcBef>
                        <a:defRPr sz="1600">
                          <a:solidFill>
                            <a:schemeClr val="tx1"/>
                          </a:solidFill>
                          <a:latin typeface="Tahoma" charset="0"/>
                        </a:defRPr>
                      </a:lvl4pPr>
                      <a:lvl5pPr>
                        <a:spcBef>
                          <a:spcPct val="20000"/>
                        </a:spcBef>
                        <a:defRPr sz="1600">
                          <a:solidFill>
                            <a:schemeClr val="tx1"/>
                          </a:solidFill>
                          <a:latin typeface="Tahoma" charset="0"/>
                        </a:defRPr>
                      </a:lvl5pPr>
                      <a:lvl6pPr fontAlgn="base">
                        <a:spcBef>
                          <a:spcPct val="20000"/>
                        </a:spcBef>
                        <a:spcAft>
                          <a:spcPct val="0"/>
                        </a:spcAft>
                        <a:defRPr sz="1600">
                          <a:solidFill>
                            <a:schemeClr val="tx1"/>
                          </a:solidFill>
                          <a:latin typeface="Tahoma" charset="0"/>
                        </a:defRPr>
                      </a:lvl6pPr>
                      <a:lvl7pPr fontAlgn="base">
                        <a:spcBef>
                          <a:spcPct val="20000"/>
                        </a:spcBef>
                        <a:spcAft>
                          <a:spcPct val="0"/>
                        </a:spcAft>
                        <a:defRPr sz="1600">
                          <a:solidFill>
                            <a:schemeClr val="tx1"/>
                          </a:solidFill>
                          <a:latin typeface="Tahoma" charset="0"/>
                        </a:defRPr>
                      </a:lvl7pPr>
                      <a:lvl8pPr fontAlgn="base">
                        <a:spcBef>
                          <a:spcPct val="20000"/>
                        </a:spcBef>
                        <a:spcAft>
                          <a:spcPct val="0"/>
                        </a:spcAft>
                        <a:defRPr sz="1600">
                          <a:solidFill>
                            <a:schemeClr val="tx1"/>
                          </a:solidFill>
                          <a:latin typeface="Tahoma" charset="0"/>
                        </a:defRPr>
                      </a:lvl8pPr>
                      <a:lvl9pPr fontAlgn="base">
                        <a:spcBef>
                          <a:spcPct val="20000"/>
                        </a:spcBef>
                        <a:spcAft>
                          <a:spcPct val="0"/>
                        </a:spcAft>
                        <a:defRPr sz="1600">
                          <a:solidFill>
                            <a:schemeClr val="tx1"/>
                          </a:solidFill>
                          <a:latin typeface="Tahoma"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a:ln>
                            <a:noFill/>
                          </a:ln>
                          <a:solidFill>
                            <a:schemeClr val="tx1"/>
                          </a:solidFill>
                          <a:effectLst/>
                          <a:latin typeface="Courier New" charset="0"/>
                        </a:rPr>
                        <a:t>3.2 != 2.5</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ahoma" charset="0"/>
                        </a:defRPr>
                      </a:lvl1pPr>
                      <a:lvl2pPr>
                        <a:spcBef>
                          <a:spcPct val="20000"/>
                        </a:spcBef>
                        <a:defRPr sz="2000">
                          <a:solidFill>
                            <a:schemeClr val="tx1"/>
                          </a:solidFill>
                          <a:latin typeface="Tahoma" charset="0"/>
                        </a:defRPr>
                      </a:lvl2pPr>
                      <a:lvl3pPr>
                        <a:spcBef>
                          <a:spcPct val="20000"/>
                        </a:spcBef>
                        <a:defRPr>
                          <a:solidFill>
                            <a:schemeClr val="tx1"/>
                          </a:solidFill>
                          <a:latin typeface="Tahoma" charset="0"/>
                        </a:defRPr>
                      </a:lvl3pPr>
                      <a:lvl4pPr>
                        <a:spcBef>
                          <a:spcPct val="20000"/>
                        </a:spcBef>
                        <a:defRPr sz="1600">
                          <a:solidFill>
                            <a:schemeClr val="tx1"/>
                          </a:solidFill>
                          <a:latin typeface="Tahoma" charset="0"/>
                        </a:defRPr>
                      </a:lvl4pPr>
                      <a:lvl5pPr>
                        <a:spcBef>
                          <a:spcPct val="20000"/>
                        </a:spcBef>
                        <a:defRPr sz="1600">
                          <a:solidFill>
                            <a:schemeClr val="tx1"/>
                          </a:solidFill>
                          <a:latin typeface="Tahoma" charset="0"/>
                        </a:defRPr>
                      </a:lvl5pPr>
                      <a:lvl6pPr fontAlgn="base">
                        <a:spcBef>
                          <a:spcPct val="20000"/>
                        </a:spcBef>
                        <a:spcAft>
                          <a:spcPct val="0"/>
                        </a:spcAft>
                        <a:defRPr sz="1600">
                          <a:solidFill>
                            <a:schemeClr val="tx1"/>
                          </a:solidFill>
                          <a:latin typeface="Tahoma" charset="0"/>
                        </a:defRPr>
                      </a:lvl6pPr>
                      <a:lvl7pPr fontAlgn="base">
                        <a:spcBef>
                          <a:spcPct val="20000"/>
                        </a:spcBef>
                        <a:spcAft>
                          <a:spcPct val="0"/>
                        </a:spcAft>
                        <a:defRPr sz="1600">
                          <a:solidFill>
                            <a:schemeClr val="tx1"/>
                          </a:solidFill>
                          <a:latin typeface="Tahoma" charset="0"/>
                        </a:defRPr>
                      </a:lvl7pPr>
                      <a:lvl8pPr fontAlgn="base">
                        <a:spcBef>
                          <a:spcPct val="20000"/>
                        </a:spcBef>
                        <a:spcAft>
                          <a:spcPct val="0"/>
                        </a:spcAft>
                        <a:defRPr sz="1600">
                          <a:solidFill>
                            <a:schemeClr val="tx1"/>
                          </a:solidFill>
                          <a:latin typeface="Tahoma" charset="0"/>
                        </a:defRPr>
                      </a:lvl8pPr>
                      <a:lvl9pPr fontAlgn="base">
                        <a:spcBef>
                          <a:spcPct val="20000"/>
                        </a:spcBef>
                        <a:spcAft>
                          <a:spcPct val="0"/>
                        </a:spcAft>
                        <a:defRPr sz="1600">
                          <a:solidFill>
                            <a:schemeClr val="tx1"/>
                          </a:solidFill>
                          <a:latin typeface="Tahoma"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a:ln>
                            <a:noFill/>
                          </a:ln>
                          <a:solidFill>
                            <a:schemeClr val="tx1"/>
                          </a:solidFill>
                          <a:effectLst/>
                          <a:latin typeface="Courier New" charset="0"/>
                        </a:rPr>
                        <a:t>True</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34963">
                <a:tc>
                  <a:txBody>
                    <a:bodyPr/>
                    <a:lstStyle>
                      <a:lvl1pPr>
                        <a:spcBef>
                          <a:spcPct val="20000"/>
                        </a:spcBef>
                        <a:defRPr sz="2000">
                          <a:solidFill>
                            <a:schemeClr val="tx1"/>
                          </a:solidFill>
                          <a:latin typeface="Tahoma" charset="0"/>
                        </a:defRPr>
                      </a:lvl1pPr>
                      <a:lvl2pPr>
                        <a:spcBef>
                          <a:spcPct val="20000"/>
                        </a:spcBef>
                        <a:defRPr sz="2000">
                          <a:solidFill>
                            <a:schemeClr val="tx1"/>
                          </a:solidFill>
                          <a:latin typeface="Tahoma" charset="0"/>
                        </a:defRPr>
                      </a:lvl2pPr>
                      <a:lvl3pPr>
                        <a:spcBef>
                          <a:spcPct val="20000"/>
                        </a:spcBef>
                        <a:defRPr>
                          <a:solidFill>
                            <a:schemeClr val="tx1"/>
                          </a:solidFill>
                          <a:latin typeface="Tahoma" charset="0"/>
                        </a:defRPr>
                      </a:lvl3pPr>
                      <a:lvl4pPr>
                        <a:spcBef>
                          <a:spcPct val="20000"/>
                        </a:spcBef>
                        <a:defRPr sz="1600">
                          <a:solidFill>
                            <a:schemeClr val="tx1"/>
                          </a:solidFill>
                          <a:latin typeface="Tahoma" charset="0"/>
                        </a:defRPr>
                      </a:lvl4pPr>
                      <a:lvl5pPr>
                        <a:spcBef>
                          <a:spcPct val="20000"/>
                        </a:spcBef>
                        <a:defRPr sz="1600">
                          <a:solidFill>
                            <a:schemeClr val="tx1"/>
                          </a:solidFill>
                          <a:latin typeface="Tahoma" charset="0"/>
                        </a:defRPr>
                      </a:lvl5pPr>
                      <a:lvl6pPr fontAlgn="base">
                        <a:spcBef>
                          <a:spcPct val="20000"/>
                        </a:spcBef>
                        <a:spcAft>
                          <a:spcPct val="0"/>
                        </a:spcAft>
                        <a:defRPr sz="1600">
                          <a:solidFill>
                            <a:schemeClr val="tx1"/>
                          </a:solidFill>
                          <a:latin typeface="Tahoma" charset="0"/>
                        </a:defRPr>
                      </a:lvl6pPr>
                      <a:lvl7pPr fontAlgn="base">
                        <a:spcBef>
                          <a:spcPct val="20000"/>
                        </a:spcBef>
                        <a:spcAft>
                          <a:spcPct val="0"/>
                        </a:spcAft>
                        <a:defRPr sz="1600">
                          <a:solidFill>
                            <a:schemeClr val="tx1"/>
                          </a:solidFill>
                          <a:latin typeface="Tahoma" charset="0"/>
                        </a:defRPr>
                      </a:lvl7pPr>
                      <a:lvl8pPr fontAlgn="base">
                        <a:spcBef>
                          <a:spcPct val="20000"/>
                        </a:spcBef>
                        <a:spcAft>
                          <a:spcPct val="0"/>
                        </a:spcAft>
                        <a:defRPr sz="1600">
                          <a:solidFill>
                            <a:schemeClr val="tx1"/>
                          </a:solidFill>
                          <a:latin typeface="Tahoma" charset="0"/>
                        </a:defRPr>
                      </a:lvl8pPr>
                      <a:lvl9pPr fontAlgn="base">
                        <a:spcBef>
                          <a:spcPct val="20000"/>
                        </a:spcBef>
                        <a:spcAft>
                          <a:spcPct val="0"/>
                        </a:spcAft>
                        <a:defRPr sz="1600">
                          <a:solidFill>
                            <a:schemeClr val="tx1"/>
                          </a:solidFill>
                          <a:latin typeface="Tahoma"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a:ln>
                            <a:noFill/>
                          </a:ln>
                          <a:solidFill>
                            <a:schemeClr val="tx1"/>
                          </a:solidFill>
                          <a:effectLst/>
                          <a:latin typeface="Courier New" charset="0"/>
                        </a:rPr>
                        <a:t>&lt;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ahoma" charset="0"/>
                        </a:defRPr>
                      </a:lvl1pPr>
                      <a:lvl2pPr>
                        <a:spcBef>
                          <a:spcPct val="20000"/>
                        </a:spcBef>
                        <a:defRPr sz="2000">
                          <a:solidFill>
                            <a:schemeClr val="tx1"/>
                          </a:solidFill>
                          <a:latin typeface="Tahoma" charset="0"/>
                        </a:defRPr>
                      </a:lvl2pPr>
                      <a:lvl3pPr>
                        <a:spcBef>
                          <a:spcPct val="20000"/>
                        </a:spcBef>
                        <a:defRPr>
                          <a:solidFill>
                            <a:schemeClr val="tx1"/>
                          </a:solidFill>
                          <a:latin typeface="Tahoma" charset="0"/>
                        </a:defRPr>
                      </a:lvl3pPr>
                      <a:lvl4pPr>
                        <a:spcBef>
                          <a:spcPct val="20000"/>
                        </a:spcBef>
                        <a:defRPr sz="1600">
                          <a:solidFill>
                            <a:schemeClr val="tx1"/>
                          </a:solidFill>
                          <a:latin typeface="Tahoma" charset="0"/>
                        </a:defRPr>
                      </a:lvl4pPr>
                      <a:lvl5pPr>
                        <a:spcBef>
                          <a:spcPct val="20000"/>
                        </a:spcBef>
                        <a:defRPr sz="1600">
                          <a:solidFill>
                            <a:schemeClr val="tx1"/>
                          </a:solidFill>
                          <a:latin typeface="Tahoma" charset="0"/>
                        </a:defRPr>
                      </a:lvl5pPr>
                      <a:lvl6pPr fontAlgn="base">
                        <a:spcBef>
                          <a:spcPct val="20000"/>
                        </a:spcBef>
                        <a:spcAft>
                          <a:spcPct val="0"/>
                        </a:spcAft>
                        <a:defRPr sz="1600">
                          <a:solidFill>
                            <a:schemeClr val="tx1"/>
                          </a:solidFill>
                          <a:latin typeface="Tahoma" charset="0"/>
                        </a:defRPr>
                      </a:lvl6pPr>
                      <a:lvl7pPr fontAlgn="base">
                        <a:spcBef>
                          <a:spcPct val="20000"/>
                        </a:spcBef>
                        <a:spcAft>
                          <a:spcPct val="0"/>
                        </a:spcAft>
                        <a:defRPr sz="1600">
                          <a:solidFill>
                            <a:schemeClr val="tx1"/>
                          </a:solidFill>
                          <a:latin typeface="Tahoma" charset="0"/>
                        </a:defRPr>
                      </a:lvl7pPr>
                      <a:lvl8pPr fontAlgn="base">
                        <a:spcBef>
                          <a:spcPct val="20000"/>
                        </a:spcBef>
                        <a:spcAft>
                          <a:spcPct val="0"/>
                        </a:spcAft>
                        <a:defRPr sz="1600">
                          <a:solidFill>
                            <a:schemeClr val="tx1"/>
                          </a:solidFill>
                          <a:latin typeface="Tahoma" charset="0"/>
                        </a:defRPr>
                      </a:lvl8pPr>
                      <a:lvl9pPr fontAlgn="base">
                        <a:spcBef>
                          <a:spcPct val="20000"/>
                        </a:spcBef>
                        <a:spcAft>
                          <a:spcPct val="0"/>
                        </a:spcAft>
                        <a:defRPr sz="1600">
                          <a:solidFill>
                            <a:schemeClr val="tx1"/>
                          </a:solidFill>
                          <a:latin typeface="Tahoma"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Tahoma" charset="0"/>
                        </a:rPr>
                        <a:t>小于</a:t>
                      </a:r>
                      <a:endParaRPr kumimoji="0" lang="en-US" altLang="zh-CN" sz="1600" b="0" i="0" u="none" strike="noStrike" cap="none" normalizeH="0" baseline="0" dirty="0">
                        <a:ln>
                          <a:noFill/>
                        </a:ln>
                        <a:solidFill>
                          <a:schemeClr val="tx1"/>
                        </a:solidFill>
                        <a:effectLst/>
                        <a:latin typeface="Tahoma"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ahoma" charset="0"/>
                        </a:defRPr>
                      </a:lvl1pPr>
                      <a:lvl2pPr>
                        <a:spcBef>
                          <a:spcPct val="20000"/>
                        </a:spcBef>
                        <a:defRPr sz="2000">
                          <a:solidFill>
                            <a:schemeClr val="tx1"/>
                          </a:solidFill>
                          <a:latin typeface="Tahoma" charset="0"/>
                        </a:defRPr>
                      </a:lvl2pPr>
                      <a:lvl3pPr>
                        <a:spcBef>
                          <a:spcPct val="20000"/>
                        </a:spcBef>
                        <a:defRPr>
                          <a:solidFill>
                            <a:schemeClr val="tx1"/>
                          </a:solidFill>
                          <a:latin typeface="Tahoma" charset="0"/>
                        </a:defRPr>
                      </a:lvl3pPr>
                      <a:lvl4pPr>
                        <a:spcBef>
                          <a:spcPct val="20000"/>
                        </a:spcBef>
                        <a:defRPr sz="1600">
                          <a:solidFill>
                            <a:schemeClr val="tx1"/>
                          </a:solidFill>
                          <a:latin typeface="Tahoma" charset="0"/>
                        </a:defRPr>
                      </a:lvl4pPr>
                      <a:lvl5pPr>
                        <a:spcBef>
                          <a:spcPct val="20000"/>
                        </a:spcBef>
                        <a:defRPr sz="1600">
                          <a:solidFill>
                            <a:schemeClr val="tx1"/>
                          </a:solidFill>
                          <a:latin typeface="Tahoma" charset="0"/>
                        </a:defRPr>
                      </a:lvl5pPr>
                      <a:lvl6pPr fontAlgn="base">
                        <a:spcBef>
                          <a:spcPct val="20000"/>
                        </a:spcBef>
                        <a:spcAft>
                          <a:spcPct val="0"/>
                        </a:spcAft>
                        <a:defRPr sz="1600">
                          <a:solidFill>
                            <a:schemeClr val="tx1"/>
                          </a:solidFill>
                          <a:latin typeface="Tahoma" charset="0"/>
                        </a:defRPr>
                      </a:lvl6pPr>
                      <a:lvl7pPr fontAlgn="base">
                        <a:spcBef>
                          <a:spcPct val="20000"/>
                        </a:spcBef>
                        <a:spcAft>
                          <a:spcPct val="0"/>
                        </a:spcAft>
                        <a:defRPr sz="1600">
                          <a:solidFill>
                            <a:schemeClr val="tx1"/>
                          </a:solidFill>
                          <a:latin typeface="Tahoma" charset="0"/>
                        </a:defRPr>
                      </a:lvl7pPr>
                      <a:lvl8pPr fontAlgn="base">
                        <a:spcBef>
                          <a:spcPct val="20000"/>
                        </a:spcBef>
                        <a:spcAft>
                          <a:spcPct val="0"/>
                        </a:spcAft>
                        <a:defRPr sz="1600">
                          <a:solidFill>
                            <a:schemeClr val="tx1"/>
                          </a:solidFill>
                          <a:latin typeface="Tahoma" charset="0"/>
                        </a:defRPr>
                      </a:lvl8pPr>
                      <a:lvl9pPr fontAlgn="base">
                        <a:spcBef>
                          <a:spcPct val="20000"/>
                        </a:spcBef>
                        <a:spcAft>
                          <a:spcPct val="0"/>
                        </a:spcAft>
                        <a:defRPr sz="1600">
                          <a:solidFill>
                            <a:schemeClr val="tx1"/>
                          </a:solidFill>
                          <a:latin typeface="Tahoma"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a:ln>
                            <a:noFill/>
                          </a:ln>
                          <a:solidFill>
                            <a:schemeClr val="tx1"/>
                          </a:solidFill>
                          <a:effectLst/>
                          <a:latin typeface="Courier New" charset="0"/>
                        </a:rPr>
                        <a:t>10 &lt; 5</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ahoma" charset="0"/>
                        </a:defRPr>
                      </a:lvl1pPr>
                      <a:lvl2pPr>
                        <a:spcBef>
                          <a:spcPct val="20000"/>
                        </a:spcBef>
                        <a:defRPr sz="2000">
                          <a:solidFill>
                            <a:schemeClr val="tx1"/>
                          </a:solidFill>
                          <a:latin typeface="Tahoma" charset="0"/>
                        </a:defRPr>
                      </a:lvl2pPr>
                      <a:lvl3pPr>
                        <a:spcBef>
                          <a:spcPct val="20000"/>
                        </a:spcBef>
                        <a:defRPr>
                          <a:solidFill>
                            <a:schemeClr val="tx1"/>
                          </a:solidFill>
                          <a:latin typeface="Tahoma" charset="0"/>
                        </a:defRPr>
                      </a:lvl3pPr>
                      <a:lvl4pPr>
                        <a:spcBef>
                          <a:spcPct val="20000"/>
                        </a:spcBef>
                        <a:defRPr sz="1600">
                          <a:solidFill>
                            <a:schemeClr val="tx1"/>
                          </a:solidFill>
                          <a:latin typeface="Tahoma" charset="0"/>
                        </a:defRPr>
                      </a:lvl4pPr>
                      <a:lvl5pPr>
                        <a:spcBef>
                          <a:spcPct val="20000"/>
                        </a:spcBef>
                        <a:defRPr sz="1600">
                          <a:solidFill>
                            <a:schemeClr val="tx1"/>
                          </a:solidFill>
                          <a:latin typeface="Tahoma" charset="0"/>
                        </a:defRPr>
                      </a:lvl5pPr>
                      <a:lvl6pPr fontAlgn="base">
                        <a:spcBef>
                          <a:spcPct val="20000"/>
                        </a:spcBef>
                        <a:spcAft>
                          <a:spcPct val="0"/>
                        </a:spcAft>
                        <a:defRPr sz="1600">
                          <a:solidFill>
                            <a:schemeClr val="tx1"/>
                          </a:solidFill>
                          <a:latin typeface="Tahoma" charset="0"/>
                        </a:defRPr>
                      </a:lvl6pPr>
                      <a:lvl7pPr fontAlgn="base">
                        <a:spcBef>
                          <a:spcPct val="20000"/>
                        </a:spcBef>
                        <a:spcAft>
                          <a:spcPct val="0"/>
                        </a:spcAft>
                        <a:defRPr sz="1600">
                          <a:solidFill>
                            <a:schemeClr val="tx1"/>
                          </a:solidFill>
                          <a:latin typeface="Tahoma" charset="0"/>
                        </a:defRPr>
                      </a:lvl7pPr>
                      <a:lvl8pPr fontAlgn="base">
                        <a:spcBef>
                          <a:spcPct val="20000"/>
                        </a:spcBef>
                        <a:spcAft>
                          <a:spcPct val="0"/>
                        </a:spcAft>
                        <a:defRPr sz="1600">
                          <a:solidFill>
                            <a:schemeClr val="tx1"/>
                          </a:solidFill>
                          <a:latin typeface="Tahoma" charset="0"/>
                        </a:defRPr>
                      </a:lvl8pPr>
                      <a:lvl9pPr fontAlgn="base">
                        <a:spcBef>
                          <a:spcPct val="20000"/>
                        </a:spcBef>
                        <a:spcAft>
                          <a:spcPct val="0"/>
                        </a:spcAft>
                        <a:defRPr sz="1600">
                          <a:solidFill>
                            <a:schemeClr val="tx1"/>
                          </a:solidFill>
                          <a:latin typeface="Tahoma"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a:ln>
                            <a:noFill/>
                          </a:ln>
                          <a:solidFill>
                            <a:schemeClr val="tx1"/>
                          </a:solidFill>
                          <a:effectLst/>
                          <a:latin typeface="Courier New" charset="0"/>
                        </a:rPr>
                        <a:t>False</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34963">
                <a:tc>
                  <a:txBody>
                    <a:bodyPr/>
                    <a:lstStyle>
                      <a:lvl1pPr>
                        <a:spcBef>
                          <a:spcPct val="20000"/>
                        </a:spcBef>
                        <a:defRPr sz="2000">
                          <a:solidFill>
                            <a:schemeClr val="tx1"/>
                          </a:solidFill>
                          <a:latin typeface="Tahoma" charset="0"/>
                        </a:defRPr>
                      </a:lvl1pPr>
                      <a:lvl2pPr>
                        <a:spcBef>
                          <a:spcPct val="20000"/>
                        </a:spcBef>
                        <a:defRPr sz="2000">
                          <a:solidFill>
                            <a:schemeClr val="tx1"/>
                          </a:solidFill>
                          <a:latin typeface="Tahoma" charset="0"/>
                        </a:defRPr>
                      </a:lvl2pPr>
                      <a:lvl3pPr>
                        <a:spcBef>
                          <a:spcPct val="20000"/>
                        </a:spcBef>
                        <a:defRPr>
                          <a:solidFill>
                            <a:schemeClr val="tx1"/>
                          </a:solidFill>
                          <a:latin typeface="Tahoma" charset="0"/>
                        </a:defRPr>
                      </a:lvl3pPr>
                      <a:lvl4pPr>
                        <a:spcBef>
                          <a:spcPct val="20000"/>
                        </a:spcBef>
                        <a:defRPr sz="1600">
                          <a:solidFill>
                            <a:schemeClr val="tx1"/>
                          </a:solidFill>
                          <a:latin typeface="Tahoma" charset="0"/>
                        </a:defRPr>
                      </a:lvl4pPr>
                      <a:lvl5pPr>
                        <a:spcBef>
                          <a:spcPct val="20000"/>
                        </a:spcBef>
                        <a:defRPr sz="1600">
                          <a:solidFill>
                            <a:schemeClr val="tx1"/>
                          </a:solidFill>
                          <a:latin typeface="Tahoma" charset="0"/>
                        </a:defRPr>
                      </a:lvl5pPr>
                      <a:lvl6pPr fontAlgn="base">
                        <a:spcBef>
                          <a:spcPct val="20000"/>
                        </a:spcBef>
                        <a:spcAft>
                          <a:spcPct val="0"/>
                        </a:spcAft>
                        <a:defRPr sz="1600">
                          <a:solidFill>
                            <a:schemeClr val="tx1"/>
                          </a:solidFill>
                          <a:latin typeface="Tahoma" charset="0"/>
                        </a:defRPr>
                      </a:lvl6pPr>
                      <a:lvl7pPr fontAlgn="base">
                        <a:spcBef>
                          <a:spcPct val="20000"/>
                        </a:spcBef>
                        <a:spcAft>
                          <a:spcPct val="0"/>
                        </a:spcAft>
                        <a:defRPr sz="1600">
                          <a:solidFill>
                            <a:schemeClr val="tx1"/>
                          </a:solidFill>
                          <a:latin typeface="Tahoma" charset="0"/>
                        </a:defRPr>
                      </a:lvl7pPr>
                      <a:lvl8pPr fontAlgn="base">
                        <a:spcBef>
                          <a:spcPct val="20000"/>
                        </a:spcBef>
                        <a:spcAft>
                          <a:spcPct val="0"/>
                        </a:spcAft>
                        <a:defRPr sz="1600">
                          <a:solidFill>
                            <a:schemeClr val="tx1"/>
                          </a:solidFill>
                          <a:latin typeface="Tahoma" charset="0"/>
                        </a:defRPr>
                      </a:lvl8pPr>
                      <a:lvl9pPr fontAlgn="base">
                        <a:spcBef>
                          <a:spcPct val="20000"/>
                        </a:spcBef>
                        <a:spcAft>
                          <a:spcPct val="0"/>
                        </a:spcAft>
                        <a:defRPr sz="1600">
                          <a:solidFill>
                            <a:schemeClr val="tx1"/>
                          </a:solidFill>
                          <a:latin typeface="Tahoma"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a:ln>
                            <a:noFill/>
                          </a:ln>
                          <a:solidFill>
                            <a:schemeClr val="tx1"/>
                          </a:solidFill>
                          <a:effectLst/>
                          <a:latin typeface="Courier New" charset="0"/>
                        </a:rPr>
                        <a:t>&gt;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ahoma" charset="0"/>
                        </a:defRPr>
                      </a:lvl1pPr>
                      <a:lvl2pPr>
                        <a:spcBef>
                          <a:spcPct val="20000"/>
                        </a:spcBef>
                        <a:defRPr sz="2000">
                          <a:solidFill>
                            <a:schemeClr val="tx1"/>
                          </a:solidFill>
                          <a:latin typeface="Tahoma" charset="0"/>
                        </a:defRPr>
                      </a:lvl2pPr>
                      <a:lvl3pPr>
                        <a:spcBef>
                          <a:spcPct val="20000"/>
                        </a:spcBef>
                        <a:defRPr>
                          <a:solidFill>
                            <a:schemeClr val="tx1"/>
                          </a:solidFill>
                          <a:latin typeface="Tahoma" charset="0"/>
                        </a:defRPr>
                      </a:lvl3pPr>
                      <a:lvl4pPr>
                        <a:spcBef>
                          <a:spcPct val="20000"/>
                        </a:spcBef>
                        <a:defRPr sz="1600">
                          <a:solidFill>
                            <a:schemeClr val="tx1"/>
                          </a:solidFill>
                          <a:latin typeface="Tahoma" charset="0"/>
                        </a:defRPr>
                      </a:lvl4pPr>
                      <a:lvl5pPr>
                        <a:spcBef>
                          <a:spcPct val="20000"/>
                        </a:spcBef>
                        <a:defRPr sz="1600">
                          <a:solidFill>
                            <a:schemeClr val="tx1"/>
                          </a:solidFill>
                          <a:latin typeface="Tahoma" charset="0"/>
                        </a:defRPr>
                      </a:lvl5pPr>
                      <a:lvl6pPr fontAlgn="base">
                        <a:spcBef>
                          <a:spcPct val="20000"/>
                        </a:spcBef>
                        <a:spcAft>
                          <a:spcPct val="0"/>
                        </a:spcAft>
                        <a:defRPr sz="1600">
                          <a:solidFill>
                            <a:schemeClr val="tx1"/>
                          </a:solidFill>
                          <a:latin typeface="Tahoma" charset="0"/>
                        </a:defRPr>
                      </a:lvl6pPr>
                      <a:lvl7pPr fontAlgn="base">
                        <a:spcBef>
                          <a:spcPct val="20000"/>
                        </a:spcBef>
                        <a:spcAft>
                          <a:spcPct val="0"/>
                        </a:spcAft>
                        <a:defRPr sz="1600">
                          <a:solidFill>
                            <a:schemeClr val="tx1"/>
                          </a:solidFill>
                          <a:latin typeface="Tahoma" charset="0"/>
                        </a:defRPr>
                      </a:lvl7pPr>
                      <a:lvl8pPr fontAlgn="base">
                        <a:spcBef>
                          <a:spcPct val="20000"/>
                        </a:spcBef>
                        <a:spcAft>
                          <a:spcPct val="0"/>
                        </a:spcAft>
                        <a:defRPr sz="1600">
                          <a:solidFill>
                            <a:schemeClr val="tx1"/>
                          </a:solidFill>
                          <a:latin typeface="Tahoma" charset="0"/>
                        </a:defRPr>
                      </a:lvl8pPr>
                      <a:lvl9pPr fontAlgn="base">
                        <a:spcBef>
                          <a:spcPct val="20000"/>
                        </a:spcBef>
                        <a:spcAft>
                          <a:spcPct val="0"/>
                        </a:spcAft>
                        <a:defRPr sz="1600">
                          <a:solidFill>
                            <a:schemeClr val="tx1"/>
                          </a:solidFill>
                          <a:latin typeface="Tahoma"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Tahoma" charset="0"/>
                        </a:rPr>
                        <a:t>大于</a:t>
                      </a:r>
                      <a:endParaRPr kumimoji="0" lang="en-US" altLang="zh-CN" sz="1600" b="0" i="0" u="none" strike="noStrike" cap="none" normalizeH="0" baseline="0" dirty="0">
                        <a:ln>
                          <a:noFill/>
                        </a:ln>
                        <a:solidFill>
                          <a:schemeClr val="tx1"/>
                        </a:solidFill>
                        <a:effectLst/>
                        <a:latin typeface="Tahoma"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ahoma" charset="0"/>
                        </a:defRPr>
                      </a:lvl1pPr>
                      <a:lvl2pPr>
                        <a:spcBef>
                          <a:spcPct val="20000"/>
                        </a:spcBef>
                        <a:defRPr sz="2000">
                          <a:solidFill>
                            <a:schemeClr val="tx1"/>
                          </a:solidFill>
                          <a:latin typeface="Tahoma" charset="0"/>
                        </a:defRPr>
                      </a:lvl2pPr>
                      <a:lvl3pPr>
                        <a:spcBef>
                          <a:spcPct val="20000"/>
                        </a:spcBef>
                        <a:defRPr>
                          <a:solidFill>
                            <a:schemeClr val="tx1"/>
                          </a:solidFill>
                          <a:latin typeface="Tahoma" charset="0"/>
                        </a:defRPr>
                      </a:lvl3pPr>
                      <a:lvl4pPr>
                        <a:spcBef>
                          <a:spcPct val="20000"/>
                        </a:spcBef>
                        <a:defRPr sz="1600">
                          <a:solidFill>
                            <a:schemeClr val="tx1"/>
                          </a:solidFill>
                          <a:latin typeface="Tahoma" charset="0"/>
                        </a:defRPr>
                      </a:lvl4pPr>
                      <a:lvl5pPr>
                        <a:spcBef>
                          <a:spcPct val="20000"/>
                        </a:spcBef>
                        <a:defRPr sz="1600">
                          <a:solidFill>
                            <a:schemeClr val="tx1"/>
                          </a:solidFill>
                          <a:latin typeface="Tahoma" charset="0"/>
                        </a:defRPr>
                      </a:lvl5pPr>
                      <a:lvl6pPr fontAlgn="base">
                        <a:spcBef>
                          <a:spcPct val="20000"/>
                        </a:spcBef>
                        <a:spcAft>
                          <a:spcPct val="0"/>
                        </a:spcAft>
                        <a:defRPr sz="1600">
                          <a:solidFill>
                            <a:schemeClr val="tx1"/>
                          </a:solidFill>
                          <a:latin typeface="Tahoma" charset="0"/>
                        </a:defRPr>
                      </a:lvl6pPr>
                      <a:lvl7pPr fontAlgn="base">
                        <a:spcBef>
                          <a:spcPct val="20000"/>
                        </a:spcBef>
                        <a:spcAft>
                          <a:spcPct val="0"/>
                        </a:spcAft>
                        <a:defRPr sz="1600">
                          <a:solidFill>
                            <a:schemeClr val="tx1"/>
                          </a:solidFill>
                          <a:latin typeface="Tahoma" charset="0"/>
                        </a:defRPr>
                      </a:lvl7pPr>
                      <a:lvl8pPr fontAlgn="base">
                        <a:spcBef>
                          <a:spcPct val="20000"/>
                        </a:spcBef>
                        <a:spcAft>
                          <a:spcPct val="0"/>
                        </a:spcAft>
                        <a:defRPr sz="1600">
                          <a:solidFill>
                            <a:schemeClr val="tx1"/>
                          </a:solidFill>
                          <a:latin typeface="Tahoma" charset="0"/>
                        </a:defRPr>
                      </a:lvl8pPr>
                      <a:lvl9pPr fontAlgn="base">
                        <a:spcBef>
                          <a:spcPct val="20000"/>
                        </a:spcBef>
                        <a:spcAft>
                          <a:spcPct val="0"/>
                        </a:spcAft>
                        <a:defRPr sz="1600">
                          <a:solidFill>
                            <a:schemeClr val="tx1"/>
                          </a:solidFill>
                          <a:latin typeface="Tahoma"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a:ln>
                            <a:noFill/>
                          </a:ln>
                          <a:solidFill>
                            <a:schemeClr val="tx1"/>
                          </a:solidFill>
                          <a:effectLst/>
                          <a:latin typeface="Courier New" charset="0"/>
                        </a:rPr>
                        <a:t>10 &gt; 5</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ahoma" charset="0"/>
                        </a:defRPr>
                      </a:lvl1pPr>
                      <a:lvl2pPr>
                        <a:spcBef>
                          <a:spcPct val="20000"/>
                        </a:spcBef>
                        <a:defRPr sz="2000">
                          <a:solidFill>
                            <a:schemeClr val="tx1"/>
                          </a:solidFill>
                          <a:latin typeface="Tahoma" charset="0"/>
                        </a:defRPr>
                      </a:lvl2pPr>
                      <a:lvl3pPr>
                        <a:spcBef>
                          <a:spcPct val="20000"/>
                        </a:spcBef>
                        <a:defRPr>
                          <a:solidFill>
                            <a:schemeClr val="tx1"/>
                          </a:solidFill>
                          <a:latin typeface="Tahoma" charset="0"/>
                        </a:defRPr>
                      </a:lvl3pPr>
                      <a:lvl4pPr>
                        <a:spcBef>
                          <a:spcPct val="20000"/>
                        </a:spcBef>
                        <a:defRPr sz="1600">
                          <a:solidFill>
                            <a:schemeClr val="tx1"/>
                          </a:solidFill>
                          <a:latin typeface="Tahoma" charset="0"/>
                        </a:defRPr>
                      </a:lvl4pPr>
                      <a:lvl5pPr>
                        <a:spcBef>
                          <a:spcPct val="20000"/>
                        </a:spcBef>
                        <a:defRPr sz="1600">
                          <a:solidFill>
                            <a:schemeClr val="tx1"/>
                          </a:solidFill>
                          <a:latin typeface="Tahoma" charset="0"/>
                        </a:defRPr>
                      </a:lvl5pPr>
                      <a:lvl6pPr fontAlgn="base">
                        <a:spcBef>
                          <a:spcPct val="20000"/>
                        </a:spcBef>
                        <a:spcAft>
                          <a:spcPct val="0"/>
                        </a:spcAft>
                        <a:defRPr sz="1600">
                          <a:solidFill>
                            <a:schemeClr val="tx1"/>
                          </a:solidFill>
                          <a:latin typeface="Tahoma" charset="0"/>
                        </a:defRPr>
                      </a:lvl6pPr>
                      <a:lvl7pPr fontAlgn="base">
                        <a:spcBef>
                          <a:spcPct val="20000"/>
                        </a:spcBef>
                        <a:spcAft>
                          <a:spcPct val="0"/>
                        </a:spcAft>
                        <a:defRPr sz="1600">
                          <a:solidFill>
                            <a:schemeClr val="tx1"/>
                          </a:solidFill>
                          <a:latin typeface="Tahoma" charset="0"/>
                        </a:defRPr>
                      </a:lvl7pPr>
                      <a:lvl8pPr fontAlgn="base">
                        <a:spcBef>
                          <a:spcPct val="20000"/>
                        </a:spcBef>
                        <a:spcAft>
                          <a:spcPct val="0"/>
                        </a:spcAft>
                        <a:defRPr sz="1600">
                          <a:solidFill>
                            <a:schemeClr val="tx1"/>
                          </a:solidFill>
                          <a:latin typeface="Tahoma" charset="0"/>
                        </a:defRPr>
                      </a:lvl8pPr>
                      <a:lvl9pPr fontAlgn="base">
                        <a:spcBef>
                          <a:spcPct val="20000"/>
                        </a:spcBef>
                        <a:spcAft>
                          <a:spcPct val="0"/>
                        </a:spcAft>
                        <a:defRPr sz="1600">
                          <a:solidFill>
                            <a:schemeClr val="tx1"/>
                          </a:solidFill>
                          <a:latin typeface="Tahoma"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a:ln>
                            <a:noFill/>
                          </a:ln>
                          <a:solidFill>
                            <a:schemeClr val="tx1"/>
                          </a:solidFill>
                          <a:effectLst/>
                          <a:latin typeface="Courier New" charset="0"/>
                        </a:rPr>
                        <a:t>True</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34963">
                <a:tc>
                  <a:txBody>
                    <a:bodyPr/>
                    <a:lstStyle>
                      <a:lvl1pPr>
                        <a:spcBef>
                          <a:spcPct val="20000"/>
                        </a:spcBef>
                        <a:defRPr sz="2000">
                          <a:solidFill>
                            <a:schemeClr val="tx1"/>
                          </a:solidFill>
                          <a:latin typeface="Tahoma" charset="0"/>
                        </a:defRPr>
                      </a:lvl1pPr>
                      <a:lvl2pPr>
                        <a:spcBef>
                          <a:spcPct val="20000"/>
                        </a:spcBef>
                        <a:defRPr sz="2000">
                          <a:solidFill>
                            <a:schemeClr val="tx1"/>
                          </a:solidFill>
                          <a:latin typeface="Tahoma" charset="0"/>
                        </a:defRPr>
                      </a:lvl2pPr>
                      <a:lvl3pPr>
                        <a:spcBef>
                          <a:spcPct val="20000"/>
                        </a:spcBef>
                        <a:defRPr>
                          <a:solidFill>
                            <a:schemeClr val="tx1"/>
                          </a:solidFill>
                          <a:latin typeface="Tahoma" charset="0"/>
                        </a:defRPr>
                      </a:lvl3pPr>
                      <a:lvl4pPr>
                        <a:spcBef>
                          <a:spcPct val="20000"/>
                        </a:spcBef>
                        <a:defRPr sz="1600">
                          <a:solidFill>
                            <a:schemeClr val="tx1"/>
                          </a:solidFill>
                          <a:latin typeface="Tahoma" charset="0"/>
                        </a:defRPr>
                      </a:lvl4pPr>
                      <a:lvl5pPr>
                        <a:spcBef>
                          <a:spcPct val="20000"/>
                        </a:spcBef>
                        <a:defRPr sz="1600">
                          <a:solidFill>
                            <a:schemeClr val="tx1"/>
                          </a:solidFill>
                          <a:latin typeface="Tahoma" charset="0"/>
                        </a:defRPr>
                      </a:lvl5pPr>
                      <a:lvl6pPr fontAlgn="base">
                        <a:spcBef>
                          <a:spcPct val="20000"/>
                        </a:spcBef>
                        <a:spcAft>
                          <a:spcPct val="0"/>
                        </a:spcAft>
                        <a:defRPr sz="1600">
                          <a:solidFill>
                            <a:schemeClr val="tx1"/>
                          </a:solidFill>
                          <a:latin typeface="Tahoma" charset="0"/>
                        </a:defRPr>
                      </a:lvl6pPr>
                      <a:lvl7pPr fontAlgn="base">
                        <a:spcBef>
                          <a:spcPct val="20000"/>
                        </a:spcBef>
                        <a:spcAft>
                          <a:spcPct val="0"/>
                        </a:spcAft>
                        <a:defRPr sz="1600">
                          <a:solidFill>
                            <a:schemeClr val="tx1"/>
                          </a:solidFill>
                          <a:latin typeface="Tahoma" charset="0"/>
                        </a:defRPr>
                      </a:lvl7pPr>
                      <a:lvl8pPr fontAlgn="base">
                        <a:spcBef>
                          <a:spcPct val="20000"/>
                        </a:spcBef>
                        <a:spcAft>
                          <a:spcPct val="0"/>
                        </a:spcAft>
                        <a:defRPr sz="1600">
                          <a:solidFill>
                            <a:schemeClr val="tx1"/>
                          </a:solidFill>
                          <a:latin typeface="Tahoma" charset="0"/>
                        </a:defRPr>
                      </a:lvl8pPr>
                      <a:lvl9pPr fontAlgn="base">
                        <a:spcBef>
                          <a:spcPct val="20000"/>
                        </a:spcBef>
                        <a:spcAft>
                          <a:spcPct val="0"/>
                        </a:spcAft>
                        <a:defRPr sz="1600">
                          <a:solidFill>
                            <a:schemeClr val="tx1"/>
                          </a:solidFill>
                          <a:latin typeface="Tahoma"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a:ln>
                            <a:noFill/>
                          </a:ln>
                          <a:solidFill>
                            <a:schemeClr val="tx1"/>
                          </a:solidFill>
                          <a:effectLst/>
                          <a:latin typeface="Courier New" charset="0"/>
                        </a:rPr>
                        <a:t>&lt;=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ahoma" charset="0"/>
                        </a:defRPr>
                      </a:lvl1pPr>
                      <a:lvl2pPr>
                        <a:spcBef>
                          <a:spcPct val="20000"/>
                        </a:spcBef>
                        <a:defRPr sz="2000">
                          <a:solidFill>
                            <a:schemeClr val="tx1"/>
                          </a:solidFill>
                          <a:latin typeface="Tahoma" charset="0"/>
                        </a:defRPr>
                      </a:lvl2pPr>
                      <a:lvl3pPr>
                        <a:spcBef>
                          <a:spcPct val="20000"/>
                        </a:spcBef>
                        <a:defRPr>
                          <a:solidFill>
                            <a:schemeClr val="tx1"/>
                          </a:solidFill>
                          <a:latin typeface="Tahoma" charset="0"/>
                        </a:defRPr>
                      </a:lvl3pPr>
                      <a:lvl4pPr>
                        <a:spcBef>
                          <a:spcPct val="20000"/>
                        </a:spcBef>
                        <a:defRPr sz="1600">
                          <a:solidFill>
                            <a:schemeClr val="tx1"/>
                          </a:solidFill>
                          <a:latin typeface="Tahoma" charset="0"/>
                        </a:defRPr>
                      </a:lvl4pPr>
                      <a:lvl5pPr>
                        <a:spcBef>
                          <a:spcPct val="20000"/>
                        </a:spcBef>
                        <a:defRPr sz="1600">
                          <a:solidFill>
                            <a:schemeClr val="tx1"/>
                          </a:solidFill>
                          <a:latin typeface="Tahoma" charset="0"/>
                        </a:defRPr>
                      </a:lvl5pPr>
                      <a:lvl6pPr fontAlgn="base">
                        <a:spcBef>
                          <a:spcPct val="20000"/>
                        </a:spcBef>
                        <a:spcAft>
                          <a:spcPct val="0"/>
                        </a:spcAft>
                        <a:defRPr sz="1600">
                          <a:solidFill>
                            <a:schemeClr val="tx1"/>
                          </a:solidFill>
                          <a:latin typeface="Tahoma" charset="0"/>
                        </a:defRPr>
                      </a:lvl6pPr>
                      <a:lvl7pPr fontAlgn="base">
                        <a:spcBef>
                          <a:spcPct val="20000"/>
                        </a:spcBef>
                        <a:spcAft>
                          <a:spcPct val="0"/>
                        </a:spcAft>
                        <a:defRPr sz="1600">
                          <a:solidFill>
                            <a:schemeClr val="tx1"/>
                          </a:solidFill>
                          <a:latin typeface="Tahoma" charset="0"/>
                        </a:defRPr>
                      </a:lvl7pPr>
                      <a:lvl8pPr fontAlgn="base">
                        <a:spcBef>
                          <a:spcPct val="20000"/>
                        </a:spcBef>
                        <a:spcAft>
                          <a:spcPct val="0"/>
                        </a:spcAft>
                        <a:defRPr sz="1600">
                          <a:solidFill>
                            <a:schemeClr val="tx1"/>
                          </a:solidFill>
                          <a:latin typeface="Tahoma" charset="0"/>
                        </a:defRPr>
                      </a:lvl8pPr>
                      <a:lvl9pPr fontAlgn="base">
                        <a:spcBef>
                          <a:spcPct val="20000"/>
                        </a:spcBef>
                        <a:spcAft>
                          <a:spcPct val="0"/>
                        </a:spcAft>
                        <a:defRPr sz="1600">
                          <a:solidFill>
                            <a:schemeClr val="tx1"/>
                          </a:solidFill>
                          <a:latin typeface="Tahoma"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Tahoma" charset="0"/>
                        </a:rPr>
                        <a:t>小于或等于</a:t>
                      </a:r>
                      <a:endParaRPr kumimoji="0" lang="en-US" altLang="zh-CN" sz="1600" b="0" i="0" u="none" strike="noStrike" cap="none" normalizeH="0" baseline="0" dirty="0">
                        <a:ln>
                          <a:noFill/>
                        </a:ln>
                        <a:solidFill>
                          <a:schemeClr val="tx1"/>
                        </a:solidFill>
                        <a:effectLst/>
                        <a:latin typeface="Tahoma"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ahoma" charset="0"/>
                        </a:defRPr>
                      </a:lvl1pPr>
                      <a:lvl2pPr>
                        <a:spcBef>
                          <a:spcPct val="20000"/>
                        </a:spcBef>
                        <a:defRPr sz="2000">
                          <a:solidFill>
                            <a:schemeClr val="tx1"/>
                          </a:solidFill>
                          <a:latin typeface="Tahoma" charset="0"/>
                        </a:defRPr>
                      </a:lvl2pPr>
                      <a:lvl3pPr>
                        <a:spcBef>
                          <a:spcPct val="20000"/>
                        </a:spcBef>
                        <a:defRPr>
                          <a:solidFill>
                            <a:schemeClr val="tx1"/>
                          </a:solidFill>
                          <a:latin typeface="Tahoma" charset="0"/>
                        </a:defRPr>
                      </a:lvl3pPr>
                      <a:lvl4pPr>
                        <a:spcBef>
                          <a:spcPct val="20000"/>
                        </a:spcBef>
                        <a:defRPr sz="1600">
                          <a:solidFill>
                            <a:schemeClr val="tx1"/>
                          </a:solidFill>
                          <a:latin typeface="Tahoma" charset="0"/>
                        </a:defRPr>
                      </a:lvl4pPr>
                      <a:lvl5pPr>
                        <a:spcBef>
                          <a:spcPct val="20000"/>
                        </a:spcBef>
                        <a:defRPr sz="1600">
                          <a:solidFill>
                            <a:schemeClr val="tx1"/>
                          </a:solidFill>
                          <a:latin typeface="Tahoma" charset="0"/>
                        </a:defRPr>
                      </a:lvl5pPr>
                      <a:lvl6pPr fontAlgn="base">
                        <a:spcBef>
                          <a:spcPct val="20000"/>
                        </a:spcBef>
                        <a:spcAft>
                          <a:spcPct val="0"/>
                        </a:spcAft>
                        <a:defRPr sz="1600">
                          <a:solidFill>
                            <a:schemeClr val="tx1"/>
                          </a:solidFill>
                          <a:latin typeface="Tahoma" charset="0"/>
                        </a:defRPr>
                      </a:lvl6pPr>
                      <a:lvl7pPr fontAlgn="base">
                        <a:spcBef>
                          <a:spcPct val="20000"/>
                        </a:spcBef>
                        <a:spcAft>
                          <a:spcPct val="0"/>
                        </a:spcAft>
                        <a:defRPr sz="1600">
                          <a:solidFill>
                            <a:schemeClr val="tx1"/>
                          </a:solidFill>
                          <a:latin typeface="Tahoma" charset="0"/>
                        </a:defRPr>
                      </a:lvl7pPr>
                      <a:lvl8pPr fontAlgn="base">
                        <a:spcBef>
                          <a:spcPct val="20000"/>
                        </a:spcBef>
                        <a:spcAft>
                          <a:spcPct val="0"/>
                        </a:spcAft>
                        <a:defRPr sz="1600">
                          <a:solidFill>
                            <a:schemeClr val="tx1"/>
                          </a:solidFill>
                          <a:latin typeface="Tahoma" charset="0"/>
                        </a:defRPr>
                      </a:lvl8pPr>
                      <a:lvl9pPr fontAlgn="base">
                        <a:spcBef>
                          <a:spcPct val="20000"/>
                        </a:spcBef>
                        <a:spcAft>
                          <a:spcPct val="0"/>
                        </a:spcAft>
                        <a:defRPr sz="1600">
                          <a:solidFill>
                            <a:schemeClr val="tx1"/>
                          </a:solidFill>
                          <a:latin typeface="Tahoma"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a:ln>
                            <a:noFill/>
                          </a:ln>
                          <a:solidFill>
                            <a:schemeClr val="tx1"/>
                          </a:solidFill>
                          <a:effectLst/>
                          <a:latin typeface="Courier New" charset="0"/>
                        </a:rPr>
                        <a:t>126 &lt;= 100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ahoma" charset="0"/>
                        </a:defRPr>
                      </a:lvl1pPr>
                      <a:lvl2pPr>
                        <a:spcBef>
                          <a:spcPct val="20000"/>
                        </a:spcBef>
                        <a:defRPr sz="2000">
                          <a:solidFill>
                            <a:schemeClr val="tx1"/>
                          </a:solidFill>
                          <a:latin typeface="Tahoma" charset="0"/>
                        </a:defRPr>
                      </a:lvl2pPr>
                      <a:lvl3pPr>
                        <a:spcBef>
                          <a:spcPct val="20000"/>
                        </a:spcBef>
                        <a:defRPr>
                          <a:solidFill>
                            <a:schemeClr val="tx1"/>
                          </a:solidFill>
                          <a:latin typeface="Tahoma" charset="0"/>
                        </a:defRPr>
                      </a:lvl3pPr>
                      <a:lvl4pPr>
                        <a:spcBef>
                          <a:spcPct val="20000"/>
                        </a:spcBef>
                        <a:defRPr sz="1600">
                          <a:solidFill>
                            <a:schemeClr val="tx1"/>
                          </a:solidFill>
                          <a:latin typeface="Tahoma" charset="0"/>
                        </a:defRPr>
                      </a:lvl4pPr>
                      <a:lvl5pPr>
                        <a:spcBef>
                          <a:spcPct val="20000"/>
                        </a:spcBef>
                        <a:defRPr sz="1600">
                          <a:solidFill>
                            <a:schemeClr val="tx1"/>
                          </a:solidFill>
                          <a:latin typeface="Tahoma" charset="0"/>
                        </a:defRPr>
                      </a:lvl5pPr>
                      <a:lvl6pPr fontAlgn="base">
                        <a:spcBef>
                          <a:spcPct val="20000"/>
                        </a:spcBef>
                        <a:spcAft>
                          <a:spcPct val="0"/>
                        </a:spcAft>
                        <a:defRPr sz="1600">
                          <a:solidFill>
                            <a:schemeClr val="tx1"/>
                          </a:solidFill>
                          <a:latin typeface="Tahoma" charset="0"/>
                        </a:defRPr>
                      </a:lvl6pPr>
                      <a:lvl7pPr fontAlgn="base">
                        <a:spcBef>
                          <a:spcPct val="20000"/>
                        </a:spcBef>
                        <a:spcAft>
                          <a:spcPct val="0"/>
                        </a:spcAft>
                        <a:defRPr sz="1600">
                          <a:solidFill>
                            <a:schemeClr val="tx1"/>
                          </a:solidFill>
                          <a:latin typeface="Tahoma" charset="0"/>
                        </a:defRPr>
                      </a:lvl7pPr>
                      <a:lvl8pPr fontAlgn="base">
                        <a:spcBef>
                          <a:spcPct val="20000"/>
                        </a:spcBef>
                        <a:spcAft>
                          <a:spcPct val="0"/>
                        </a:spcAft>
                        <a:defRPr sz="1600">
                          <a:solidFill>
                            <a:schemeClr val="tx1"/>
                          </a:solidFill>
                          <a:latin typeface="Tahoma" charset="0"/>
                        </a:defRPr>
                      </a:lvl8pPr>
                      <a:lvl9pPr fontAlgn="base">
                        <a:spcBef>
                          <a:spcPct val="20000"/>
                        </a:spcBef>
                        <a:spcAft>
                          <a:spcPct val="0"/>
                        </a:spcAft>
                        <a:defRPr sz="1600">
                          <a:solidFill>
                            <a:schemeClr val="tx1"/>
                          </a:solidFill>
                          <a:latin typeface="Tahoma"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a:ln>
                            <a:noFill/>
                          </a:ln>
                          <a:solidFill>
                            <a:schemeClr val="tx1"/>
                          </a:solidFill>
                          <a:effectLst/>
                          <a:latin typeface="Courier New" charset="0"/>
                        </a:rPr>
                        <a:t>False</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34963">
                <a:tc>
                  <a:txBody>
                    <a:bodyPr/>
                    <a:lstStyle>
                      <a:lvl1pPr>
                        <a:spcBef>
                          <a:spcPct val="20000"/>
                        </a:spcBef>
                        <a:defRPr sz="2000">
                          <a:solidFill>
                            <a:schemeClr val="tx1"/>
                          </a:solidFill>
                          <a:latin typeface="Tahoma" charset="0"/>
                        </a:defRPr>
                      </a:lvl1pPr>
                      <a:lvl2pPr>
                        <a:spcBef>
                          <a:spcPct val="20000"/>
                        </a:spcBef>
                        <a:defRPr sz="2000">
                          <a:solidFill>
                            <a:schemeClr val="tx1"/>
                          </a:solidFill>
                          <a:latin typeface="Tahoma" charset="0"/>
                        </a:defRPr>
                      </a:lvl2pPr>
                      <a:lvl3pPr>
                        <a:spcBef>
                          <a:spcPct val="20000"/>
                        </a:spcBef>
                        <a:defRPr>
                          <a:solidFill>
                            <a:schemeClr val="tx1"/>
                          </a:solidFill>
                          <a:latin typeface="Tahoma" charset="0"/>
                        </a:defRPr>
                      </a:lvl3pPr>
                      <a:lvl4pPr>
                        <a:spcBef>
                          <a:spcPct val="20000"/>
                        </a:spcBef>
                        <a:defRPr sz="1600">
                          <a:solidFill>
                            <a:schemeClr val="tx1"/>
                          </a:solidFill>
                          <a:latin typeface="Tahoma" charset="0"/>
                        </a:defRPr>
                      </a:lvl4pPr>
                      <a:lvl5pPr>
                        <a:spcBef>
                          <a:spcPct val="20000"/>
                        </a:spcBef>
                        <a:defRPr sz="1600">
                          <a:solidFill>
                            <a:schemeClr val="tx1"/>
                          </a:solidFill>
                          <a:latin typeface="Tahoma" charset="0"/>
                        </a:defRPr>
                      </a:lvl5pPr>
                      <a:lvl6pPr fontAlgn="base">
                        <a:spcBef>
                          <a:spcPct val="20000"/>
                        </a:spcBef>
                        <a:spcAft>
                          <a:spcPct val="0"/>
                        </a:spcAft>
                        <a:defRPr sz="1600">
                          <a:solidFill>
                            <a:schemeClr val="tx1"/>
                          </a:solidFill>
                          <a:latin typeface="Tahoma" charset="0"/>
                        </a:defRPr>
                      </a:lvl6pPr>
                      <a:lvl7pPr fontAlgn="base">
                        <a:spcBef>
                          <a:spcPct val="20000"/>
                        </a:spcBef>
                        <a:spcAft>
                          <a:spcPct val="0"/>
                        </a:spcAft>
                        <a:defRPr sz="1600">
                          <a:solidFill>
                            <a:schemeClr val="tx1"/>
                          </a:solidFill>
                          <a:latin typeface="Tahoma" charset="0"/>
                        </a:defRPr>
                      </a:lvl7pPr>
                      <a:lvl8pPr fontAlgn="base">
                        <a:spcBef>
                          <a:spcPct val="20000"/>
                        </a:spcBef>
                        <a:spcAft>
                          <a:spcPct val="0"/>
                        </a:spcAft>
                        <a:defRPr sz="1600">
                          <a:solidFill>
                            <a:schemeClr val="tx1"/>
                          </a:solidFill>
                          <a:latin typeface="Tahoma" charset="0"/>
                        </a:defRPr>
                      </a:lvl8pPr>
                      <a:lvl9pPr fontAlgn="base">
                        <a:spcBef>
                          <a:spcPct val="20000"/>
                        </a:spcBef>
                        <a:spcAft>
                          <a:spcPct val="0"/>
                        </a:spcAft>
                        <a:defRPr sz="1600">
                          <a:solidFill>
                            <a:schemeClr val="tx1"/>
                          </a:solidFill>
                          <a:latin typeface="Tahoma"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a:ln>
                            <a:noFill/>
                          </a:ln>
                          <a:solidFill>
                            <a:schemeClr val="tx1"/>
                          </a:solidFill>
                          <a:effectLst/>
                          <a:latin typeface="Courier New" charset="0"/>
                        </a:rPr>
                        <a:t>&gt;=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ahoma" charset="0"/>
                        </a:defRPr>
                      </a:lvl1pPr>
                      <a:lvl2pPr>
                        <a:spcBef>
                          <a:spcPct val="20000"/>
                        </a:spcBef>
                        <a:defRPr sz="2000">
                          <a:solidFill>
                            <a:schemeClr val="tx1"/>
                          </a:solidFill>
                          <a:latin typeface="Tahoma" charset="0"/>
                        </a:defRPr>
                      </a:lvl2pPr>
                      <a:lvl3pPr>
                        <a:spcBef>
                          <a:spcPct val="20000"/>
                        </a:spcBef>
                        <a:defRPr>
                          <a:solidFill>
                            <a:schemeClr val="tx1"/>
                          </a:solidFill>
                          <a:latin typeface="Tahoma" charset="0"/>
                        </a:defRPr>
                      </a:lvl3pPr>
                      <a:lvl4pPr>
                        <a:spcBef>
                          <a:spcPct val="20000"/>
                        </a:spcBef>
                        <a:defRPr sz="1600">
                          <a:solidFill>
                            <a:schemeClr val="tx1"/>
                          </a:solidFill>
                          <a:latin typeface="Tahoma" charset="0"/>
                        </a:defRPr>
                      </a:lvl4pPr>
                      <a:lvl5pPr>
                        <a:spcBef>
                          <a:spcPct val="20000"/>
                        </a:spcBef>
                        <a:defRPr sz="1600">
                          <a:solidFill>
                            <a:schemeClr val="tx1"/>
                          </a:solidFill>
                          <a:latin typeface="Tahoma" charset="0"/>
                        </a:defRPr>
                      </a:lvl5pPr>
                      <a:lvl6pPr fontAlgn="base">
                        <a:spcBef>
                          <a:spcPct val="20000"/>
                        </a:spcBef>
                        <a:spcAft>
                          <a:spcPct val="0"/>
                        </a:spcAft>
                        <a:defRPr sz="1600">
                          <a:solidFill>
                            <a:schemeClr val="tx1"/>
                          </a:solidFill>
                          <a:latin typeface="Tahoma" charset="0"/>
                        </a:defRPr>
                      </a:lvl6pPr>
                      <a:lvl7pPr fontAlgn="base">
                        <a:spcBef>
                          <a:spcPct val="20000"/>
                        </a:spcBef>
                        <a:spcAft>
                          <a:spcPct val="0"/>
                        </a:spcAft>
                        <a:defRPr sz="1600">
                          <a:solidFill>
                            <a:schemeClr val="tx1"/>
                          </a:solidFill>
                          <a:latin typeface="Tahoma" charset="0"/>
                        </a:defRPr>
                      </a:lvl7pPr>
                      <a:lvl8pPr fontAlgn="base">
                        <a:spcBef>
                          <a:spcPct val="20000"/>
                        </a:spcBef>
                        <a:spcAft>
                          <a:spcPct val="0"/>
                        </a:spcAft>
                        <a:defRPr sz="1600">
                          <a:solidFill>
                            <a:schemeClr val="tx1"/>
                          </a:solidFill>
                          <a:latin typeface="Tahoma" charset="0"/>
                        </a:defRPr>
                      </a:lvl8pPr>
                      <a:lvl9pPr fontAlgn="base">
                        <a:spcBef>
                          <a:spcPct val="20000"/>
                        </a:spcBef>
                        <a:spcAft>
                          <a:spcPct val="0"/>
                        </a:spcAft>
                        <a:defRPr sz="1600">
                          <a:solidFill>
                            <a:schemeClr val="tx1"/>
                          </a:solidFill>
                          <a:latin typeface="Tahoma"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Tahoma" charset="0"/>
                        </a:rPr>
                        <a:t>大于或等于</a:t>
                      </a:r>
                      <a:endParaRPr kumimoji="0" lang="en-US" altLang="zh-CN" sz="1600" b="0" i="0" u="none" strike="noStrike" cap="none" normalizeH="0" baseline="0" dirty="0">
                        <a:ln>
                          <a:noFill/>
                        </a:ln>
                        <a:solidFill>
                          <a:schemeClr val="tx1"/>
                        </a:solidFill>
                        <a:effectLst/>
                        <a:latin typeface="Tahoma"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ahoma" charset="0"/>
                        </a:defRPr>
                      </a:lvl1pPr>
                      <a:lvl2pPr>
                        <a:spcBef>
                          <a:spcPct val="20000"/>
                        </a:spcBef>
                        <a:defRPr sz="2000">
                          <a:solidFill>
                            <a:schemeClr val="tx1"/>
                          </a:solidFill>
                          <a:latin typeface="Tahoma" charset="0"/>
                        </a:defRPr>
                      </a:lvl2pPr>
                      <a:lvl3pPr>
                        <a:spcBef>
                          <a:spcPct val="20000"/>
                        </a:spcBef>
                        <a:defRPr>
                          <a:solidFill>
                            <a:schemeClr val="tx1"/>
                          </a:solidFill>
                          <a:latin typeface="Tahoma" charset="0"/>
                        </a:defRPr>
                      </a:lvl3pPr>
                      <a:lvl4pPr>
                        <a:spcBef>
                          <a:spcPct val="20000"/>
                        </a:spcBef>
                        <a:defRPr sz="1600">
                          <a:solidFill>
                            <a:schemeClr val="tx1"/>
                          </a:solidFill>
                          <a:latin typeface="Tahoma" charset="0"/>
                        </a:defRPr>
                      </a:lvl4pPr>
                      <a:lvl5pPr>
                        <a:spcBef>
                          <a:spcPct val="20000"/>
                        </a:spcBef>
                        <a:defRPr sz="1600">
                          <a:solidFill>
                            <a:schemeClr val="tx1"/>
                          </a:solidFill>
                          <a:latin typeface="Tahoma" charset="0"/>
                        </a:defRPr>
                      </a:lvl5pPr>
                      <a:lvl6pPr fontAlgn="base">
                        <a:spcBef>
                          <a:spcPct val="20000"/>
                        </a:spcBef>
                        <a:spcAft>
                          <a:spcPct val="0"/>
                        </a:spcAft>
                        <a:defRPr sz="1600">
                          <a:solidFill>
                            <a:schemeClr val="tx1"/>
                          </a:solidFill>
                          <a:latin typeface="Tahoma" charset="0"/>
                        </a:defRPr>
                      </a:lvl6pPr>
                      <a:lvl7pPr fontAlgn="base">
                        <a:spcBef>
                          <a:spcPct val="20000"/>
                        </a:spcBef>
                        <a:spcAft>
                          <a:spcPct val="0"/>
                        </a:spcAft>
                        <a:defRPr sz="1600">
                          <a:solidFill>
                            <a:schemeClr val="tx1"/>
                          </a:solidFill>
                          <a:latin typeface="Tahoma" charset="0"/>
                        </a:defRPr>
                      </a:lvl7pPr>
                      <a:lvl8pPr fontAlgn="base">
                        <a:spcBef>
                          <a:spcPct val="20000"/>
                        </a:spcBef>
                        <a:spcAft>
                          <a:spcPct val="0"/>
                        </a:spcAft>
                        <a:defRPr sz="1600">
                          <a:solidFill>
                            <a:schemeClr val="tx1"/>
                          </a:solidFill>
                          <a:latin typeface="Tahoma" charset="0"/>
                        </a:defRPr>
                      </a:lvl8pPr>
                      <a:lvl9pPr fontAlgn="base">
                        <a:spcBef>
                          <a:spcPct val="20000"/>
                        </a:spcBef>
                        <a:spcAft>
                          <a:spcPct val="0"/>
                        </a:spcAft>
                        <a:defRPr sz="1600">
                          <a:solidFill>
                            <a:schemeClr val="tx1"/>
                          </a:solidFill>
                          <a:latin typeface="Tahoma"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a:ln>
                            <a:noFill/>
                          </a:ln>
                          <a:solidFill>
                            <a:schemeClr val="tx1"/>
                          </a:solidFill>
                          <a:effectLst/>
                          <a:latin typeface="Courier New" charset="0"/>
                        </a:rPr>
                        <a:t>5.0 &gt;= 5.0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ahoma" charset="0"/>
                        </a:defRPr>
                      </a:lvl1pPr>
                      <a:lvl2pPr>
                        <a:spcBef>
                          <a:spcPct val="20000"/>
                        </a:spcBef>
                        <a:defRPr sz="2000">
                          <a:solidFill>
                            <a:schemeClr val="tx1"/>
                          </a:solidFill>
                          <a:latin typeface="Tahoma" charset="0"/>
                        </a:defRPr>
                      </a:lvl2pPr>
                      <a:lvl3pPr>
                        <a:spcBef>
                          <a:spcPct val="20000"/>
                        </a:spcBef>
                        <a:defRPr>
                          <a:solidFill>
                            <a:schemeClr val="tx1"/>
                          </a:solidFill>
                          <a:latin typeface="Tahoma" charset="0"/>
                        </a:defRPr>
                      </a:lvl3pPr>
                      <a:lvl4pPr>
                        <a:spcBef>
                          <a:spcPct val="20000"/>
                        </a:spcBef>
                        <a:defRPr sz="1600">
                          <a:solidFill>
                            <a:schemeClr val="tx1"/>
                          </a:solidFill>
                          <a:latin typeface="Tahoma" charset="0"/>
                        </a:defRPr>
                      </a:lvl4pPr>
                      <a:lvl5pPr>
                        <a:spcBef>
                          <a:spcPct val="20000"/>
                        </a:spcBef>
                        <a:defRPr sz="1600">
                          <a:solidFill>
                            <a:schemeClr val="tx1"/>
                          </a:solidFill>
                          <a:latin typeface="Tahoma" charset="0"/>
                        </a:defRPr>
                      </a:lvl5pPr>
                      <a:lvl6pPr fontAlgn="base">
                        <a:spcBef>
                          <a:spcPct val="20000"/>
                        </a:spcBef>
                        <a:spcAft>
                          <a:spcPct val="0"/>
                        </a:spcAft>
                        <a:defRPr sz="1600">
                          <a:solidFill>
                            <a:schemeClr val="tx1"/>
                          </a:solidFill>
                          <a:latin typeface="Tahoma" charset="0"/>
                        </a:defRPr>
                      </a:lvl6pPr>
                      <a:lvl7pPr fontAlgn="base">
                        <a:spcBef>
                          <a:spcPct val="20000"/>
                        </a:spcBef>
                        <a:spcAft>
                          <a:spcPct val="0"/>
                        </a:spcAft>
                        <a:defRPr sz="1600">
                          <a:solidFill>
                            <a:schemeClr val="tx1"/>
                          </a:solidFill>
                          <a:latin typeface="Tahoma" charset="0"/>
                        </a:defRPr>
                      </a:lvl7pPr>
                      <a:lvl8pPr fontAlgn="base">
                        <a:spcBef>
                          <a:spcPct val="20000"/>
                        </a:spcBef>
                        <a:spcAft>
                          <a:spcPct val="0"/>
                        </a:spcAft>
                        <a:defRPr sz="1600">
                          <a:solidFill>
                            <a:schemeClr val="tx1"/>
                          </a:solidFill>
                          <a:latin typeface="Tahoma" charset="0"/>
                        </a:defRPr>
                      </a:lvl8pPr>
                      <a:lvl9pPr fontAlgn="base">
                        <a:spcBef>
                          <a:spcPct val="20000"/>
                        </a:spcBef>
                        <a:spcAft>
                          <a:spcPct val="0"/>
                        </a:spcAft>
                        <a:defRPr sz="1600">
                          <a:solidFill>
                            <a:schemeClr val="tx1"/>
                          </a:solidFill>
                          <a:latin typeface="Tahoma"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dirty="0">
                          <a:ln>
                            <a:noFill/>
                          </a:ln>
                          <a:solidFill>
                            <a:schemeClr val="tx1"/>
                          </a:solidFill>
                          <a:effectLst/>
                          <a:latin typeface="Courier New" charset="0"/>
                        </a:rPr>
                        <a:t>True</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2" name="日期占位符 1"/>
          <p:cNvSpPr>
            <a:spLocks noGrp="1"/>
          </p:cNvSpPr>
          <p:nvPr>
            <p:ph type="dt" sz="half" idx="10"/>
          </p:nvPr>
        </p:nvSpPr>
        <p:spPr/>
        <p:txBody>
          <a:bodyPr/>
          <a:lstStyle/>
          <a:p>
            <a:fld id="{9B6630AA-E3E3-614F-A2B5-F4834711C1A5}" type="datetime1">
              <a:rPr kumimoji="1" lang="zh-CN" altLang="en-US" smtClean="0"/>
              <a:t>2017/11/22</a:t>
            </a:fld>
            <a:endParaRPr kumimoji="1" lang="zh-CN" altLang="en-US"/>
          </a:p>
        </p:txBody>
      </p:sp>
      <p:sp>
        <p:nvSpPr>
          <p:cNvPr id="3" name="幻灯片编号占位符 2"/>
          <p:cNvSpPr>
            <a:spLocks noGrp="1"/>
          </p:cNvSpPr>
          <p:nvPr>
            <p:ph type="sldNum" sz="quarter" idx="12"/>
          </p:nvPr>
        </p:nvSpPr>
        <p:spPr/>
        <p:txBody>
          <a:bodyPr/>
          <a:lstStyle/>
          <a:p>
            <a:fld id="{12924E00-6951-2E4A-9B91-938056433B77}" type="slidenum">
              <a:rPr kumimoji="1" lang="zh-CN" altLang="en-US" smtClean="0"/>
              <a:t>21</a:t>
            </a:fld>
            <a:endParaRPr kumimoji="1" lang="zh-CN" altLang="en-US"/>
          </a:p>
        </p:txBody>
      </p:sp>
    </p:spTree>
    <p:extLst>
      <p:ext uri="{BB962C8B-B14F-4D97-AF65-F5344CB8AC3E}">
        <p14:creationId xmlns:p14="http://schemas.microsoft.com/office/powerpoint/2010/main" val="888759111"/>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zh-CN" dirty="0">
                <a:latin typeface="Courier New" charset="0"/>
              </a:rPr>
              <a:t>for</a:t>
            </a:r>
            <a:r>
              <a:rPr lang="en-US" altLang="zh-CN" dirty="0"/>
              <a:t> </a:t>
            </a:r>
            <a:r>
              <a:rPr lang="zh-CN" altLang="en-US" dirty="0" smtClean="0"/>
              <a:t>循环</a:t>
            </a:r>
            <a:endParaRPr lang="en-US" altLang="zh-CN" dirty="0"/>
          </a:p>
        </p:txBody>
      </p:sp>
      <p:sp>
        <p:nvSpPr>
          <p:cNvPr id="26627" name="Rectangle 3"/>
          <p:cNvSpPr>
            <a:spLocks noGrp="1" noChangeArrowheads="1"/>
          </p:cNvSpPr>
          <p:nvPr>
            <p:ph type="body" idx="1"/>
          </p:nvPr>
        </p:nvSpPr>
        <p:spPr>
          <a:xfrm>
            <a:off x="0" y="1737360"/>
            <a:ext cx="7955280" cy="4069080"/>
          </a:xfrm>
        </p:spPr>
        <p:txBody>
          <a:bodyPr/>
          <a:lstStyle/>
          <a:p>
            <a:pPr lvl="1">
              <a:lnSpc>
                <a:spcPct val="77000"/>
              </a:lnSpc>
              <a:buFontTx/>
              <a:buNone/>
            </a:pPr>
            <a:r>
              <a:rPr lang="en-US" altLang="zh-CN" dirty="0">
                <a:latin typeface="Courier New" charset="0"/>
              </a:rPr>
              <a:t>for </a:t>
            </a:r>
            <a:r>
              <a:rPr lang="zh-CN" altLang="en-US" b="1" dirty="0" smtClean="0"/>
              <a:t>变量名称 </a:t>
            </a:r>
            <a:r>
              <a:rPr lang="en-US" altLang="zh-CN" dirty="0" smtClean="0">
                <a:latin typeface="Courier New" charset="0"/>
              </a:rPr>
              <a:t>in range(</a:t>
            </a:r>
            <a:r>
              <a:rPr lang="zh-CN" altLang="en-US" b="1" dirty="0" smtClean="0"/>
              <a:t>初值</a:t>
            </a:r>
            <a:r>
              <a:rPr lang="en-US" altLang="zh-CN" b="1" dirty="0" smtClean="0">
                <a:latin typeface="Courier New" charset="0"/>
              </a:rPr>
              <a:t>, </a:t>
            </a:r>
            <a:r>
              <a:rPr lang="zh-CN" altLang="en-US" b="1" dirty="0" smtClean="0"/>
              <a:t>终值</a:t>
            </a:r>
            <a:r>
              <a:rPr lang="en-US" altLang="zh-CN" dirty="0" smtClean="0">
                <a:latin typeface="Courier New" charset="0"/>
              </a:rPr>
              <a:t>):</a:t>
            </a:r>
            <a:endParaRPr lang="en-US" altLang="zh-CN" dirty="0">
              <a:latin typeface="Courier New" charset="0"/>
            </a:endParaRPr>
          </a:p>
          <a:p>
            <a:pPr lvl="1">
              <a:lnSpc>
                <a:spcPct val="77000"/>
              </a:lnSpc>
              <a:buFontTx/>
              <a:buNone/>
            </a:pPr>
            <a:r>
              <a:rPr lang="en-US" altLang="zh-CN" dirty="0">
                <a:latin typeface="Courier New" charset="0"/>
              </a:rPr>
              <a:t>    </a:t>
            </a:r>
            <a:r>
              <a:rPr lang="zh-CN" altLang="en-US" b="1" dirty="0" smtClean="0"/>
              <a:t>语句</a:t>
            </a:r>
            <a:endParaRPr lang="en-US" altLang="zh-CN" b="1" dirty="0"/>
          </a:p>
          <a:p>
            <a:pPr lvl="1">
              <a:lnSpc>
                <a:spcPct val="77000"/>
              </a:lnSpc>
              <a:buFontTx/>
              <a:buNone/>
            </a:pPr>
            <a:endParaRPr lang="en-US" altLang="zh-CN" sz="800" b="1" dirty="0"/>
          </a:p>
          <a:p>
            <a:pPr lvl="1">
              <a:lnSpc>
                <a:spcPct val="77000"/>
              </a:lnSpc>
              <a:buFontTx/>
              <a:buNone/>
            </a:pPr>
            <a:r>
              <a:rPr lang="en-US" altLang="zh-CN" dirty="0">
                <a:latin typeface="Courier New" charset="0"/>
              </a:rPr>
              <a:t>for </a:t>
            </a:r>
            <a:r>
              <a:rPr lang="zh-CN" altLang="en-US" b="1" dirty="0" smtClean="0"/>
              <a:t>变量名称 </a:t>
            </a:r>
            <a:r>
              <a:rPr lang="en-US" altLang="zh-CN" dirty="0" smtClean="0">
                <a:latin typeface="Courier New" charset="0"/>
              </a:rPr>
              <a:t>in range(</a:t>
            </a:r>
            <a:r>
              <a:rPr lang="zh-CN" altLang="en-US" b="1" dirty="0" smtClean="0"/>
              <a:t>初值</a:t>
            </a:r>
            <a:r>
              <a:rPr lang="en-US" altLang="zh-CN" b="1" dirty="0" smtClean="0">
                <a:latin typeface="Courier New" charset="0"/>
              </a:rPr>
              <a:t>, </a:t>
            </a:r>
            <a:r>
              <a:rPr lang="zh-CN" altLang="en-US" b="1" dirty="0" smtClean="0"/>
              <a:t>终值</a:t>
            </a:r>
            <a:r>
              <a:rPr lang="en-US" altLang="zh-CN" b="1" dirty="0" smtClean="0">
                <a:latin typeface="Courier New" charset="0"/>
              </a:rPr>
              <a:t>, </a:t>
            </a:r>
            <a:r>
              <a:rPr lang="zh-CN" altLang="en-US" b="1" dirty="0" smtClean="0"/>
              <a:t>步长</a:t>
            </a:r>
            <a:r>
              <a:rPr lang="en-US" altLang="zh-CN" dirty="0" smtClean="0">
                <a:latin typeface="Courier New" charset="0"/>
              </a:rPr>
              <a:t>):</a:t>
            </a:r>
            <a:endParaRPr lang="en-US" altLang="zh-CN" dirty="0">
              <a:latin typeface="Courier New" charset="0"/>
            </a:endParaRPr>
          </a:p>
          <a:p>
            <a:pPr lvl="1">
              <a:lnSpc>
                <a:spcPct val="77000"/>
              </a:lnSpc>
              <a:buFontTx/>
              <a:buNone/>
            </a:pPr>
            <a:r>
              <a:rPr lang="en-US" altLang="zh-CN" dirty="0">
                <a:latin typeface="Courier New" charset="0"/>
              </a:rPr>
              <a:t>    </a:t>
            </a:r>
            <a:r>
              <a:rPr lang="zh-CN" altLang="en-US" b="1" dirty="0" smtClean="0"/>
              <a:t>语句</a:t>
            </a:r>
            <a:endParaRPr lang="en-US" altLang="zh-CN" b="1" dirty="0"/>
          </a:p>
          <a:p>
            <a:pPr lvl="1">
              <a:lnSpc>
                <a:spcPct val="77000"/>
              </a:lnSpc>
              <a:buFontTx/>
              <a:buNone/>
            </a:pPr>
            <a:endParaRPr lang="en-US" altLang="zh-CN" sz="800" b="1" dirty="0"/>
          </a:p>
          <a:p>
            <a:pPr lvl="1">
              <a:lnSpc>
                <a:spcPct val="90000"/>
              </a:lnSpc>
            </a:pPr>
            <a:r>
              <a:rPr lang="en-US" altLang="zh-CN" dirty="0"/>
              <a:t>Repeats for values </a:t>
            </a:r>
            <a:r>
              <a:rPr lang="en-US" altLang="zh-CN" b="1" dirty="0"/>
              <a:t>start</a:t>
            </a:r>
            <a:r>
              <a:rPr lang="en-US" altLang="zh-CN" dirty="0"/>
              <a:t> (inclusive) to </a:t>
            </a:r>
            <a:r>
              <a:rPr lang="en-US" altLang="zh-CN" b="1" dirty="0"/>
              <a:t>end</a:t>
            </a:r>
            <a:r>
              <a:rPr lang="en-US" altLang="zh-CN" dirty="0"/>
              <a:t> (exclusive)</a:t>
            </a:r>
          </a:p>
        </p:txBody>
      </p:sp>
      <p:sp>
        <p:nvSpPr>
          <p:cNvPr id="26628" name="Text Box 4"/>
          <p:cNvSpPr txBox="1">
            <a:spLocks noChangeArrowheads="1"/>
          </p:cNvSpPr>
          <p:nvPr/>
        </p:nvSpPr>
        <p:spPr bwMode="auto">
          <a:xfrm>
            <a:off x="1232452" y="3771900"/>
            <a:ext cx="5867400" cy="2946400"/>
          </a:xfrm>
          <a:prstGeom prst="rect">
            <a:avLst/>
          </a:prstGeom>
          <a:solidFill>
            <a:schemeClr val="bg1"/>
          </a:solidFill>
          <a:ln w="38100">
            <a:solidFill>
              <a:schemeClr val="accent2"/>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182880" tIns="91440" rIns="182880" bIns="91440">
            <a:spAutoFit/>
          </a:bodyPr>
          <a:lstStyle/>
          <a:p>
            <a:pPr>
              <a:lnSpc>
                <a:spcPct val="90000"/>
              </a:lnSpc>
            </a:pPr>
            <a:r>
              <a:rPr lang="en-US" altLang="zh-CN" i="0">
                <a:latin typeface="Courier New" charset="0"/>
              </a:rPr>
              <a:t>&gt;&gt;&gt; for </a:t>
            </a:r>
            <a:r>
              <a:rPr lang="en-US" altLang="zh-CN" i="0" dirty="0" err="1">
                <a:latin typeface="Courier New" charset="0"/>
              </a:rPr>
              <a:t>i</a:t>
            </a:r>
            <a:r>
              <a:rPr lang="en-US" altLang="zh-CN" i="0" dirty="0">
                <a:latin typeface="Courier New" charset="0"/>
              </a:rPr>
              <a:t> in range(2, 6):</a:t>
            </a:r>
          </a:p>
          <a:p>
            <a:pPr>
              <a:lnSpc>
                <a:spcPct val="90000"/>
              </a:lnSpc>
            </a:pPr>
            <a:r>
              <a:rPr lang="en-US" altLang="zh-CN" i="0" dirty="0">
                <a:latin typeface="Courier New" charset="0"/>
              </a:rPr>
              <a:t>        print </a:t>
            </a:r>
            <a:r>
              <a:rPr lang="en-US" altLang="zh-CN" i="0" dirty="0" err="1">
                <a:latin typeface="Courier New" charset="0"/>
              </a:rPr>
              <a:t>i</a:t>
            </a:r>
            <a:endParaRPr lang="en-US" altLang="zh-CN" i="0" dirty="0">
              <a:latin typeface="Courier New" charset="0"/>
            </a:endParaRPr>
          </a:p>
          <a:p>
            <a:pPr>
              <a:lnSpc>
                <a:spcPct val="90000"/>
              </a:lnSpc>
            </a:pPr>
            <a:r>
              <a:rPr lang="en-US" altLang="zh-CN" i="0" dirty="0">
                <a:latin typeface="Courier New" charset="0"/>
              </a:rPr>
              <a:t>2</a:t>
            </a:r>
          </a:p>
          <a:p>
            <a:pPr>
              <a:lnSpc>
                <a:spcPct val="90000"/>
              </a:lnSpc>
            </a:pPr>
            <a:r>
              <a:rPr lang="en-US" altLang="zh-CN" i="0" dirty="0">
                <a:latin typeface="Courier New" charset="0"/>
              </a:rPr>
              <a:t>3</a:t>
            </a:r>
          </a:p>
          <a:p>
            <a:pPr>
              <a:lnSpc>
                <a:spcPct val="90000"/>
              </a:lnSpc>
            </a:pPr>
            <a:r>
              <a:rPr lang="en-US" altLang="zh-CN" i="0" dirty="0">
                <a:latin typeface="Courier New" charset="0"/>
              </a:rPr>
              <a:t>4</a:t>
            </a:r>
          </a:p>
          <a:p>
            <a:pPr>
              <a:lnSpc>
                <a:spcPct val="90000"/>
              </a:lnSpc>
            </a:pPr>
            <a:r>
              <a:rPr lang="en-US" altLang="zh-CN" i="0" dirty="0">
                <a:latin typeface="Courier New" charset="0"/>
              </a:rPr>
              <a:t>5</a:t>
            </a:r>
          </a:p>
          <a:p>
            <a:pPr>
              <a:lnSpc>
                <a:spcPct val="90000"/>
              </a:lnSpc>
            </a:pPr>
            <a:r>
              <a:rPr lang="en-US" altLang="zh-CN" i="0" dirty="0">
                <a:latin typeface="Courier New" charset="0"/>
              </a:rPr>
              <a:t>&gt;&gt;&gt; for </a:t>
            </a:r>
            <a:r>
              <a:rPr lang="en-US" altLang="zh-CN" i="0" dirty="0" err="1">
                <a:latin typeface="Courier New" charset="0"/>
              </a:rPr>
              <a:t>i</a:t>
            </a:r>
            <a:r>
              <a:rPr lang="en-US" altLang="zh-CN" i="0" dirty="0">
                <a:latin typeface="Courier New" charset="0"/>
              </a:rPr>
              <a:t> in range(15, 0, -5):</a:t>
            </a:r>
          </a:p>
          <a:p>
            <a:pPr>
              <a:lnSpc>
                <a:spcPct val="90000"/>
              </a:lnSpc>
            </a:pPr>
            <a:r>
              <a:rPr lang="en-US" altLang="zh-CN" i="0" dirty="0">
                <a:latin typeface="Courier New" charset="0"/>
              </a:rPr>
              <a:t>        print </a:t>
            </a:r>
            <a:r>
              <a:rPr lang="en-US" altLang="zh-CN" i="0" dirty="0" err="1">
                <a:latin typeface="Courier New" charset="0"/>
              </a:rPr>
              <a:t>i</a:t>
            </a:r>
            <a:r>
              <a:rPr lang="en-US" altLang="zh-CN" i="0" dirty="0">
                <a:latin typeface="Courier New" charset="0"/>
              </a:rPr>
              <a:t>, "squared is", (</a:t>
            </a:r>
            <a:r>
              <a:rPr lang="en-US" altLang="zh-CN" i="0" dirty="0" err="1">
                <a:latin typeface="Courier New" charset="0"/>
              </a:rPr>
              <a:t>i</a:t>
            </a:r>
            <a:r>
              <a:rPr lang="en-US" altLang="zh-CN" i="0" dirty="0">
                <a:latin typeface="Courier New" charset="0"/>
              </a:rPr>
              <a:t> * </a:t>
            </a:r>
            <a:r>
              <a:rPr lang="en-US" altLang="zh-CN" i="0" dirty="0" err="1">
                <a:latin typeface="Courier New" charset="0"/>
              </a:rPr>
              <a:t>i</a:t>
            </a:r>
            <a:r>
              <a:rPr lang="en-US" altLang="zh-CN" i="0" dirty="0">
                <a:latin typeface="Courier New" charset="0"/>
              </a:rPr>
              <a:t>)</a:t>
            </a:r>
          </a:p>
          <a:p>
            <a:pPr>
              <a:lnSpc>
                <a:spcPct val="90000"/>
              </a:lnSpc>
            </a:pPr>
            <a:r>
              <a:rPr lang="en-US" altLang="zh-CN" i="0" dirty="0">
                <a:latin typeface="Courier New" charset="0"/>
              </a:rPr>
              <a:t>15 squared is 225</a:t>
            </a:r>
          </a:p>
          <a:p>
            <a:pPr>
              <a:lnSpc>
                <a:spcPct val="90000"/>
              </a:lnSpc>
            </a:pPr>
            <a:r>
              <a:rPr lang="en-US" altLang="zh-CN" i="0" dirty="0">
                <a:latin typeface="Courier New" charset="0"/>
              </a:rPr>
              <a:t>10 squared is 100</a:t>
            </a:r>
          </a:p>
          <a:p>
            <a:pPr>
              <a:lnSpc>
                <a:spcPct val="90000"/>
              </a:lnSpc>
            </a:pPr>
            <a:r>
              <a:rPr lang="en-US" altLang="zh-CN" i="0" dirty="0">
                <a:latin typeface="Courier New" charset="0"/>
              </a:rPr>
              <a:t>5 squared is 25</a:t>
            </a:r>
          </a:p>
        </p:txBody>
      </p:sp>
      <p:sp>
        <p:nvSpPr>
          <p:cNvPr id="2" name="日期占位符 1"/>
          <p:cNvSpPr>
            <a:spLocks noGrp="1"/>
          </p:cNvSpPr>
          <p:nvPr>
            <p:ph type="dt" sz="half" idx="10"/>
          </p:nvPr>
        </p:nvSpPr>
        <p:spPr/>
        <p:txBody>
          <a:bodyPr/>
          <a:lstStyle/>
          <a:p>
            <a:fld id="{9F90969B-D6F5-6144-ADCF-EB335B5D376F}" type="datetime1">
              <a:rPr kumimoji="1" lang="zh-CN" altLang="en-US" smtClean="0"/>
              <a:t>2017/11/22</a:t>
            </a:fld>
            <a:endParaRPr kumimoji="1" lang="zh-CN" altLang="en-US"/>
          </a:p>
        </p:txBody>
      </p:sp>
      <p:sp>
        <p:nvSpPr>
          <p:cNvPr id="3" name="幻灯片编号占位符 2"/>
          <p:cNvSpPr>
            <a:spLocks noGrp="1"/>
          </p:cNvSpPr>
          <p:nvPr>
            <p:ph type="sldNum" sz="quarter" idx="12"/>
          </p:nvPr>
        </p:nvSpPr>
        <p:spPr/>
        <p:txBody>
          <a:bodyPr/>
          <a:lstStyle/>
          <a:p>
            <a:fld id="{12924E00-6951-2E4A-9B91-938056433B77}" type="slidenum">
              <a:rPr kumimoji="1" lang="zh-CN" altLang="en-US" smtClean="0"/>
              <a:t>22</a:t>
            </a:fld>
            <a:endParaRPr kumimoji="1" lang="zh-CN" altLang="en-US"/>
          </a:p>
        </p:txBody>
      </p:sp>
    </p:spTree>
    <p:extLst>
      <p:ext uri="{BB962C8B-B14F-4D97-AF65-F5344CB8AC3E}">
        <p14:creationId xmlns:p14="http://schemas.microsoft.com/office/powerpoint/2010/main" val="1674189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r>
              <a:rPr lang="en-US" altLang="zh-CN" dirty="0" smtClean="0">
                <a:latin typeface="Courier New" charset="0"/>
              </a:rPr>
              <a:t>While</a:t>
            </a:r>
            <a:r>
              <a:rPr lang="zh-CN" altLang="en-US" dirty="0" smtClean="0">
                <a:latin typeface="Courier New" charset="0"/>
              </a:rPr>
              <a:t>循环</a:t>
            </a:r>
            <a:endParaRPr lang="en-US" altLang="zh-CN" dirty="0"/>
          </a:p>
        </p:txBody>
      </p:sp>
      <p:sp>
        <p:nvSpPr>
          <p:cNvPr id="109571" name="Rectangle 3"/>
          <p:cNvSpPr>
            <a:spLocks noGrp="1" noChangeArrowheads="1"/>
          </p:cNvSpPr>
          <p:nvPr>
            <p:ph type="body" idx="1"/>
          </p:nvPr>
        </p:nvSpPr>
        <p:spPr/>
        <p:txBody>
          <a:bodyPr>
            <a:normAutofit fontScale="92500" lnSpcReduction="20000"/>
          </a:bodyPr>
          <a:lstStyle/>
          <a:p>
            <a:r>
              <a:rPr lang="en-US" altLang="zh-CN" b="1" dirty="0">
                <a:latin typeface="Courier New" charset="0"/>
              </a:rPr>
              <a:t>while</a:t>
            </a:r>
            <a:r>
              <a:rPr lang="en-US" altLang="zh-CN" b="1" dirty="0"/>
              <a:t> </a:t>
            </a:r>
            <a:r>
              <a:rPr lang="zh-CN" altLang="en-US" b="1" dirty="0" smtClean="0"/>
              <a:t>循环</a:t>
            </a:r>
            <a:r>
              <a:rPr lang="en-US" altLang="zh-CN" dirty="0" smtClean="0"/>
              <a:t>:</a:t>
            </a:r>
            <a:r>
              <a:rPr lang="zh-CN" altLang="en-US" dirty="0" smtClean="0"/>
              <a:t> 只要</a:t>
            </a:r>
            <a:r>
              <a:rPr lang="zh-CN" altLang="en-US" dirty="0"/>
              <a:t>条件成立就执行</a:t>
            </a:r>
            <a:r>
              <a:rPr lang="en-US" altLang="zh-CN" dirty="0" smtClean="0"/>
              <a:t>.</a:t>
            </a:r>
            <a:endParaRPr lang="en-US" altLang="zh-CN" dirty="0"/>
          </a:p>
          <a:p>
            <a:pPr lvl="1"/>
            <a:r>
              <a:rPr lang="zh-CN" altLang="en-US" dirty="0"/>
              <a:t>适用于无限循环</a:t>
            </a:r>
            <a:r>
              <a:rPr lang="en-US" altLang="zh-CN" dirty="0" smtClean="0"/>
              <a:t>(</a:t>
            </a:r>
            <a:r>
              <a:rPr lang="zh-CN" altLang="en-US" dirty="0"/>
              <a:t>重复未知的次数</a:t>
            </a:r>
            <a:r>
              <a:rPr lang="en-US" altLang="zh-CN" dirty="0" smtClean="0"/>
              <a:t>)</a:t>
            </a:r>
            <a:endParaRPr lang="en-US" altLang="zh-CN" i="1" dirty="0"/>
          </a:p>
          <a:p>
            <a:pPr lvl="1"/>
            <a:endParaRPr lang="en-US" altLang="zh-CN" sz="1000" dirty="0"/>
          </a:p>
          <a:p>
            <a:r>
              <a:rPr lang="zh-CN" altLang="en-US" dirty="0" smtClean="0"/>
              <a:t>语法</a:t>
            </a:r>
            <a:r>
              <a:rPr lang="en-US" altLang="zh-CN" dirty="0" smtClean="0"/>
              <a:t>:</a:t>
            </a:r>
            <a:endParaRPr lang="en-US" altLang="zh-CN" dirty="0"/>
          </a:p>
          <a:p>
            <a:pPr lvl="1">
              <a:buFontTx/>
              <a:buNone/>
            </a:pPr>
            <a:r>
              <a:rPr lang="en-US" altLang="zh-CN" dirty="0"/>
              <a:t>	</a:t>
            </a:r>
            <a:r>
              <a:rPr lang="en-US" altLang="zh-CN" dirty="0">
                <a:latin typeface="Courier New" charset="0"/>
              </a:rPr>
              <a:t>while </a:t>
            </a:r>
            <a:r>
              <a:rPr lang="zh-CN" altLang="en-US" b="1" dirty="0" smtClean="0"/>
              <a:t>条件</a:t>
            </a:r>
            <a:r>
              <a:rPr lang="en-US" altLang="zh-CN" dirty="0" smtClean="0">
                <a:latin typeface="Courier New" charset="0"/>
              </a:rPr>
              <a:t>:</a:t>
            </a:r>
            <a:endParaRPr lang="en-US" altLang="zh-CN" dirty="0">
              <a:latin typeface="Courier New" charset="0"/>
            </a:endParaRPr>
          </a:p>
          <a:p>
            <a:pPr lvl="1">
              <a:buFontTx/>
              <a:buNone/>
            </a:pPr>
            <a:r>
              <a:rPr lang="en-US" altLang="zh-CN" dirty="0">
                <a:latin typeface="Courier New" charset="0"/>
              </a:rPr>
              <a:t>	    </a:t>
            </a:r>
            <a:r>
              <a:rPr lang="zh-CN" altLang="en-US" b="1" dirty="0" smtClean="0"/>
              <a:t>语句</a:t>
            </a:r>
            <a:endParaRPr lang="en-US" altLang="zh-CN" dirty="0">
              <a:latin typeface="Courier New" charset="0"/>
            </a:endParaRPr>
          </a:p>
          <a:p>
            <a:pPr lvl="1">
              <a:buFontTx/>
              <a:buNone/>
            </a:pPr>
            <a:endParaRPr lang="en-US" altLang="zh-CN" sz="800" dirty="0">
              <a:latin typeface="Courier New" charset="0"/>
            </a:endParaRPr>
          </a:p>
          <a:p>
            <a:r>
              <a:rPr lang="zh-CN" altLang="en-US" dirty="0" smtClean="0"/>
              <a:t>例子</a:t>
            </a:r>
            <a:r>
              <a:rPr lang="en-US" altLang="zh-CN" dirty="0" smtClean="0"/>
              <a:t>:</a:t>
            </a:r>
            <a:endParaRPr lang="en-US" altLang="zh-CN" dirty="0"/>
          </a:p>
          <a:p>
            <a:pPr lvl="1">
              <a:lnSpc>
                <a:spcPct val="80000"/>
              </a:lnSpc>
              <a:buFontTx/>
              <a:buNone/>
            </a:pPr>
            <a:r>
              <a:rPr lang="en-US" altLang="zh-CN" sz="2000" dirty="0">
                <a:latin typeface="Courier New" charset="0"/>
              </a:rPr>
              <a:t>	number = 1</a:t>
            </a:r>
          </a:p>
          <a:p>
            <a:pPr lvl="1">
              <a:lnSpc>
                <a:spcPct val="80000"/>
              </a:lnSpc>
              <a:buFontTx/>
              <a:buNone/>
            </a:pPr>
            <a:r>
              <a:rPr lang="en-US" altLang="zh-CN" sz="2000" b="1" dirty="0">
                <a:latin typeface="Courier New" charset="0"/>
              </a:rPr>
              <a:t>	while number &lt; 200:</a:t>
            </a:r>
          </a:p>
          <a:p>
            <a:pPr lvl="1">
              <a:lnSpc>
                <a:spcPct val="80000"/>
              </a:lnSpc>
              <a:buFontTx/>
              <a:buNone/>
            </a:pPr>
            <a:r>
              <a:rPr lang="en-US" altLang="zh-CN" sz="2000" dirty="0">
                <a:latin typeface="Courier New" charset="0"/>
              </a:rPr>
              <a:t>	    print number, </a:t>
            </a:r>
          </a:p>
          <a:p>
            <a:pPr lvl="1">
              <a:lnSpc>
                <a:spcPct val="80000"/>
              </a:lnSpc>
              <a:buFontTx/>
              <a:buNone/>
            </a:pPr>
            <a:r>
              <a:rPr lang="en-US" altLang="zh-CN" sz="2000" dirty="0">
                <a:latin typeface="Courier New" charset="0"/>
              </a:rPr>
              <a:t>	    number = number * 2</a:t>
            </a:r>
          </a:p>
          <a:p>
            <a:pPr lvl="1">
              <a:buFontTx/>
              <a:buNone/>
            </a:pPr>
            <a:endParaRPr lang="en-US" altLang="zh-CN" sz="800" b="1" dirty="0">
              <a:latin typeface="Courier New" charset="0"/>
            </a:endParaRPr>
          </a:p>
          <a:p>
            <a:pPr lvl="1"/>
            <a:r>
              <a:rPr lang="zh-CN" altLang="en-US" dirty="0" smtClean="0"/>
              <a:t>输出</a:t>
            </a:r>
            <a:r>
              <a:rPr lang="en-US" altLang="zh-CN" dirty="0" smtClean="0"/>
              <a:t>:</a:t>
            </a:r>
            <a:endParaRPr lang="en-US" altLang="zh-CN" dirty="0"/>
          </a:p>
          <a:p>
            <a:pPr lvl="1">
              <a:lnSpc>
                <a:spcPct val="90000"/>
              </a:lnSpc>
              <a:buFontTx/>
              <a:buNone/>
            </a:pPr>
            <a:r>
              <a:rPr lang="en-US" altLang="zh-CN" sz="2000" dirty="0">
                <a:latin typeface="Courier New" charset="0"/>
              </a:rPr>
              <a:t>	1 2 4 8 16 32 64 128</a:t>
            </a:r>
            <a:endParaRPr lang="en-US" altLang="zh-CN" sz="2000" dirty="0"/>
          </a:p>
        </p:txBody>
      </p:sp>
      <p:sp>
        <p:nvSpPr>
          <p:cNvPr id="2" name="日期占位符 1"/>
          <p:cNvSpPr>
            <a:spLocks noGrp="1"/>
          </p:cNvSpPr>
          <p:nvPr>
            <p:ph type="dt" sz="half" idx="10"/>
          </p:nvPr>
        </p:nvSpPr>
        <p:spPr/>
        <p:txBody>
          <a:bodyPr/>
          <a:lstStyle/>
          <a:p>
            <a:fld id="{00FE3E1A-4791-A243-B2F6-FC9CC50D5A9D}" type="datetime1">
              <a:rPr kumimoji="1" lang="zh-CN" altLang="en-US" smtClean="0"/>
              <a:t>2017/11/22</a:t>
            </a:fld>
            <a:endParaRPr kumimoji="1" lang="zh-CN" altLang="en-US"/>
          </a:p>
        </p:txBody>
      </p:sp>
      <p:sp>
        <p:nvSpPr>
          <p:cNvPr id="3" name="幻灯片编号占位符 2"/>
          <p:cNvSpPr>
            <a:spLocks noGrp="1"/>
          </p:cNvSpPr>
          <p:nvPr>
            <p:ph type="sldNum" sz="quarter" idx="12"/>
          </p:nvPr>
        </p:nvSpPr>
        <p:spPr/>
        <p:txBody>
          <a:bodyPr/>
          <a:lstStyle/>
          <a:p>
            <a:fld id="{12924E00-6951-2E4A-9B91-938056433B77}" type="slidenum">
              <a:rPr kumimoji="1" lang="zh-CN" altLang="en-US" smtClean="0"/>
              <a:t>23</a:t>
            </a:fld>
            <a:endParaRPr kumimoji="1" lang="zh-CN" altLang="en-US"/>
          </a:p>
        </p:txBody>
      </p:sp>
    </p:spTree>
    <p:extLst>
      <p:ext uri="{BB962C8B-B14F-4D97-AF65-F5344CB8AC3E}">
        <p14:creationId xmlns:p14="http://schemas.microsoft.com/office/powerpoint/2010/main" val="606950378"/>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r>
              <a:rPr lang="zh-CN" altLang="en-US" dirty="0" smtClean="0"/>
              <a:t>随机数</a:t>
            </a:r>
            <a:endParaRPr lang="en-US" altLang="zh-CN" dirty="0"/>
          </a:p>
        </p:txBody>
      </p:sp>
      <p:sp>
        <p:nvSpPr>
          <p:cNvPr id="112643" name="Rectangle 3"/>
          <p:cNvSpPr>
            <a:spLocks noGrp="1" noChangeArrowheads="1"/>
          </p:cNvSpPr>
          <p:nvPr>
            <p:ph type="body" idx="1"/>
          </p:nvPr>
        </p:nvSpPr>
        <p:spPr/>
        <p:txBody>
          <a:bodyPr/>
          <a:lstStyle/>
          <a:p>
            <a:pPr lvl="1"/>
            <a:r>
              <a:rPr lang="en-US" altLang="zh-CN" dirty="0">
                <a:latin typeface="Courier New" charset="0"/>
              </a:rPr>
              <a:t>from random import *</a:t>
            </a:r>
          </a:p>
          <a:p>
            <a:pPr lvl="1"/>
            <a:endParaRPr lang="en-US" altLang="zh-CN" dirty="0">
              <a:latin typeface="Courier New" charset="0"/>
            </a:endParaRPr>
          </a:p>
          <a:p>
            <a:pPr lvl="1"/>
            <a:r>
              <a:rPr lang="en-US" altLang="zh-CN" dirty="0" err="1" smtClean="0">
                <a:latin typeface="Courier New" charset="0"/>
              </a:rPr>
              <a:t>randint</a:t>
            </a:r>
            <a:r>
              <a:rPr lang="en-US" altLang="zh-CN" dirty="0" smtClean="0">
                <a:latin typeface="Courier New" charset="0"/>
              </a:rPr>
              <a:t>(</a:t>
            </a:r>
            <a:r>
              <a:rPr lang="zh-CN" altLang="en-US" b="1" dirty="0" smtClean="0">
                <a:latin typeface="Verdana" charset="0"/>
              </a:rPr>
              <a:t>最小值</a:t>
            </a:r>
            <a:r>
              <a:rPr lang="en-US" altLang="zh-CN" dirty="0" smtClean="0">
                <a:latin typeface="Courier New" charset="0"/>
              </a:rPr>
              <a:t>, </a:t>
            </a:r>
            <a:r>
              <a:rPr lang="zh-CN" altLang="en-US" b="1" dirty="0" smtClean="0">
                <a:latin typeface="Verdana" charset="0"/>
              </a:rPr>
              <a:t>最大值</a:t>
            </a:r>
            <a:r>
              <a:rPr lang="en-US" altLang="zh-CN" dirty="0" smtClean="0">
                <a:latin typeface="Courier New" charset="0"/>
              </a:rPr>
              <a:t>)</a:t>
            </a:r>
            <a:r>
              <a:rPr lang="en-US" altLang="zh-CN" dirty="0">
                <a:latin typeface="Courier New" charset="0"/>
              </a:rPr>
              <a:t/>
            </a:r>
            <a:br>
              <a:rPr lang="en-US" altLang="zh-CN" dirty="0">
                <a:latin typeface="Courier New" charset="0"/>
              </a:rPr>
            </a:br>
            <a:r>
              <a:rPr lang="zh-CN" altLang="en-US" dirty="0" smtClean="0"/>
              <a:t>产生</a:t>
            </a:r>
            <a:r>
              <a:rPr lang="zh-CN" altLang="en-US" b="1" dirty="0">
                <a:latin typeface="Verdana" charset="0"/>
              </a:rPr>
              <a:t>最小值</a:t>
            </a:r>
            <a:r>
              <a:rPr lang="zh-CN" altLang="en-US" dirty="0" smtClean="0"/>
              <a:t>和</a:t>
            </a:r>
            <a:r>
              <a:rPr lang="zh-CN" altLang="en-US" b="1" dirty="0">
                <a:latin typeface="Verdana" charset="0"/>
              </a:rPr>
              <a:t>最大值</a:t>
            </a:r>
            <a:r>
              <a:rPr lang="zh-CN" altLang="en-US" dirty="0" smtClean="0"/>
              <a:t>之间</a:t>
            </a:r>
            <a:r>
              <a:rPr lang="zh-CN" altLang="en-US" dirty="0"/>
              <a:t>（包含</a:t>
            </a:r>
            <a:r>
              <a:rPr lang="zh-CN" altLang="en-US" dirty="0" smtClean="0"/>
              <a:t>）的</a:t>
            </a:r>
            <a:r>
              <a:rPr lang="zh-CN" altLang="en-US" dirty="0"/>
              <a:t>随机</a:t>
            </a:r>
            <a:r>
              <a:rPr lang="zh-CN" altLang="en-US" dirty="0" smtClean="0"/>
              <a:t>值</a:t>
            </a:r>
            <a:endParaRPr lang="en-US" altLang="zh-CN" dirty="0" smtClean="0"/>
          </a:p>
          <a:p>
            <a:pPr lvl="1"/>
            <a:endParaRPr lang="en-US" altLang="zh-CN" dirty="0" smtClean="0"/>
          </a:p>
          <a:p>
            <a:pPr lvl="1"/>
            <a:r>
              <a:rPr lang="zh-CN" altLang="en-US" dirty="0" smtClean="0"/>
              <a:t>例子</a:t>
            </a:r>
            <a:r>
              <a:rPr lang="en-US" altLang="zh-CN" dirty="0" smtClean="0"/>
              <a:t>:</a:t>
            </a:r>
            <a:endParaRPr lang="en-US" altLang="zh-CN" dirty="0"/>
          </a:p>
          <a:p>
            <a:pPr lvl="1">
              <a:buFontTx/>
              <a:buNone/>
            </a:pPr>
            <a:r>
              <a:rPr lang="en-US" altLang="zh-CN" sz="800" dirty="0">
                <a:latin typeface="Courier New" charset="0"/>
              </a:rPr>
              <a:t>	</a:t>
            </a:r>
          </a:p>
          <a:p>
            <a:pPr lvl="1">
              <a:lnSpc>
                <a:spcPct val="80000"/>
              </a:lnSpc>
              <a:buFontTx/>
              <a:buNone/>
            </a:pPr>
            <a:r>
              <a:rPr lang="en-US" altLang="zh-CN" dirty="0">
                <a:latin typeface="Courier New" charset="0"/>
              </a:rPr>
              <a:t>	</a:t>
            </a:r>
            <a:r>
              <a:rPr lang="en-US" altLang="zh-CN" dirty="0" err="1">
                <a:latin typeface="Courier New" charset="0"/>
              </a:rPr>
              <a:t>coinflip</a:t>
            </a:r>
            <a:r>
              <a:rPr lang="en-US" altLang="zh-CN" dirty="0">
                <a:latin typeface="Courier New" charset="0"/>
              </a:rPr>
              <a:t> = </a:t>
            </a:r>
            <a:r>
              <a:rPr lang="en-US" altLang="zh-CN" b="1" dirty="0" err="1">
                <a:latin typeface="Courier New" charset="0"/>
              </a:rPr>
              <a:t>randint</a:t>
            </a:r>
            <a:r>
              <a:rPr lang="en-US" altLang="zh-CN" b="1" dirty="0">
                <a:latin typeface="Courier New" charset="0"/>
              </a:rPr>
              <a:t>(1, 2)</a:t>
            </a:r>
          </a:p>
          <a:p>
            <a:pPr lvl="1">
              <a:lnSpc>
                <a:spcPct val="80000"/>
              </a:lnSpc>
              <a:buFontTx/>
              <a:buNone/>
            </a:pPr>
            <a:r>
              <a:rPr lang="en-US" altLang="zh-CN" dirty="0">
                <a:latin typeface="Courier New" charset="0"/>
              </a:rPr>
              <a:t>	if </a:t>
            </a:r>
            <a:r>
              <a:rPr lang="en-US" altLang="zh-CN" dirty="0" err="1">
                <a:latin typeface="Courier New" charset="0"/>
              </a:rPr>
              <a:t>coinflip</a:t>
            </a:r>
            <a:r>
              <a:rPr lang="en-US" altLang="zh-CN" dirty="0">
                <a:latin typeface="Courier New" charset="0"/>
              </a:rPr>
              <a:t> == 1:</a:t>
            </a:r>
          </a:p>
          <a:p>
            <a:pPr lvl="1">
              <a:lnSpc>
                <a:spcPct val="80000"/>
              </a:lnSpc>
              <a:buFontTx/>
              <a:buNone/>
            </a:pPr>
            <a:r>
              <a:rPr lang="en-US" altLang="zh-CN" dirty="0">
                <a:latin typeface="Courier New" charset="0"/>
              </a:rPr>
              <a:t>	    print "Heads"</a:t>
            </a:r>
          </a:p>
          <a:p>
            <a:pPr lvl="1">
              <a:lnSpc>
                <a:spcPct val="80000"/>
              </a:lnSpc>
              <a:buFontTx/>
              <a:buNone/>
            </a:pPr>
            <a:r>
              <a:rPr lang="en-US" altLang="zh-CN" dirty="0">
                <a:latin typeface="Courier New" charset="0"/>
              </a:rPr>
              <a:t>	else:</a:t>
            </a:r>
          </a:p>
          <a:p>
            <a:pPr lvl="1">
              <a:lnSpc>
                <a:spcPct val="80000"/>
              </a:lnSpc>
              <a:buFontTx/>
              <a:buNone/>
            </a:pPr>
            <a:r>
              <a:rPr lang="en-US" altLang="zh-CN" dirty="0">
                <a:latin typeface="Courier New" charset="0"/>
              </a:rPr>
              <a:t>	    print "Tails"</a:t>
            </a:r>
          </a:p>
        </p:txBody>
      </p:sp>
      <p:sp>
        <p:nvSpPr>
          <p:cNvPr id="2" name="日期占位符 1"/>
          <p:cNvSpPr>
            <a:spLocks noGrp="1"/>
          </p:cNvSpPr>
          <p:nvPr>
            <p:ph type="dt" sz="half" idx="10"/>
          </p:nvPr>
        </p:nvSpPr>
        <p:spPr/>
        <p:txBody>
          <a:bodyPr/>
          <a:lstStyle/>
          <a:p>
            <a:fld id="{35D3251B-3571-BA49-8E9E-708351B7051A}" type="datetime1">
              <a:rPr kumimoji="1" lang="zh-CN" altLang="en-US" smtClean="0"/>
              <a:t>2017/11/22</a:t>
            </a:fld>
            <a:endParaRPr kumimoji="1" lang="zh-CN" altLang="en-US"/>
          </a:p>
        </p:txBody>
      </p:sp>
      <p:sp>
        <p:nvSpPr>
          <p:cNvPr id="3" name="幻灯片编号占位符 2"/>
          <p:cNvSpPr>
            <a:spLocks noGrp="1"/>
          </p:cNvSpPr>
          <p:nvPr>
            <p:ph type="sldNum" sz="quarter" idx="12"/>
          </p:nvPr>
        </p:nvSpPr>
        <p:spPr/>
        <p:txBody>
          <a:bodyPr/>
          <a:lstStyle/>
          <a:p>
            <a:fld id="{12924E00-6951-2E4A-9B91-938056433B77}" type="slidenum">
              <a:rPr kumimoji="1" lang="zh-CN" altLang="en-US" smtClean="0"/>
              <a:t>24</a:t>
            </a:fld>
            <a:endParaRPr kumimoji="1" lang="zh-CN" altLang="en-US"/>
          </a:p>
        </p:txBody>
      </p:sp>
    </p:spTree>
    <p:extLst>
      <p:ext uri="{BB962C8B-B14F-4D97-AF65-F5344CB8AC3E}">
        <p14:creationId xmlns:p14="http://schemas.microsoft.com/office/powerpoint/2010/main" val="4676797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body" idx="1"/>
          </p:nvPr>
        </p:nvSpPr>
        <p:spPr>
          <a:xfrm>
            <a:off x="162339" y="2057401"/>
            <a:ext cx="8842375" cy="4051300"/>
          </a:xfrm>
          <a:ln/>
          <a:extLs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p>
            <a:pPr marL="339725" indent="-339725" defTabSz="449263">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US" b="1" dirty="0" smtClean="0"/>
              <a:t>字符串</a:t>
            </a:r>
            <a:r>
              <a:rPr lang="en-GB" altLang="zh-CN" dirty="0" smtClean="0"/>
              <a:t>:</a:t>
            </a:r>
            <a:r>
              <a:rPr lang="zh-CN" altLang="en-US" dirty="0" smtClean="0"/>
              <a:t>一系列</a:t>
            </a:r>
            <a:r>
              <a:rPr lang="zh-CN" altLang="en-US" dirty="0"/>
              <a:t>文本</a:t>
            </a:r>
            <a:r>
              <a:rPr lang="zh-CN" altLang="en-US" dirty="0" smtClean="0"/>
              <a:t>字符</a:t>
            </a:r>
            <a:endParaRPr lang="en-GB" altLang="zh-CN" dirty="0"/>
          </a:p>
          <a:p>
            <a:pPr marL="739775" lvl="1" indent="-282575" defTabSz="449263">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US" dirty="0"/>
              <a:t>字符串</a:t>
            </a:r>
            <a:r>
              <a:rPr lang="zh-CN" altLang="en-US" dirty="0" smtClean="0"/>
              <a:t>以双引</a:t>
            </a:r>
            <a:r>
              <a:rPr lang="zh-CN" altLang="en-US" dirty="0"/>
              <a:t>号“</a:t>
            </a:r>
            <a:r>
              <a:rPr lang="zh-CN" altLang="en-US" dirty="0" smtClean="0"/>
              <a:t>或单引号‘字符</a:t>
            </a:r>
            <a:r>
              <a:rPr lang="zh-CN" altLang="en-US" dirty="0"/>
              <a:t>开头和</a:t>
            </a:r>
            <a:r>
              <a:rPr lang="zh-CN" altLang="en-US" dirty="0" smtClean="0"/>
              <a:t>结尾</a:t>
            </a:r>
            <a:endParaRPr lang="en-GB" altLang="zh-CN" sz="2000" dirty="0"/>
          </a:p>
          <a:p>
            <a:pPr marL="739775" lvl="1" indent="-282575" defTabSz="449263">
              <a:buFontTx/>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zh-CN" sz="700" dirty="0"/>
              <a:t/>
            </a:r>
            <a:br>
              <a:rPr lang="en-GB" altLang="zh-CN" sz="700" dirty="0"/>
            </a:br>
            <a:r>
              <a:rPr lang="en-GB" altLang="zh-CN" sz="2000" dirty="0">
                <a:latin typeface="Courier New" charset="0"/>
              </a:rPr>
              <a:t>"hello"</a:t>
            </a:r>
            <a:br>
              <a:rPr lang="en-GB" altLang="zh-CN" sz="2000" dirty="0">
                <a:latin typeface="Courier New" charset="0"/>
              </a:rPr>
            </a:br>
            <a:r>
              <a:rPr lang="en-GB" altLang="zh-CN" sz="2000" dirty="0">
                <a:latin typeface="Courier New" charset="0"/>
              </a:rPr>
              <a:t>"This is a string"</a:t>
            </a:r>
            <a:br>
              <a:rPr lang="en-GB" altLang="zh-CN" sz="2000" dirty="0">
                <a:latin typeface="Courier New" charset="0"/>
              </a:rPr>
            </a:br>
            <a:r>
              <a:rPr lang="en-GB" altLang="zh-CN" sz="2000" dirty="0">
                <a:latin typeface="Courier New" charset="0"/>
              </a:rPr>
              <a:t>"This, too, is a string.   It can be very long!"</a:t>
            </a:r>
          </a:p>
          <a:p>
            <a:pPr marL="739775" lvl="1" indent="-282575" defTabSz="449263">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altLang="zh-CN" sz="2000" dirty="0">
              <a:latin typeface="Courier New" charset="0"/>
            </a:endParaRPr>
          </a:p>
          <a:p>
            <a:pPr marL="339725" indent="-339725" defTabSz="449263">
              <a:spcBef>
                <a:spcPts val="6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US" dirty="0"/>
              <a:t>字符串可以用反斜杠表示特殊</a:t>
            </a:r>
            <a:r>
              <a:rPr lang="zh-CN" altLang="en-US" dirty="0" smtClean="0"/>
              <a:t>字符</a:t>
            </a:r>
            <a:endParaRPr lang="en-GB" altLang="zh-CN" dirty="0"/>
          </a:p>
          <a:p>
            <a:pPr marL="739775" lvl="1" indent="-282575" defTabSz="449263">
              <a:lnSpc>
                <a:spcPct val="80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zh-CN" sz="2000" dirty="0">
                <a:latin typeface="Courier New" charset="0"/>
              </a:rPr>
              <a:t>\"	</a:t>
            </a:r>
            <a:r>
              <a:rPr lang="zh-CN" altLang="en-US" dirty="0">
                <a:latin typeface="Courier New" charset="0"/>
              </a:rPr>
              <a:t>引号字符</a:t>
            </a:r>
            <a:endParaRPr lang="en-GB" altLang="zh-CN" sz="2000" dirty="0">
              <a:latin typeface="Courier New" charset="0"/>
            </a:endParaRPr>
          </a:p>
          <a:p>
            <a:pPr marL="739775" lvl="1" indent="-282575" defTabSz="449263">
              <a:lnSpc>
                <a:spcPct val="80000"/>
              </a:lnSpc>
              <a:spcBef>
                <a:spcPts val="5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zh-CN" sz="2000" dirty="0">
                <a:latin typeface="Courier New" charset="0"/>
              </a:rPr>
              <a:t>\t	</a:t>
            </a:r>
            <a:r>
              <a:rPr lang="zh-CN" altLang="en-US" sz="2000" dirty="0" smtClean="0">
                <a:latin typeface="Courier New" charset="0"/>
              </a:rPr>
              <a:t>制表符字符</a:t>
            </a:r>
            <a:endParaRPr lang="en-GB" altLang="zh-CN" sz="2000" dirty="0"/>
          </a:p>
          <a:p>
            <a:pPr marL="739775" lvl="1" indent="-282575" defTabSz="449263">
              <a:lnSpc>
                <a:spcPct val="80000"/>
              </a:lnSpc>
              <a:spcBef>
                <a:spcPts val="5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zh-CN" sz="2000" dirty="0">
                <a:latin typeface="Courier New" charset="0"/>
              </a:rPr>
              <a:t>\\	</a:t>
            </a:r>
            <a:r>
              <a:rPr lang="zh-CN" altLang="en-US" sz="2000" dirty="0" smtClean="0"/>
              <a:t>反斜杠字符</a:t>
            </a:r>
            <a:endParaRPr lang="en-GB" altLang="zh-CN" sz="2000" dirty="0"/>
          </a:p>
          <a:p>
            <a:pPr marL="739775" lvl="1" indent="-282575" defTabSz="449263">
              <a:lnSpc>
                <a:spcPct val="80000"/>
              </a:lnSpc>
              <a:spcBef>
                <a:spcPts val="5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altLang="zh-CN" sz="1000" dirty="0"/>
          </a:p>
          <a:p>
            <a:pPr marL="739775" lvl="1" indent="-282575" defTabSz="449263">
              <a:lnSpc>
                <a:spcPct val="80000"/>
              </a:lnSpc>
              <a:spcBef>
                <a:spcPts val="500"/>
              </a:spcBef>
              <a:buFontTx/>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zh-CN" sz="2000" dirty="0">
                <a:latin typeface="Courier New" charset="0"/>
              </a:rPr>
              <a:t>	"Bob said, \"Hello!\" to Susan."</a:t>
            </a:r>
          </a:p>
        </p:txBody>
      </p:sp>
      <p:sp>
        <p:nvSpPr>
          <p:cNvPr id="71683" name="Rectangle 3"/>
          <p:cNvSpPr>
            <a:spLocks noGrp="1" noChangeArrowheads="1"/>
          </p:cNvSpPr>
          <p:nvPr>
            <p:ph type="title"/>
          </p:nvPr>
        </p:nvSpPr>
        <p:spPr/>
        <p:txBody>
          <a:bodyPr/>
          <a:lstStyle/>
          <a:p>
            <a:r>
              <a:rPr lang="zh-CN" altLang="en-US" dirty="0" smtClean="0"/>
              <a:t>字符串（</a:t>
            </a:r>
            <a:r>
              <a:rPr lang="en-GB" altLang="zh-CN" dirty="0" smtClean="0"/>
              <a:t>Strings</a:t>
            </a:r>
            <a:r>
              <a:rPr lang="zh-CN" altLang="en-US" dirty="0" smtClean="0"/>
              <a:t>）</a:t>
            </a:r>
            <a:endParaRPr lang="en-US" altLang="zh-CN" dirty="0"/>
          </a:p>
        </p:txBody>
      </p:sp>
      <p:sp>
        <p:nvSpPr>
          <p:cNvPr id="2" name="日期占位符 1"/>
          <p:cNvSpPr>
            <a:spLocks noGrp="1"/>
          </p:cNvSpPr>
          <p:nvPr>
            <p:ph type="dt" sz="half" idx="10"/>
          </p:nvPr>
        </p:nvSpPr>
        <p:spPr/>
        <p:txBody>
          <a:bodyPr/>
          <a:lstStyle/>
          <a:p>
            <a:fld id="{429A732F-0D30-294F-8074-86695F525715}" type="datetime1">
              <a:rPr kumimoji="1" lang="zh-CN" altLang="en-US" smtClean="0"/>
              <a:t>2017/11/22</a:t>
            </a:fld>
            <a:endParaRPr kumimoji="1" lang="zh-CN" altLang="en-US"/>
          </a:p>
        </p:txBody>
      </p:sp>
      <p:sp>
        <p:nvSpPr>
          <p:cNvPr id="3" name="幻灯片编号占位符 2"/>
          <p:cNvSpPr>
            <a:spLocks noGrp="1"/>
          </p:cNvSpPr>
          <p:nvPr>
            <p:ph type="sldNum" sz="quarter" idx="12"/>
          </p:nvPr>
        </p:nvSpPr>
        <p:spPr/>
        <p:txBody>
          <a:bodyPr/>
          <a:lstStyle/>
          <a:p>
            <a:fld id="{12924E00-6951-2E4A-9B91-938056433B77}" type="slidenum">
              <a:rPr kumimoji="1" lang="zh-CN" altLang="en-US" smtClean="0"/>
              <a:t>25</a:t>
            </a:fld>
            <a:endParaRPr kumimoji="1" lang="zh-CN" altLang="en-US"/>
          </a:p>
        </p:txBody>
      </p:sp>
    </p:spTree>
    <p:extLst>
      <p:ext uri="{BB962C8B-B14F-4D97-AF65-F5344CB8AC3E}">
        <p14:creationId xmlns:p14="http://schemas.microsoft.com/office/powerpoint/2010/main" val="286327968"/>
      </p:ext>
    </p:extLst>
  </p:cSld>
  <p:clrMapOvr>
    <a:masterClrMapping/>
  </p:clrMapOvr>
  <p:transition/>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zh-CN" altLang="en-US" dirty="0" smtClean="0"/>
              <a:t>索引</a:t>
            </a:r>
            <a:endParaRPr lang="en-US" altLang="zh-CN" dirty="0"/>
          </a:p>
        </p:txBody>
      </p:sp>
      <p:sp>
        <p:nvSpPr>
          <p:cNvPr id="73731" name="Rectangle 3"/>
          <p:cNvSpPr>
            <a:spLocks noGrp="1" noChangeArrowheads="1"/>
          </p:cNvSpPr>
          <p:nvPr>
            <p:ph type="body" idx="1"/>
          </p:nvPr>
        </p:nvSpPr>
        <p:spPr/>
        <p:txBody>
          <a:bodyPr/>
          <a:lstStyle/>
          <a:p>
            <a:r>
              <a:rPr lang="zh-CN" altLang="en-US" dirty="0"/>
              <a:t>字符串中的字符使用索引进行</a:t>
            </a:r>
            <a:r>
              <a:rPr lang="zh-CN" altLang="en-US" dirty="0" smtClean="0"/>
              <a:t>编号</a:t>
            </a:r>
            <a:r>
              <a:rPr lang="en-US" altLang="zh-CN" dirty="0" smtClean="0"/>
              <a:t> :</a:t>
            </a:r>
          </a:p>
          <a:p>
            <a:pPr lvl="1">
              <a:buFontTx/>
              <a:buNone/>
            </a:pPr>
            <a:r>
              <a:rPr lang="en-US" altLang="zh-CN" dirty="0" smtClean="0">
                <a:latin typeface="Courier New" charset="0"/>
              </a:rPr>
              <a:t>	name = "P. Diddy"</a:t>
            </a:r>
          </a:p>
          <a:p>
            <a:pPr lvl="1">
              <a:buFontTx/>
              <a:buNone/>
            </a:pPr>
            <a:endParaRPr lang="en-US" altLang="zh-CN" dirty="0">
              <a:latin typeface="Courier New" charset="0"/>
            </a:endParaRPr>
          </a:p>
          <a:p>
            <a:pPr lvl="1">
              <a:buFontTx/>
              <a:buNone/>
            </a:pPr>
            <a:r>
              <a:rPr lang="en-US" altLang="zh-CN" dirty="0">
                <a:latin typeface="Courier New" charset="0"/>
              </a:rPr>
              <a:t>	</a:t>
            </a:r>
          </a:p>
          <a:p>
            <a:pPr lvl="1"/>
            <a:endParaRPr lang="en-US" altLang="zh-CN" dirty="0"/>
          </a:p>
          <a:p>
            <a:r>
              <a:rPr lang="zh-CN" altLang="en-US" dirty="0" smtClean="0"/>
              <a:t>访问</a:t>
            </a:r>
            <a:r>
              <a:rPr lang="zh-CN" altLang="en-US" dirty="0"/>
              <a:t>字符</a:t>
            </a:r>
            <a:r>
              <a:rPr lang="zh-CN" altLang="en-US" dirty="0" smtClean="0"/>
              <a:t>串中的单</a:t>
            </a:r>
            <a:r>
              <a:rPr lang="zh-CN" altLang="en-US" dirty="0"/>
              <a:t>个字符</a:t>
            </a:r>
            <a:r>
              <a:rPr lang="en-US" altLang="zh-CN" dirty="0" smtClean="0"/>
              <a:t>:</a:t>
            </a:r>
            <a:endParaRPr lang="en-US" altLang="zh-CN" dirty="0"/>
          </a:p>
          <a:p>
            <a:pPr lvl="1">
              <a:buFontTx/>
              <a:buNone/>
            </a:pPr>
            <a:r>
              <a:rPr lang="en-US" altLang="zh-CN" b="1" i="1" dirty="0"/>
              <a:t>	</a:t>
            </a:r>
            <a:r>
              <a:rPr lang="zh-CN" altLang="en-US" b="1" dirty="0" smtClean="0"/>
              <a:t>变量名</a:t>
            </a:r>
            <a:r>
              <a:rPr lang="en-US" altLang="zh-CN" dirty="0" smtClean="0">
                <a:latin typeface="Courier New" charset="0"/>
              </a:rPr>
              <a:t>[</a:t>
            </a:r>
            <a:r>
              <a:rPr lang="en-US" altLang="zh-CN" dirty="0" smtClean="0"/>
              <a:t> </a:t>
            </a:r>
            <a:r>
              <a:rPr lang="zh-CN" altLang="en-US" b="1" dirty="0" smtClean="0"/>
              <a:t>索引</a:t>
            </a:r>
            <a:r>
              <a:rPr lang="en-US" altLang="zh-CN" dirty="0" smtClean="0">
                <a:latin typeface="Courier New" charset="0"/>
              </a:rPr>
              <a:t>]</a:t>
            </a:r>
            <a:endParaRPr lang="en-US" altLang="zh-CN" dirty="0">
              <a:latin typeface="Courier New" charset="0"/>
            </a:endParaRPr>
          </a:p>
          <a:p>
            <a:pPr lvl="1"/>
            <a:endParaRPr lang="en-US" altLang="zh-CN" sz="1100" dirty="0"/>
          </a:p>
          <a:p>
            <a:pPr lvl="1">
              <a:buFontTx/>
              <a:buNone/>
            </a:pPr>
            <a:r>
              <a:rPr lang="en-US" altLang="zh-CN" dirty="0">
                <a:latin typeface="Courier New" charset="0"/>
              </a:rPr>
              <a:t>	print name, "starts with", </a:t>
            </a:r>
            <a:r>
              <a:rPr lang="en-US" altLang="zh-CN" b="1" dirty="0">
                <a:latin typeface="Courier New" charset="0"/>
              </a:rPr>
              <a:t>name[0]</a:t>
            </a:r>
          </a:p>
          <a:p>
            <a:pPr lvl="1">
              <a:buFontTx/>
              <a:buNone/>
            </a:pPr>
            <a:endParaRPr lang="en-US" altLang="zh-CN" sz="1100" dirty="0">
              <a:latin typeface="Courier New" charset="0"/>
            </a:endParaRPr>
          </a:p>
          <a:p>
            <a:pPr lvl="1">
              <a:buFontTx/>
              <a:buNone/>
            </a:pPr>
            <a:r>
              <a:rPr lang="en-US" altLang="zh-CN" dirty="0"/>
              <a:t>	</a:t>
            </a:r>
            <a:r>
              <a:rPr lang="zh-CN" altLang="en-US" dirty="0" smtClean="0"/>
              <a:t>输出</a:t>
            </a:r>
            <a:r>
              <a:rPr lang="en-US" altLang="zh-CN" dirty="0" smtClean="0"/>
              <a:t>:</a:t>
            </a:r>
            <a:endParaRPr lang="en-US" altLang="zh-CN" dirty="0"/>
          </a:p>
          <a:p>
            <a:pPr lvl="1">
              <a:buFontTx/>
              <a:buNone/>
            </a:pPr>
            <a:r>
              <a:rPr lang="en-US" altLang="zh-CN" dirty="0">
                <a:latin typeface="Courier New" charset="0"/>
              </a:rPr>
              <a:t>	P. Diddy starts with P</a:t>
            </a:r>
          </a:p>
        </p:txBody>
      </p:sp>
      <p:graphicFrame>
        <p:nvGraphicFramePr>
          <p:cNvPr id="73732" name="Group 4"/>
          <p:cNvGraphicFramePr>
            <a:graphicFrameLocks noGrp="1"/>
          </p:cNvGraphicFramePr>
          <p:nvPr>
            <p:extLst>
              <p:ext uri="{D42A27DB-BD31-4B8C-83A1-F6EECF244321}">
                <p14:modId xmlns:p14="http://schemas.microsoft.com/office/powerpoint/2010/main" val="745488016"/>
              </p:ext>
            </p:extLst>
          </p:nvPr>
        </p:nvGraphicFramePr>
        <p:xfrm>
          <a:off x="1540566" y="2978426"/>
          <a:ext cx="5862638" cy="838200"/>
        </p:xfrm>
        <a:graphic>
          <a:graphicData uri="http://schemas.openxmlformats.org/drawingml/2006/table">
            <a:tbl>
              <a:tblPr/>
              <a:tblGrid>
                <a:gridCol w="1260475"/>
                <a:gridCol w="574675"/>
                <a:gridCol w="576263"/>
                <a:gridCol w="574675"/>
                <a:gridCol w="574675"/>
                <a:gridCol w="576262"/>
                <a:gridCol w="574675"/>
                <a:gridCol w="576263"/>
                <a:gridCol w="574675"/>
              </a:tblGrid>
              <a:tr h="419100">
                <a:tc>
                  <a:txBody>
                    <a:bodyPr/>
                    <a:lstStyle>
                      <a:lvl1pPr>
                        <a:spcBef>
                          <a:spcPct val="20000"/>
                        </a:spcBef>
                        <a:defRPr sz="2000">
                          <a:solidFill>
                            <a:schemeClr val="tx1"/>
                          </a:solidFill>
                          <a:latin typeface="Tahoma" charset="0"/>
                        </a:defRPr>
                      </a:lvl1pPr>
                      <a:lvl2pPr>
                        <a:spcBef>
                          <a:spcPct val="20000"/>
                        </a:spcBef>
                        <a:defRPr sz="2000">
                          <a:solidFill>
                            <a:schemeClr val="tx1"/>
                          </a:solidFill>
                          <a:latin typeface="Tahoma" charset="0"/>
                        </a:defRPr>
                      </a:lvl2pPr>
                      <a:lvl3pPr>
                        <a:spcBef>
                          <a:spcPct val="20000"/>
                        </a:spcBef>
                        <a:defRPr>
                          <a:solidFill>
                            <a:schemeClr val="tx1"/>
                          </a:solidFill>
                          <a:latin typeface="Tahoma" charset="0"/>
                        </a:defRPr>
                      </a:lvl3pPr>
                      <a:lvl4pPr>
                        <a:spcBef>
                          <a:spcPct val="20000"/>
                        </a:spcBef>
                        <a:defRPr sz="1600">
                          <a:solidFill>
                            <a:schemeClr val="tx1"/>
                          </a:solidFill>
                          <a:latin typeface="Tahoma" charset="0"/>
                        </a:defRPr>
                      </a:lvl4pPr>
                      <a:lvl5pPr>
                        <a:spcBef>
                          <a:spcPct val="20000"/>
                        </a:spcBef>
                        <a:defRPr sz="1600">
                          <a:solidFill>
                            <a:schemeClr val="tx1"/>
                          </a:solidFill>
                          <a:latin typeface="Tahoma" charset="0"/>
                        </a:defRPr>
                      </a:lvl5pPr>
                      <a:lvl6pPr fontAlgn="base">
                        <a:spcBef>
                          <a:spcPct val="20000"/>
                        </a:spcBef>
                        <a:spcAft>
                          <a:spcPct val="0"/>
                        </a:spcAft>
                        <a:defRPr sz="1600">
                          <a:solidFill>
                            <a:schemeClr val="tx1"/>
                          </a:solidFill>
                          <a:latin typeface="Tahoma" charset="0"/>
                        </a:defRPr>
                      </a:lvl6pPr>
                      <a:lvl7pPr fontAlgn="base">
                        <a:spcBef>
                          <a:spcPct val="20000"/>
                        </a:spcBef>
                        <a:spcAft>
                          <a:spcPct val="0"/>
                        </a:spcAft>
                        <a:defRPr sz="1600">
                          <a:solidFill>
                            <a:schemeClr val="tx1"/>
                          </a:solidFill>
                          <a:latin typeface="Tahoma" charset="0"/>
                        </a:defRPr>
                      </a:lvl7pPr>
                      <a:lvl8pPr fontAlgn="base">
                        <a:spcBef>
                          <a:spcPct val="20000"/>
                        </a:spcBef>
                        <a:spcAft>
                          <a:spcPct val="0"/>
                        </a:spcAft>
                        <a:defRPr sz="1600">
                          <a:solidFill>
                            <a:schemeClr val="tx1"/>
                          </a:solidFill>
                          <a:latin typeface="Tahoma" charset="0"/>
                        </a:defRPr>
                      </a:lvl8pPr>
                      <a:lvl9pPr fontAlgn="base">
                        <a:spcBef>
                          <a:spcPct val="20000"/>
                        </a:spcBef>
                        <a:spcAft>
                          <a:spcPct val="0"/>
                        </a:spcAft>
                        <a:defRPr sz="1600">
                          <a:solidFill>
                            <a:schemeClr val="tx1"/>
                          </a:solidFill>
                          <a:latin typeface="Tahoma"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dirty="0" smtClean="0">
                          <a:ln>
                            <a:noFill/>
                          </a:ln>
                          <a:solidFill>
                            <a:srgbClr val="800000"/>
                          </a:solidFill>
                          <a:effectLst/>
                          <a:latin typeface="Tahoma" charset="0"/>
                        </a:rPr>
                        <a:t>索引</a:t>
                      </a:r>
                      <a:endParaRPr kumimoji="0" lang="en-US" altLang="zh-CN" sz="2000" b="0" i="0" u="none" strike="noStrike" cap="none" normalizeH="0" baseline="0" dirty="0">
                        <a:ln>
                          <a:noFill/>
                        </a:ln>
                        <a:solidFill>
                          <a:srgbClr val="800000"/>
                        </a:solidFill>
                        <a:effectLst/>
                        <a:latin typeface="Tahoma"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ahoma" charset="0"/>
                        </a:defRPr>
                      </a:lvl1pPr>
                      <a:lvl2pPr>
                        <a:spcBef>
                          <a:spcPct val="20000"/>
                        </a:spcBef>
                        <a:defRPr sz="2000">
                          <a:solidFill>
                            <a:schemeClr val="tx1"/>
                          </a:solidFill>
                          <a:latin typeface="Tahoma" charset="0"/>
                        </a:defRPr>
                      </a:lvl2pPr>
                      <a:lvl3pPr>
                        <a:spcBef>
                          <a:spcPct val="20000"/>
                        </a:spcBef>
                        <a:defRPr>
                          <a:solidFill>
                            <a:schemeClr val="tx1"/>
                          </a:solidFill>
                          <a:latin typeface="Tahoma" charset="0"/>
                        </a:defRPr>
                      </a:lvl3pPr>
                      <a:lvl4pPr>
                        <a:spcBef>
                          <a:spcPct val="20000"/>
                        </a:spcBef>
                        <a:defRPr sz="1600">
                          <a:solidFill>
                            <a:schemeClr val="tx1"/>
                          </a:solidFill>
                          <a:latin typeface="Tahoma" charset="0"/>
                        </a:defRPr>
                      </a:lvl4pPr>
                      <a:lvl5pPr>
                        <a:spcBef>
                          <a:spcPct val="20000"/>
                        </a:spcBef>
                        <a:defRPr sz="1600">
                          <a:solidFill>
                            <a:schemeClr val="tx1"/>
                          </a:solidFill>
                          <a:latin typeface="Tahoma" charset="0"/>
                        </a:defRPr>
                      </a:lvl5pPr>
                      <a:lvl6pPr fontAlgn="base">
                        <a:spcBef>
                          <a:spcPct val="20000"/>
                        </a:spcBef>
                        <a:spcAft>
                          <a:spcPct val="0"/>
                        </a:spcAft>
                        <a:defRPr sz="1600">
                          <a:solidFill>
                            <a:schemeClr val="tx1"/>
                          </a:solidFill>
                          <a:latin typeface="Tahoma" charset="0"/>
                        </a:defRPr>
                      </a:lvl6pPr>
                      <a:lvl7pPr fontAlgn="base">
                        <a:spcBef>
                          <a:spcPct val="20000"/>
                        </a:spcBef>
                        <a:spcAft>
                          <a:spcPct val="0"/>
                        </a:spcAft>
                        <a:defRPr sz="1600">
                          <a:solidFill>
                            <a:schemeClr val="tx1"/>
                          </a:solidFill>
                          <a:latin typeface="Tahoma" charset="0"/>
                        </a:defRPr>
                      </a:lvl7pPr>
                      <a:lvl8pPr fontAlgn="base">
                        <a:spcBef>
                          <a:spcPct val="20000"/>
                        </a:spcBef>
                        <a:spcAft>
                          <a:spcPct val="0"/>
                        </a:spcAft>
                        <a:defRPr sz="1600">
                          <a:solidFill>
                            <a:schemeClr val="tx1"/>
                          </a:solidFill>
                          <a:latin typeface="Tahoma" charset="0"/>
                        </a:defRPr>
                      </a:lvl8pPr>
                      <a:lvl9pPr fontAlgn="base">
                        <a:spcBef>
                          <a:spcPct val="20000"/>
                        </a:spcBef>
                        <a:spcAft>
                          <a:spcPct val="0"/>
                        </a:spcAft>
                        <a:defRPr sz="1600">
                          <a:solidFill>
                            <a:schemeClr val="tx1"/>
                          </a:solidFill>
                          <a:latin typeface="Tahoma"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rgbClr val="800000"/>
                          </a:solidFill>
                          <a:effectLst/>
                          <a:latin typeface="Tahoma"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ahoma" charset="0"/>
                        </a:defRPr>
                      </a:lvl1pPr>
                      <a:lvl2pPr>
                        <a:spcBef>
                          <a:spcPct val="20000"/>
                        </a:spcBef>
                        <a:defRPr sz="2000">
                          <a:solidFill>
                            <a:schemeClr val="tx1"/>
                          </a:solidFill>
                          <a:latin typeface="Tahoma" charset="0"/>
                        </a:defRPr>
                      </a:lvl2pPr>
                      <a:lvl3pPr>
                        <a:spcBef>
                          <a:spcPct val="20000"/>
                        </a:spcBef>
                        <a:defRPr>
                          <a:solidFill>
                            <a:schemeClr val="tx1"/>
                          </a:solidFill>
                          <a:latin typeface="Tahoma" charset="0"/>
                        </a:defRPr>
                      </a:lvl3pPr>
                      <a:lvl4pPr>
                        <a:spcBef>
                          <a:spcPct val="20000"/>
                        </a:spcBef>
                        <a:defRPr sz="1600">
                          <a:solidFill>
                            <a:schemeClr val="tx1"/>
                          </a:solidFill>
                          <a:latin typeface="Tahoma" charset="0"/>
                        </a:defRPr>
                      </a:lvl4pPr>
                      <a:lvl5pPr>
                        <a:spcBef>
                          <a:spcPct val="20000"/>
                        </a:spcBef>
                        <a:defRPr sz="1600">
                          <a:solidFill>
                            <a:schemeClr val="tx1"/>
                          </a:solidFill>
                          <a:latin typeface="Tahoma" charset="0"/>
                        </a:defRPr>
                      </a:lvl5pPr>
                      <a:lvl6pPr fontAlgn="base">
                        <a:spcBef>
                          <a:spcPct val="20000"/>
                        </a:spcBef>
                        <a:spcAft>
                          <a:spcPct val="0"/>
                        </a:spcAft>
                        <a:defRPr sz="1600">
                          <a:solidFill>
                            <a:schemeClr val="tx1"/>
                          </a:solidFill>
                          <a:latin typeface="Tahoma" charset="0"/>
                        </a:defRPr>
                      </a:lvl6pPr>
                      <a:lvl7pPr fontAlgn="base">
                        <a:spcBef>
                          <a:spcPct val="20000"/>
                        </a:spcBef>
                        <a:spcAft>
                          <a:spcPct val="0"/>
                        </a:spcAft>
                        <a:defRPr sz="1600">
                          <a:solidFill>
                            <a:schemeClr val="tx1"/>
                          </a:solidFill>
                          <a:latin typeface="Tahoma" charset="0"/>
                        </a:defRPr>
                      </a:lvl7pPr>
                      <a:lvl8pPr fontAlgn="base">
                        <a:spcBef>
                          <a:spcPct val="20000"/>
                        </a:spcBef>
                        <a:spcAft>
                          <a:spcPct val="0"/>
                        </a:spcAft>
                        <a:defRPr sz="1600">
                          <a:solidFill>
                            <a:schemeClr val="tx1"/>
                          </a:solidFill>
                          <a:latin typeface="Tahoma" charset="0"/>
                        </a:defRPr>
                      </a:lvl8pPr>
                      <a:lvl9pPr fontAlgn="base">
                        <a:spcBef>
                          <a:spcPct val="20000"/>
                        </a:spcBef>
                        <a:spcAft>
                          <a:spcPct val="0"/>
                        </a:spcAft>
                        <a:defRPr sz="1600">
                          <a:solidFill>
                            <a:schemeClr val="tx1"/>
                          </a:solidFill>
                          <a:latin typeface="Tahoma"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rgbClr val="800000"/>
                          </a:solidFill>
                          <a:effectLst/>
                          <a:latin typeface="Tahoma"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ahoma" charset="0"/>
                        </a:defRPr>
                      </a:lvl1pPr>
                      <a:lvl2pPr>
                        <a:spcBef>
                          <a:spcPct val="20000"/>
                        </a:spcBef>
                        <a:defRPr sz="2000">
                          <a:solidFill>
                            <a:schemeClr val="tx1"/>
                          </a:solidFill>
                          <a:latin typeface="Tahoma" charset="0"/>
                        </a:defRPr>
                      </a:lvl2pPr>
                      <a:lvl3pPr>
                        <a:spcBef>
                          <a:spcPct val="20000"/>
                        </a:spcBef>
                        <a:defRPr>
                          <a:solidFill>
                            <a:schemeClr val="tx1"/>
                          </a:solidFill>
                          <a:latin typeface="Tahoma" charset="0"/>
                        </a:defRPr>
                      </a:lvl3pPr>
                      <a:lvl4pPr>
                        <a:spcBef>
                          <a:spcPct val="20000"/>
                        </a:spcBef>
                        <a:defRPr sz="1600">
                          <a:solidFill>
                            <a:schemeClr val="tx1"/>
                          </a:solidFill>
                          <a:latin typeface="Tahoma" charset="0"/>
                        </a:defRPr>
                      </a:lvl4pPr>
                      <a:lvl5pPr>
                        <a:spcBef>
                          <a:spcPct val="20000"/>
                        </a:spcBef>
                        <a:defRPr sz="1600">
                          <a:solidFill>
                            <a:schemeClr val="tx1"/>
                          </a:solidFill>
                          <a:latin typeface="Tahoma" charset="0"/>
                        </a:defRPr>
                      </a:lvl5pPr>
                      <a:lvl6pPr fontAlgn="base">
                        <a:spcBef>
                          <a:spcPct val="20000"/>
                        </a:spcBef>
                        <a:spcAft>
                          <a:spcPct val="0"/>
                        </a:spcAft>
                        <a:defRPr sz="1600">
                          <a:solidFill>
                            <a:schemeClr val="tx1"/>
                          </a:solidFill>
                          <a:latin typeface="Tahoma" charset="0"/>
                        </a:defRPr>
                      </a:lvl6pPr>
                      <a:lvl7pPr fontAlgn="base">
                        <a:spcBef>
                          <a:spcPct val="20000"/>
                        </a:spcBef>
                        <a:spcAft>
                          <a:spcPct val="0"/>
                        </a:spcAft>
                        <a:defRPr sz="1600">
                          <a:solidFill>
                            <a:schemeClr val="tx1"/>
                          </a:solidFill>
                          <a:latin typeface="Tahoma" charset="0"/>
                        </a:defRPr>
                      </a:lvl7pPr>
                      <a:lvl8pPr fontAlgn="base">
                        <a:spcBef>
                          <a:spcPct val="20000"/>
                        </a:spcBef>
                        <a:spcAft>
                          <a:spcPct val="0"/>
                        </a:spcAft>
                        <a:defRPr sz="1600">
                          <a:solidFill>
                            <a:schemeClr val="tx1"/>
                          </a:solidFill>
                          <a:latin typeface="Tahoma" charset="0"/>
                        </a:defRPr>
                      </a:lvl8pPr>
                      <a:lvl9pPr fontAlgn="base">
                        <a:spcBef>
                          <a:spcPct val="20000"/>
                        </a:spcBef>
                        <a:spcAft>
                          <a:spcPct val="0"/>
                        </a:spcAft>
                        <a:defRPr sz="1600">
                          <a:solidFill>
                            <a:schemeClr val="tx1"/>
                          </a:solidFill>
                          <a:latin typeface="Tahoma"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rgbClr val="800000"/>
                          </a:solidFill>
                          <a:effectLst/>
                          <a:latin typeface="Tahoma" charset="0"/>
                        </a:rPr>
                        <a:t>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ahoma" charset="0"/>
                        </a:defRPr>
                      </a:lvl1pPr>
                      <a:lvl2pPr>
                        <a:spcBef>
                          <a:spcPct val="20000"/>
                        </a:spcBef>
                        <a:defRPr sz="2000">
                          <a:solidFill>
                            <a:schemeClr val="tx1"/>
                          </a:solidFill>
                          <a:latin typeface="Tahoma" charset="0"/>
                        </a:defRPr>
                      </a:lvl2pPr>
                      <a:lvl3pPr>
                        <a:spcBef>
                          <a:spcPct val="20000"/>
                        </a:spcBef>
                        <a:defRPr>
                          <a:solidFill>
                            <a:schemeClr val="tx1"/>
                          </a:solidFill>
                          <a:latin typeface="Tahoma" charset="0"/>
                        </a:defRPr>
                      </a:lvl3pPr>
                      <a:lvl4pPr>
                        <a:spcBef>
                          <a:spcPct val="20000"/>
                        </a:spcBef>
                        <a:defRPr sz="1600">
                          <a:solidFill>
                            <a:schemeClr val="tx1"/>
                          </a:solidFill>
                          <a:latin typeface="Tahoma" charset="0"/>
                        </a:defRPr>
                      </a:lvl4pPr>
                      <a:lvl5pPr>
                        <a:spcBef>
                          <a:spcPct val="20000"/>
                        </a:spcBef>
                        <a:defRPr sz="1600">
                          <a:solidFill>
                            <a:schemeClr val="tx1"/>
                          </a:solidFill>
                          <a:latin typeface="Tahoma" charset="0"/>
                        </a:defRPr>
                      </a:lvl5pPr>
                      <a:lvl6pPr fontAlgn="base">
                        <a:spcBef>
                          <a:spcPct val="20000"/>
                        </a:spcBef>
                        <a:spcAft>
                          <a:spcPct val="0"/>
                        </a:spcAft>
                        <a:defRPr sz="1600">
                          <a:solidFill>
                            <a:schemeClr val="tx1"/>
                          </a:solidFill>
                          <a:latin typeface="Tahoma" charset="0"/>
                        </a:defRPr>
                      </a:lvl6pPr>
                      <a:lvl7pPr fontAlgn="base">
                        <a:spcBef>
                          <a:spcPct val="20000"/>
                        </a:spcBef>
                        <a:spcAft>
                          <a:spcPct val="0"/>
                        </a:spcAft>
                        <a:defRPr sz="1600">
                          <a:solidFill>
                            <a:schemeClr val="tx1"/>
                          </a:solidFill>
                          <a:latin typeface="Tahoma" charset="0"/>
                        </a:defRPr>
                      </a:lvl7pPr>
                      <a:lvl8pPr fontAlgn="base">
                        <a:spcBef>
                          <a:spcPct val="20000"/>
                        </a:spcBef>
                        <a:spcAft>
                          <a:spcPct val="0"/>
                        </a:spcAft>
                        <a:defRPr sz="1600">
                          <a:solidFill>
                            <a:schemeClr val="tx1"/>
                          </a:solidFill>
                          <a:latin typeface="Tahoma" charset="0"/>
                        </a:defRPr>
                      </a:lvl8pPr>
                      <a:lvl9pPr fontAlgn="base">
                        <a:spcBef>
                          <a:spcPct val="20000"/>
                        </a:spcBef>
                        <a:spcAft>
                          <a:spcPct val="0"/>
                        </a:spcAft>
                        <a:defRPr sz="1600">
                          <a:solidFill>
                            <a:schemeClr val="tx1"/>
                          </a:solidFill>
                          <a:latin typeface="Tahoma"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rgbClr val="800000"/>
                          </a:solidFill>
                          <a:effectLst/>
                          <a:latin typeface="Tahoma" charset="0"/>
                        </a:rPr>
                        <a:t>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ahoma" charset="0"/>
                        </a:defRPr>
                      </a:lvl1pPr>
                      <a:lvl2pPr>
                        <a:spcBef>
                          <a:spcPct val="20000"/>
                        </a:spcBef>
                        <a:defRPr sz="2000">
                          <a:solidFill>
                            <a:schemeClr val="tx1"/>
                          </a:solidFill>
                          <a:latin typeface="Tahoma" charset="0"/>
                        </a:defRPr>
                      </a:lvl2pPr>
                      <a:lvl3pPr>
                        <a:spcBef>
                          <a:spcPct val="20000"/>
                        </a:spcBef>
                        <a:defRPr>
                          <a:solidFill>
                            <a:schemeClr val="tx1"/>
                          </a:solidFill>
                          <a:latin typeface="Tahoma" charset="0"/>
                        </a:defRPr>
                      </a:lvl3pPr>
                      <a:lvl4pPr>
                        <a:spcBef>
                          <a:spcPct val="20000"/>
                        </a:spcBef>
                        <a:defRPr sz="1600">
                          <a:solidFill>
                            <a:schemeClr val="tx1"/>
                          </a:solidFill>
                          <a:latin typeface="Tahoma" charset="0"/>
                        </a:defRPr>
                      </a:lvl4pPr>
                      <a:lvl5pPr>
                        <a:spcBef>
                          <a:spcPct val="20000"/>
                        </a:spcBef>
                        <a:defRPr sz="1600">
                          <a:solidFill>
                            <a:schemeClr val="tx1"/>
                          </a:solidFill>
                          <a:latin typeface="Tahoma" charset="0"/>
                        </a:defRPr>
                      </a:lvl5pPr>
                      <a:lvl6pPr fontAlgn="base">
                        <a:spcBef>
                          <a:spcPct val="20000"/>
                        </a:spcBef>
                        <a:spcAft>
                          <a:spcPct val="0"/>
                        </a:spcAft>
                        <a:defRPr sz="1600">
                          <a:solidFill>
                            <a:schemeClr val="tx1"/>
                          </a:solidFill>
                          <a:latin typeface="Tahoma" charset="0"/>
                        </a:defRPr>
                      </a:lvl6pPr>
                      <a:lvl7pPr fontAlgn="base">
                        <a:spcBef>
                          <a:spcPct val="20000"/>
                        </a:spcBef>
                        <a:spcAft>
                          <a:spcPct val="0"/>
                        </a:spcAft>
                        <a:defRPr sz="1600">
                          <a:solidFill>
                            <a:schemeClr val="tx1"/>
                          </a:solidFill>
                          <a:latin typeface="Tahoma" charset="0"/>
                        </a:defRPr>
                      </a:lvl7pPr>
                      <a:lvl8pPr fontAlgn="base">
                        <a:spcBef>
                          <a:spcPct val="20000"/>
                        </a:spcBef>
                        <a:spcAft>
                          <a:spcPct val="0"/>
                        </a:spcAft>
                        <a:defRPr sz="1600">
                          <a:solidFill>
                            <a:schemeClr val="tx1"/>
                          </a:solidFill>
                          <a:latin typeface="Tahoma" charset="0"/>
                        </a:defRPr>
                      </a:lvl8pPr>
                      <a:lvl9pPr fontAlgn="base">
                        <a:spcBef>
                          <a:spcPct val="20000"/>
                        </a:spcBef>
                        <a:spcAft>
                          <a:spcPct val="0"/>
                        </a:spcAft>
                        <a:defRPr sz="1600">
                          <a:solidFill>
                            <a:schemeClr val="tx1"/>
                          </a:solidFill>
                          <a:latin typeface="Tahoma"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rgbClr val="800000"/>
                          </a:solidFill>
                          <a:effectLst/>
                          <a:latin typeface="Tahoma" charset="0"/>
                        </a:rPr>
                        <a:t>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ahoma" charset="0"/>
                        </a:defRPr>
                      </a:lvl1pPr>
                      <a:lvl2pPr>
                        <a:spcBef>
                          <a:spcPct val="20000"/>
                        </a:spcBef>
                        <a:defRPr sz="2000">
                          <a:solidFill>
                            <a:schemeClr val="tx1"/>
                          </a:solidFill>
                          <a:latin typeface="Tahoma" charset="0"/>
                        </a:defRPr>
                      </a:lvl2pPr>
                      <a:lvl3pPr>
                        <a:spcBef>
                          <a:spcPct val="20000"/>
                        </a:spcBef>
                        <a:defRPr>
                          <a:solidFill>
                            <a:schemeClr val="tx1"/>
                          </a:solidFill>
                          <a:latin typeface="Tahoma" charset="0"/>
                        </a:defRPr>
                      </a:lvl3pPr>
                      <a:lvl4pPr>
                        <a:spcBef>
                          <a:spcPct val="20000"/>
                        </a:spcBef>
                        <a:defRPr sz="1600">
                          <a:solidFill>
                            <a:schemeClr val="tx1"/>
                          </a:solidFill>
                          <a:latin typeface="Tahoma" charset="0"/>
                        </a:defRPr>
                      </a:lvl4pPr>
                      <a:lvl5pPr>
                        <a:spcBef>
                          <a:spcPct val="20000"/>
                        </a:spcBef>
                        <a:defRPr sz="1600">
                          <a:solidFill>
                            <a:schemeClr val="tx1"/>
                          </a:solidFill>
                          <a:latin typeface="Tahoma" charset="0"/>
                        </a:defRPr>
                      </a:lvl5pPr>
                      <a:lvl6pPr fontAlgn="base">
                        <a:spcBef>
                          <a:spcPct val="20000"/>
                        </a:spcBef>
                        <a:spcAft>
                          <a:spcPct val="0"/>
                        </a:spcAft>
                        <a:defRPr sz="1600">
                          <a:solidFill>
                            <a:schemeClr val="tx1"/>
                          </a:solidFill>
                          <a:latin typeface="Tahoma" charset="0"/>
                        </a:defRPr>
                      </a:lvl6pPr>
                      <a:lvl7pPr fontAlgn="base">
                        <a:spcBef>
                          <a:spcPct val="20000"/>
                        </a:spcBef>
                        <a:spcAft>
                          <a:spcPct val="0"/>
                        </a:spcAft>
                        <a:defRPr sz="1600">
                          <a:solidFill>
                            <a:schemeClr val="tx1"/>
                          </a:solidFill>
                          <a:latin typeface="Tahoma" charset="0"/>
                        </a:defRPr>
                      </a:lvl7pPr>
                      <a:lvl8pPr fontAlgn="base">
                        <a:spcBef>
                          <a:spcPct val="20000"/>
                        </a:spcBef>
                        <a:spcAft>
                          <a:spcPct val="0"/>
                        </a:spcAft>
                        <a:defRPr sz="1600">
                          <a:solidFill>
                            <a:schemeClr val="tx1"/>
                          </a:solidFill>
                          <a:latin typeface="Tahoma" charset="0"/>
                        </a:defRPr>
                      </a:lvl8pPr>
                      <a:lvl9pPr fontAlgn="base">
                        <a:spcBef>
                          <a:spcPct val="20000"/>
                        </a:spcBef>
                        <a:spcAft>
                          <a:spcPct val="0"/>
                        </a:spcAft>
                        <a:defRPr sz="1600">
                          <a:solidFill>
                            <a:schemeClr val="tx1"/>
                          </a:solidFill>
                          <a:latin typeface="Tahoma"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rgbClr val="800000"/>
                          </a:solidFill>
                          <a:effectLst/>
                          <a:latin typeface="Tahoma" charset="0"/>
                        </a:rPr>
                        <a:t>5</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ahoma" charset="0"/>
                        </a:defRPr>
                      </a:lvl1pPr>
                      <a:lvl2pPr>
                        <a:spcBef>
                          <a:spcPct val="20000"/>
                        </a:spcBef>
                        <a:defRPr sz="2000">
                          <a:solidFill>
                            <a:schemeClr val="tx1"/>
                          </a:solidFill>
                          <a:latin typeface="Tahoma" charset="0"/>
                        </a:defRPr>
                      </a:lvl2pPr>
                      <a:lvl3pPr>
                        <a:spcBef>
                          <a:spcPct val="20000"/>
                        </a:spcBef>
                        <a:defRPr>
                          <a:solidFill>
                            <a:schemeClr val="tx1"/>
                          </a:solidFill>
                          <a:latin typeface="Tahoma" charset="0"/>
                        </a:defRPr>
                      </a:lvl3pPr>
                      <a:lvl4pPr>
                        <a:spcBef>
                          <a:spcPct val="20000"/>
                        </a:spcBef>
                        <a:defRPr sz="1600">
                          <a:solidFill>
                            <a:schemeClr val="tx1"/>
                          </a:solidFill>
                          <a:latin typeface="Tahoma" charset="0"/>
                        </a:defRPr>
                      </a:lvl4pPr>
                      <a:lvl5pPr>
                        <a:spcBef>
                          <a:spcPct val="20000"/>
                        </a:spcBef>
                        <a:defRPr sz="1600">
                          <a:solidFill>
                            <a:schemeClr val="tx1"/>
                          </a:solidFill>
                          <a:latin typeface="Tahoma" charset="0"/>
                        </a:defRPr>
                      </a:lvl5pPr>
                      <a:lvl6pPr fontAlgn="base">
                        <a:spcBef>
                          <a:spcPct val="20000"/>
                        </a:spcBef>
                        <a:spcAft>
                          <a:spcPct val="0"/>
                        </a:spcAft>
                        <a:defRPr sz="1600">
                          <a:solidFill>
                            <a:schemeClr val="tx1"/>
                          </a:solidFill>
                          <a:latin typeface="Tahoma" charset="0"/>
                        </a:defRPr>
                      </a:lvl6pPr>
                      <a:lvl7pPr fontAlgn="base">
                        <a:spcBef>
                          <a:spcPct val="20000"/>
                        </a:spcBef>
                        <a:spcAft>
                          <a:spcPct val="0"/>
                        </a:spcAft>
                        <a:defRPr sz="1600">
                          <a:solidFill>
                            <a:schemeClr val="tx1"/>
                          </a:solidFill>
                          <a:latin typeface="Tahoma" charset="0"/>
                        </a:defRPr>
                      </a:lvl7pPr>
                      <a:lvl8pPr fontAlgn="base">
                        <a:spcBef>
                          <a:spcPct val="20000"/>
                        </a:spcBef>
                        <a:spcAft>
                          <a:spcPct val="0"/>
                        </a:spcAft>
                        <a:defRPr sz="1600">
                          <a:solidFill>
                            <a:schemeClr val="tx1"/>
                          </a:solidFill>
                          <a:latin typeface="Tahoma" charset="0"/>
                        </a:defRPr>
                      </a:lvl8pPr>
                      <a:lvl9pPr fontAlgn="base">
                        <a:spcBef>
                          <a:spcPct val="20000"/>
                        </a:spcBef>
                        <a:spcAft>
                          <a:spcPct val="0"/>
                        </a:spcAft>
                        <a:defRPr sz="1600">
                          <a:solidFill>
                            <a:schemeClr val="tx1"/>
                          </a:solidFill>
                          <a:latin typeface="Tahoma"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rgbClr val="800000"/>
                          </a:solidFill>
                          <a:effectLst/>
                          <a:latin typeface="Tahoma" charset="0"/>
                        </a:rPr>
                        <a:t>6</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ahoma" charset="0"/>
                        </a:defRPr>
                      </a:lvl1pPr>
                      <a:lvl2pPr>
                        <a:spcBef>
                          <a:spcPct val="20000"/>
                        </a:spcBef>
                        <a:defRPr sz="2000">
                          <a:solidFill>
                            <a:schemeClr val="tx1"/>
                          </a:solidFill>
                          <a:latin typeface="Tahoma" charset="0"/>
                        </a:defRPr>
                      </a:lvl2pPr>
                      <a:lvl3pPr>
                        <a:spcBef>
                          <a:spcPct val="20000"/>
                        </a:spcBef>
                        <a:defRPr>
                          <a:solidFill>
                            <a:schemeClr val="tx1"/>
                          </a:solidFill>
                          <a:latin typeface="Tahoma" charset="0"/>
                        </a:defRPr>
                      </a:lvl3pPr>
                      <a:lvl4pPr>
                        <a:spcBef>
                          <a:spcPct val="20000"/>
                        </a:spcBef>
                        <a:defRPr sz="1600">
                          <a:solidFill>
                            <a:schemeClr val="tx1"/>
                          </a:solidFill>
                          <a:latin typeface="Tahoma" charset="0"/>
                        </a:defRPr>
                      </a:lvl4pPr>
                      <a:lvl5pPr>
                        <a:spcBef>
                          <a:spcPct val="20000"/>
                        </a:spcBef>
                        <a:defRPr sz="1600">
                          <a:solidFill>
                            <a:schemeClr val="tx1"/>
                          </a:solidFill>
                          <a:latin typeface="Tahoma" charset="0"/>
                        </a:defRPr>
                      </a:lvl5pPr>
                      <a:lvl6pPr fontAlgn="base">
                        <a:spcBef>
                          <a:spcPct val="20000"/>
                        </a:spcBef>
                        <a:spcAft>
                          <a:spcPct val="0"/>
                        </a:spcAft>
                        <a:defRPr sz="1600">
                          <a:solidFill>
                            <a:schemeClr val="tx1"/>
                          </a:solidFill>
                          <a:latin typeface="Tahoma" charset="0"/>
                        </a:defRPr>
                      </a:lvl6pPr>
                      <a:lvl7pPr fontAlgn="base">
                        <a:spcBef>
                          <a:spcPct val="20000"/>
                        </a:spcBef>
                        <a:spcAft>
                          <a:spcPct val="0"/>
                        </a:spcAft>
                        <a:defRPr sz="1600">
                          <a:solidFill>
                            <a:schemeClr val="tx1"/>
                          </a:solidFill>
                          <a:latin typeface="Tahoma" charset="0"/>
                        </a:defRPr>
                      </a:lvl7pPr>
                      <a:lvl8pPr fontAlgn="base">
                        <a:spcBef>
                          <a:spcPct val="20000"/>
                        </a:spcBef>
                        <a:spcAft>
                          <a:spcPct val="0"/>
                        </a:spcAft>
                        <a:defRPr sz="1600">
                          <a:solidFill>
                            <a:schemeClr val="tx1"/>
                          </a:solidFill>
                          <a:latin typeface="Tahoma" charset="0"/>
                        </a:defRPr>
                      </a:lvl8pPr>
                      <a:lvl9pPr fontAlgn="base">
                        <a:spcBef>
                          <a:spcPct val="20000"/>
                        </a:spcBef>
                        <a:spcAft>
                          <a:spcPct val="0"/>
                        </a:spcAft>
                        <a:defRPr sz="1600">
                          <a:solidFill>
                            <a:schemeClr val="tx1"/>
                          </a:solidFill>
                          <a:latin typeface="Tahoma"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rgbClr val="800000"/>
                          </a:solidFill>
                          <a:effectLst/>
                          <a:latin typeface="Tahoma" charset="0"/>
                        </a:rPr>
                        <a:t>7</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9100">
                <a:tc>
                  <a:txBody>
                    <a:bodyPr/>
                    <a:lstStyle>
                      <a:lvl1pPr>
                        <a:spcBef>
                          <a:spcPct val="20000"/>
                        </a:spcBef>
                        <a:defRPr sz="2000">
                          <a:solidFill>
                            <a:schemeClr val="tx1"/>
                          </a:solidFill>
                          <a:latin typeface="Tahoma" charset="0"/>
                        </a:defRPr>
                      </a:lvl1pPr>
                      <a:lvl2pPr>
                        <a:spcBef>
                          <a:spcPct val="20000"/>
                        </a:spcBef>
                        <a:defRPr sz="2000">
                          <a:solidFill>
                            <a:schemeClr val="tx1"/>
                          </a:solidFill>
                          <a:latin typeface="Tahoma" charset="0"/>
                        </a:defRPr>
                      </a:lvl2pPr>
                      <a:lvl3pPr>
                        <a:spcBef>
                          <a:spcPct val="20000"/>
                        </a:spcBef>
                        <a:defRPr>
                          <a:solidFill>
                            <a:schemeClr val="tx1"/>
                          </a:solidFill>
                          <a:latin typeface="Tahoma" charset="0"/>
                        </a:defRPr>
                      </a:lvl3pPr>
                      <a:lvl4pPr>
                        <a:spcBef>
                          <a:spcPct val="20000"/>
                        </a:spcBef>
                        <a:defRPr sz="1600">
                          <a:solidFill>
                            <a:schemeClr val="tx1"/>
                          </a:solidFill>
                          <a:latin typeface="Tahoma" charset="0"/>
                        </a:defRPr>
                      </a:lvl4pPr>
                      <a:lvl5pPr>
                        <a:spcBef>
                          <a:spcPct val="20000"/>
                        </a:spcBef>
                        <a:defRPr sz="1600">
                          <a:solidFill>
                            <a:schemeClr val="tx1"/>
                          </a:solidFill>
                          <a:latin typeface="Tahoma" charset="0"/>
                        </a:defRPr>
                      </a:lvl5pPr>
                      <a:lvl6pPr fontAlgn="base">
                        <a:spcBef>
                          <a:spcPct val="20000"/>
                        </a:spcBef>
                        <a:spcAft>
                          <a:spcPct val="0"/>
                        </a:spcAft>
                        <a:defRPr sz="1600">
                          <a:solidFill>
                            <a:schemeClr val="tx1"/>
                          </a:solidFill>
                          <a:latin typeface="Tahoma" charset="0"/>
                        </a:defRPr>
                      </a:lvl6pPr>
                      <a:lvl7pPr fontAlgn="base">
                        <a:spcBef>
                          <a:spcPct val="20000"/>
                        </a:spcBef>
                        <a:spcAft>
                          <a:spcPct val="0"/>
                        </a:spcAft>
                        <a:defRPr sz="1600">
                          <a:solidFill>
                            <a:schemeClr val="tx1"/>
                          </a:solidFill>
                          <a:latin typeface="Tahoma" charset="0"/>
                        </a:defRPr>
                      </a:lvl7pPr>
                      <a:lvl8pPr fontAlgn="base">
                        <a:spcBef>
                          <a:spcPct val="20000"/>
                        </a:spcBef>
                        <a:spcAft>
                          <a:spcPct val="0"/>
                        </a:spcAft>
                        <a:defRPr sz="1600">
                          <a:solidFill>
                            <a:schemeClr val="tx1"/>
                          </a:solidFill>
                          <a:latin typeface="Tahoma" charset="0"/>
                        </a:defRPr>
                      </a:lvl8pPr>
                      <a:lvl9pPr fontAlgn="base">
                        <a:spcBef>
                          <a:spcPct val="20000"/>
                        </a:spcBef>
                        <a:spcAft>
                          <a:spcPct val="0"/>
                        </a:spcAft>
                        <a:defRPr sz="1600">
                          <a:solidFill>
                            <a:schemeClr val="tx1"/>
                          </a:solidFill>
                          <a:latin typeface="Tahoma"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dirty="0" smtClean="0">
                          <a:ln>
                            <a:noFill/>
                          </a:ln>
                          <a:solidFill>
                            <a:schemeClr val="tx1"/>
                          </a:solidFill>
                          <a:effectLst/>
                          <a:latin typeface="Tahoma" charset="0"/>
                        </a:rPr>
                        <a:t>字符</a:t>
                      </a:r>
                      <a:endParaRPr kumimoji="0" lang="en-US" altLang="zh-CN" sz="2000" b="0" i="0" u="none" strike="noStrike" cap="none" normalizeH="0" baseline="0" dirty="0">
                        <a:ln>
                          <a:noFill/>
                        </a:ln>
                        <a:solidFill>
                          <a:schemeClr val="tx1"/>
                        </a:solidFill>
                        <a:effectLst/>
                        <a:latin typeface="Tahoma"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ahoma" charset="0"/>
                        </a:defRPr>
                      </a:lvl1pPr>
                      <a:lvl2pPr>
                        <a:spcBef>
                          <a:spcPct val="20000"/>
                        </a:spcBef>
                        <a:defRPr sz="2000">
                          <a:solidFill>
                            <a:schemeClr val="tx1"/>
                          </a:solidFill>
                          <a:latin typeface="Tahoma" charset="0"/>
                        </a:defRPr>
                      </a:lvl2pPr>
                      <a:lvl3pPr>
                        <a:spcBef>
                          <a:spcPct val="20000"/>
                        </a:spcBef>
                        <a:defRPr>
                          <a:solidFill>
                            <a:schemeClr val="tx1"/>
                          </a:solidFill>
                          <a:latin typeface="Tahoma" charset="0"/>
                        </a:defRPr>
                      </a:lvl3pPr>
                      <a:lvl4pPr>
                        <a:spcBef>
                          <a:spcPct val="20000"/>
                        </a:spcBef>
                        <a:defRPr sz="1600">
                          <a:solidFill>
                            <a:schemeClr val="tx1"/>
                          </a:solidFill>
                          <a:latin typeface="Tahoma" charset="0"/>
                        </a:defRPr>
                      </a:lvl4pPr>
                      <a:lvl5pPr>
                        <a:spcBef>
                          <a:spcPct val="20000"/>
                        </a:spcBef>
                        <a:defRPr sz="1600">
                          <a:solidFill>
                            <a:schemeClr val="tx1"/>
                          </a:solidFill>
                          <a:latin typeface="Tahoma" charset="0"/>
                        </a:defRPr>
                      </a:lvl5pPr>
                      <a:lvl6pPr fontAlgn="base">
                        <a:spcBef>
                          <a:spcPct val="20000"/>
                        </a:spcBef>
                        <a:spcAft>
                          <a:spcPct val="0"/>
                        </a:spcAft>
                        <a:defRPr sz="1600">
                          <a:solidFill>
                            <a:schemeClr val="tx1"/>
                          </a:solidFill>
                          <a:latin typeface="Tahoma" charset="0"/>
                        </a:defRPr>
                      </a:lvl6pPr>
                      <a:lvl7pPr fontAlgn="base">
                        <a:spcBef>
                          <a:spcPct val="20000"/>
                        </a:spcBef>
                        <a:spcAft>
                          <a:spcPct val="0"/>
                        </a:spcAft>
                        <a:defRPr sz="1600">
                          <a:solidFill>
                            <a:schemeClr val="tx1"/>
                          </a:solidFill>
                          <a:latin typeface="Tahoma" charset="0"/>
                        </a:defRPr>
                      </a:lvl7pPr>
                      <a:lvl8pPr fontAlgn="base">
                        <a:spcBef>
                          <a:spcPct val="20000"/>
                        </a:spcBef>
                        <a:spcAft>
                          <a:spcPct val="0"/>
                        </a:spcAft>
                        <a:defRPr sz="1600">
                          <a:solidFill>
                            <a:schemeClr val="tx1"/>
                          </a:solidFill>
                          <a:latin typeface="Tahoma" charset="0"/>
                        </a:defRPr>
                      </a:lvl8pPr>
                      <a:lvl9pPr fontAlgn="base">
                        <a:spcBef>
                          <a:spcPct val="20000"/>
                        </a:spcBef>
                        <a:spcAft>
                          <a:spcPct val="0"/>
                        </a:spcAft>
                        <a:defRPr sz="1600">
                          <a:solidFill>
                            <a:schemeClr val="tx1"/>
                          </a:solidFill>
                          <a:latin typeface="Tahoma"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Courier New" charset="0"/>
                        </a:rPr>
                        <a:t>P</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ahoma" charset="0"/>
                        </a:defRPr>
                      </a:lvl1pPr>
                      <a:lvl2pPr>
                        <a:spcBef>
                          <a:spcPct val="20000"/>
                        </a:spcBef>
                        <a:defRPr sz="2000">
                          <a:solidFill>
                            <a:schemeClr val="tx1"/>
                          </a:solidFill>
                          <a:latin typeface="Tahoma" charset="0"/>
                        </a:defRPr>
                      </a:lvl2pPr>
                      <a:lvl3pPr>
                        <a:spcBef>
                          <a:spcPct val="20000"/>
                        </a:spcBef>
                        <a:defRPr>
                          <a:solidFill>
                            <a:schemeClr val="tx1"/>
                          </a:solidFill>
                          <a:latin typeface="Tahoma" charset="0"/>
                        </a:defRPr>
                      </a:lvl3pPr>
                      <a:lvl4pPr>
                        <a:spcBef>
                          <a:spcPct val="20000"/>
                        </a:spcBef>
                        <a:defRPr sz="1600">
                          <a:solidFill>
                            <a:schemeClr val="tx1"/>
                          </a:solidFill>
                          <a:latin typeface="Tahoma" charset="0"/>
                        </a:defRPr>
                      </a:lvl4pPr>
                      <a:lvl5pPr>
                        <a:spcBef>
                          <a:spcPct val="20000"/>
                        </a:spcBef>
                        <a:defRPr sz="1600">
                          <a:solidFill>
                            <a:schemeClr val="tx1"/>
                          </a:solidFill>
                          <a:latin typeface="Tahoma" charset="0"/>
                        </a:defRPr>
                      </a:lvl5pPr>
                      <a:lvl6pPr fontAlgn="base">
                        <a:spcBef>
                          <a:spcPct val="20000"/>
                        </a:spcBef>
                        <a:spcAft>
                          <a:spcPct val="0"/>
                        </a:spcAft>
                        <a:defRPr sz="1600">
                          <a:solidFill>
                            <a:schemeClr val="tx1"/>
                          </a:solidFill>
                          <a:latin typeface="Tahoma" charset="0"/>
                        </a:defRPr>
                      </a:lvl6pPr>
                      <a:lvl7pPr fontAlgn="base">
                        <a:spcBef>
                          <a:spcPct val="20000"/>
                        </a:spcBef>
                        <a:spcAft>
                          <a:spcPct val="0"/>
                        </a:spcAft>
                        <a:defRPr sz="1600">
                          <a:solidFill>
                            <a:schemeClr val="tx1"/>
                          </a:solidFill>
                          <a:latin typeface="Tahoma" charset="0"/>
                        </a:defRPr>
                      </a:lvl7pPr>
                      <a:lvl8pPr fontAlgn="base">
                        <a:spcBef>
                          <a:spcPct val="20000"/>
                        </a:spcBef>
                        <a:spcAft>
                          <a:spcPct val="0"/>
                        </a:spcAft>
                        <a:defRPr sz="1600">
                          <a:solidFill>
                            <a:schemeClr val="tx1"/>
                          </a:solidFill>
                          <a:latin typeface="Tahoma" charset="0"/>
                        </a:defRPr>
                      </a:lvl8pPr>
                      <a:lvl9pPr fontAlgn="base">
                        <a:spcBef>
                          <a:spcPct val="20000"/>
                        </a:spcBef>
                        <a:spcAft>
                          <a:spcPct val="0"/>
                        </a:spcAft>
                        <a:defRPr sz="1600">
                          <a:solidFill>
                            <a:schemeClr val="tx1"/>
                          </a:solidFill>
                          <a:latin typeface="Tahoma"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Courier New"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ahoma" charset="0"/>
                        </a:defRPr>
                      </a:lvl1pPr>
                      <a:lvl2pPr>
                        <a:spcBef>
                          <a:spcPct val="20000"/>
                        </a:spcBef>
                        <a:defRPr sz="2000">
                          <a:solidFill>
                            <a:schemeClr val="tx1"/>
                          </a:solidFill>
                          <a:latin typeface="Tahoma" charset="0"/>
                        </a:defRPr>
                      </a:lvl2pPr>
                      <a:lvl3pPr>
                        <a:spcBef>
                          <a:spcPct val="20000"/>
                        </a:spcBef>
                        <a:defRPr>
                          <a:solidFill>
                            <a:schemeClr val="tx1"/>
                          </a:solidFill>
                          <a:latin typeface="Tahoma" charset="0"/>
                        </a:defRPr>
                      </a:lvl3pPr>
                      <a:lvl4pPr>
                        <a:spcBef>
                          <a:spcPct val="20000"/>
                        </a:spcBef>
                        <a:defRPr sz="1600">
                          <a:solidFill>
                            <a:schemeClr val="tx1"/>
                          </a:solidFill>
                          <a:latin typeface="Tahoma" charset="0"/>
                        </a:defRPr>
                      </a:lvl4pPr>
                      <a:lvl5pPr>
                        <a:spcBef>
                          <a:spcPct val="20000"/>
                        </a:spcBef>
                        <a:defRPr sz="1600">
                          <a:solidFill>
                            <a:schemeClr val="tx1"/>
                          </a:solidFill>
                          <a:latin typeface="Tahoma" charset="0"/>
                        </a:defRPr>
                      </a:lvl5pPr>
                      <a:lvl6pPr fontAlgn="base">
                        <a:spcBef>
                          <a:spcPct val="20000"/>
                        </a:spcBef>
                        <a:spcAft>
                          <a:spcPct val="0"/>
                        </a:spcAft>
                        <a:defRPr sz="1600">
                          <a:solidFill>
                            <a:schemeClr val="tx1"/>
                          </a:solidFill>
                          <a:latin typeface="Tahoma" charset="0"/>
                        </a:defRPr>
                      </a:lvl6pPr>
                      <a:lvl7pPr fontAlgn="base">
                        <a:spcBef>
                          <a:spcPct val="20000"/>
                        </a:spcBef>
                        <a:spcAft>
                          <a:spcPct val="0"/>
                        </a:spcAft>
                        <a:defRPr sz="1600">
                          <a:solidFill>
                            <a:schemeClr val="tx1"/>
                          </a:solidFill>
                          <a:latin typeface="Tahoma" charset="0"/>
                        </a:defRPr>
                      </a:lvl7pPr>
                      <a:lvl8pPr fontAlgn="base">
                        <a:spcBef>
                          <a:spcPct val="20000"/>
                        </a:spcBef>
                        <a:spcAft>
                          <a:spcPct val="0"/>
                        </a:spcAft>
                        <a:defRPr sz="1600">
                          <a:solidFill>
                            <a:schemeClr val="tx1"/>
                          </a:solidFill>
                          <a:latin typeface="Tahoma" charset="0"/>
                        </a:defRPr>
                      </a:lvl8pPr>
                      <a:lvl9pPr fontAlgn="base">
                        <a:spcBef>
                          <a:spcPct val="20000"/>
                        </a:spcBef>
                        <a:spcAft>
                          <a:spcPct val="0"/>
                        </a:spcAft>
                        <a:defRPr sz="1600">
                          <a:solidFill>
                            <a:schemeClr val="tx1"/>
                          </a:solidFill>
                          <a:latin typeface="Tahoma"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Courier New" charset="0"/>
                        </a:rPr>
                        <a:t> </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ahoma" charset="0"/>
                        </a:defRPr>
                      </a:lvl1pPr>
                      <a:lvl2pPr>
                        <a:spcBef>
                          <a:spcPct val="20000"/>
                        </a:spcBef>
                        <a:defRPr sz="2000">
                          <a:solidFill>
                            <a:schemeClr val="tx1"/>
                          </a:solidFill>
                          <a:latin typeface="Tahoma" charset="0"/>
                        </a:defRPr>
                      </a:lvl2pPr>
                      <a:lvl3pPr>
                        <a:spcBef>
                          <a:spcPct val="20000"/>
                        </a:spcBef>
                        <a:defRPr>
                          <a:solidFill>
                            <a:schemeClr val="tx1"/>
                          </a:solidFill>
                          <a:latin typeface="Tahoma" charset="0"/>
                        </a:defRPr>
                      </a:lvl3pPr>
                      <a:lvl4pPr>
                        <a:spcBef>
                          <a:spcPct val="20000"/>
                        </a:spcBef>
                        <a:defRPr sz="1600">
                          <a:solidFill>
                            <a:schemeClr val="tx1"/>
                          </a:solidFill>
                          <a:latin typeface="Tahoma" charset="0"/>
                        </a:defRPr>
                      </a:lvl4pPr>
                      <a:lvl5pPr>
                        <a:spcBef>
                          <a:spcPct val="20000"/>
                        </a:spcBef>
                        <a:defRPr sz="1600">
                          <a:solidFill>
                            <a:schemeClr val="tx1"/>
                          </a:solidFill>
                          <a:latin typeface="Tahoma" charset="0"/>
                        </a:defRPr>
                      </a:lvl5pPr>
                      <a:lvl6pPr fontAlgn="base">
                        <a:spcBef>
                          <a:spcPct val="20000"/>
                        </a:spcBef>
                        <a:spcAft>
                          <a:spcPct val="0"/>
                        </a:spcAft>
                        <a:defRPr sz="1600">
                          <a:solidFill>
                            <a:schemeClr val="tx1"/>
                          </a:solidFill>
                          <a:latin typeface="Tahoma" charset="0"/>
                        </a:defRPr>
                      </a:lvl6pPr>
                      <a:lvl7pPr fontAlgn="base">
                        <a:spcBef>
                          <a:spcPct val="20000"/>
                        </a:spcBef>
                        <a:spcAft>
                          <a:spcPct val="0"/>
                        </a:spcAft>
                        <a:defRPr sz="1600">
                          <a:solidFill>
                            <a:schemeClr val="tx1"/>
                          </a:solidFill>
                          <a:latin typeface="Tahoma" charset="0"/>
                        </a:defRPr>
                      </a:lvl7pPr>
                      <a:lvl8pPr fontAlgn="base">
                        <a:spcBef>
                          <a:spcPct val="20000"/>
                        </a:spcBef>
                        <a:spcAft>
                          <a:spcPct val="0"/>
                        </a:spcAft>
                        <a:defRPr sz="1600">
                          <a:solidFill>
                            <a:schemeClr val="tx1"/>
                          </a:solidFill>
                          <a:latin typeface="Tahoma" charset="0"/>
                        </a:defRPr>
                      </a:lvl8pPr>
                      <a:lvl9pPr fontAlgn="base">
                        <a:spcBef>
                          <a:spcPct val="20000"/>
                        </a:spcBef>
                        <a:spcAft>
                          <a:spcPct val="0"/>
                        </a:spcAft>
                        <a:defRPr sz="1600">
                          <a:solidFill>
                            <a:schemeClr val="tx1"/>
                          </a:solidFill>
                          <a:latin typeface="Tahoma"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Courier New" charset="0"/>
                        </a:rPr>
                        <a:t>D</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ahoma" charset="0"/>
                        </a:defRPr>
                      </a:lvl1pPr>
                      <a:lvl2pPr>
                        <a:spcBef>
                          <a:spcPct val="20000"/>
                        </a:spcBef>
                        <a:defRPr sz="2000">
                          <a:solidFill>
                            <a:schemeClr val="tx1"/>
                          </a:solidFill>
                          <a:latin typeface="Tahoma" charset="0"/>
                        </a:defRPr>
                      </a:lvl2pPr>
                      <a:lvl3pPr>
                        <a:spcBef>
                          <a:spcPct val="20000"/>
                        </a:spcBef>
                        <a:defRPr>
                          <a:solidFill>
                            <a:schemeClr val="tx1"/>
                          </a:solidFill>
                          <a:latin typeface="Tahoma" charset="0"/>
                        </a:defRPr>
                      </a:lvl3pPr>
                      <a:lvl4pPr>
                        <a:spcBef>
                          <a:spcPct val="20000"/>
                        </a:spcBef>
                        <a:defRPr sz="1600">
                          <a:solidFill>
                            <a:schemeClr val="tx1"/>
                          </a:solidFill>
                          <a:latin typeface="Tahoma" charset="0"/>
                        </a:defRPr>
                      </a:lvl4pPr>
                      <a:lvl5pPr>
                        <a:spcBef>
                          <a:spcPct val="20000"/>
                        </a:spcBef>
                        <a:defRPr sz="1600">
                          <a:solidFill>
                            <a:schemeClr val="tx1"/>
                          </a:solidFill>
                          <a:latin typeface="Tahoma" charset="0"/>
                        </a:defRPr>
                      </a:lvl5pPr>
                      <a:lvl6pPr fontAlgn="base">
                        <a:spcBef>
                          <a:spcPct val="20000"/>
                        </a:spcBef>
                        <a:spcAft>
                          <a:spcPct val="0"/>
                        </a:spcAft>
                        <a:defRPr sz="1600">
                          <a:solidFill>
                            <a:schemeClr val="tx1"/>
                          </a:solidFill>
                          <a:latin typeface="Tahoma" charset="0"/>
                        </a:defRPr>
                      </a:lvl6pPr>
                      <a:lvl7pPr fontAlgn="base">
                        <a:spcBef>
                          <a:spcPct val="20000"/>
                        </a:spcBef>
                        <a:spcAft>
                          <a:spcPct val="0"/>
                        </a:spcAft>
                        <a:defRPr sz="1600">
                          <a:solidFill>
                            <a:schemeClr val="tx1"/>
                          </a:solidFill>
                          <a:latin typeface="Tahoma" charset="0"/>
                        </a:defRPr>
                      </a:lvl7pPr>
                      <a:lvl8pPr fontAlgn="base">
                        <a:spcBef>
                          <a:spcPct val="20000"/>
                        </a:spcBef>
                        <a:spcAft>
                          <a:spcPct val="0"/>
                        </a:spcAft>
                        <a:defRPr sz="1600">
                          <a:solidFill>
                            <a:schemeClr val="tx1"/>
                          </a:solidFill>
                          <a:latin typeface="Tahoma" charset="0"/>
                        </a:defRPr>
                      </a:lvl8pPr>
                      <a:lvl9pPr fontAlgn="base">
                        <a:spcBef>
                          <a:spcPct val="20000"/>
                        </a:spcBef>
                        <a:spcAft>
                          <a:spcPct val="0"/>
                        </a:spcAft>
                        <a:defRPr sz="1600">
                          <a:solidFill>
                            <a:schemeClr val="tx1"/>
                          </a:solidFill>
                          <a:latin typeface="Tahoma"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Courier New" charset="0"/>
                        </a:rPr>
                        <a:t>i</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ahoma" charset="0"/>
                        </a:defRPr>
                      </a:lvl1pPr>
                      <a:lvl2pPr>
                        <a:spcBef>
                          <a:spcPct val="20000"/>
                        </a:spcBef>
                        <a:defRPr sz="2000">
                          <a:solidFill>
                            <a:schemeClr val="tx1"/>
                          </a:solidFill>
                          <a:latin typeface="Tahoma" charset="0"/>
                        </a:defRPr>
                      </a:lvl2pPr>
                      <a:lvl3pPr>
                        <a:spcBef>
                          <a:spcPct val="20000"/>
                        </a:spcBef>
                        <a:defRPr>
                          <a:solidFill>
                            <a:schemeClr val="tx1"/>
                          </a:solidFill>
                          <a:latin typeface="Tahoma" charset="0"/>
                        </a:defRPr>
                      </a:lvl3pPr>
                      <a:lvl4pPr>
                        <a:spcBef>
                          <a:spcPct val="20000"/>
                        </a:spcBef>
                        <a:defRPr sz="1600">
                          <a:solidFill>
                            <a:schemeClr val="tx1"/>
                          </a:solidFill>
                          <a:latin typeface="Tahoma" charset="0"/>
                        </a:defRPr>
                      </a:lvl4pPr>
                      <a:lvl5pPr>
                        <a:spcBef>
                          <a:spcPct val="20000"/>
                        </a:spcBef>
                        <a:defRPr sz="1600">
                          <a:solidFill>
                            <a:schemeClr val="tx1"/>
                          </a:solidFill>
                          <a:latin typeface="Tahoma" charset="0"/>
                        </a:defRPr>
                      </a:lvl5pPr>
                      <a:lvl6pPr fontAlgn="base">
                        <a:spcBef>
                          <a:spcPct val="20000"/>
                        </a:spcBef>
                        <a:spcAft>
                          <a:spcPct val="0"/>
                        </a:spcAft>
                        <a:defRPr sz="1600">
                          <a:solidFill>
                            <a:schemeClr val="tx1"/>
                          </a:solidFill>
                          <a:latin typeface="Tahoma" charset="0"/>
                        </a:defRPr>
                      </a:lvl6pPr>
                      <a:lvl7pPr fontAlgn="base">
                        <a:spcBef>
                          <a:spcPct val="20000"/>
                        </a:spcBef>
                        <a:spcAft>
                          <a:spcPct val="0"/>
                        </a:spcAft>
                        <a:defRPr sz="1600">
                          <a:solidFill>
                            <a:schemeClr val="tx1"/>
                          </a:solidFill>
                          <a:latin typeface="Tahoma" charset="0"/>
                        </a:defRPr>
                      </a:lvl7pPr>
                      <a:lvl8pPr fontAlgn="base">
                        <a:spcBef>
                          <a:spcPct val="20000"/>
                        </a:spcBef>
                        <a:spcAft>
                          <a:spcPct val="0"/>
                        </a:spcAft>
                        <a:defRPr sz="1600">
                          <a:solidFill>
                            <a:schemeClr val="tx1"/>
                          </a:solidFill>
                          <a:latin typeface="Tahoma" charset="0"/>
                        </a:defRPr>
                      </a:lvl8pPr>
                      <a:lvl9pPr fontAlgn="base">
                        <a:spcBef>
                          <a:spcPct val="20000"/>
                        </a:spcBef>
                        <a:spcAft>
                          <a:spcPct val="0"/>
                        </a:spcAft>
                        <a:defRPr sz="1600">
                          <a:solidFill>
                            <a:schemeClr val="tx1"/>
                          </a:solidFill>
                          <a:latin typeface="Tahoma"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Courier New" charset="0"/>
                        </a:rPr>
                        <a:t>d</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ahoma" charset="0"/>
                        </a:defRPr>
                      </a:lvl1pPr>
                      <a:lvl2pPr>
                        <a:spcBef>
                          <a:spcPct val="20000"/>
                        </a:spcBef>
                        <a:defRPr sz="2000">
                          <a:solidFill>
                            <a:schemeClr val="tx1"/>
                          </a:solidFill>
                          <a:latin typeface="Tahoma" charset="0"/>
                        </a:defRPr>
                      </a:lvl2pPr>
                      <a:lvl3pPr>
                        <a:spcBef>
                          <a:spcPct val="20000"/>
                        </a:spcBef>
                        <a:defRPr>
                          <a:solidFill>
                            <a:schemeClr val="tx1"/>
                          </a:solidFill>
                          <a:latin typeface="Tahoma" charset="0"/>
                        </a:defRPr>
                      </a:lvl3pPr>
                      <a:lvl4pPr>
                        <a:spcBef>
                          <a:spcPct val="20000"/>
                        </a:spcBef>
                        <a:defRPr sz="1600">
                          <a:solidFill>
                            <a:schemeClr val="tx1"/>
                          </a:solidFill>
                          <a:latin typeface="Tahoma" charset="0"/>
                        </a:defRPr>
                      </a:lvl4pPr>
                      <a:lvl5pPr>
                        <a:spcBef>
                          <a:spcPct val="20000"/>
                        </a:spcBef>
                        <a:defRPr sz="1600">
                          <a:solidFill>
                            <a:schemeClr val="tx1"/>
                          </a:solidFill>
                          <a:latin typeface="Tahoma" charset="0"/>
                        </a:defRPr>
                      </a:lvl5pPr>
                      <a:lvl6pPr fontAlgn="base">
                        <a:spcBef>
                          <a:spcPct val="20000"/>
                        </a:spcBef>
                        <a:spcAft>
                          <a:spcPct val="0"/>
                        </a:spcAft>
                        <a:defRPr sz="1600">
                          <a:solidFill>
                            <a:schemeClr val="tx1"/>
                          </a:solidFill>
                          <a:latin typeface="Tahoma" charset="0"/>
                        </a:defRPr>
                      </a:lvl6pPr>
                      <a:lvl7pPr fontAlgn="base">
                        <a:spcBef>
                          <a:spcPct val="20000"/>
                        </a:spcBef>
                        <a:spcAft>
                          <a:spcPct val="0"/>
                        </a:spcAft>
                        <a:defRPr sz="1600">
                          <a:solidFill>
                            <a:schemeClr val="tx1"/>
                          </a:solidFill>
                          <a:latin typeface="Tahoma" charset="0"/>
                        </a:defRPr>
                      </a:lvl7pPr>
                      <a:lvl8pPr fontAlgn="base">
                        <a:spcBef>
                          <a:spcPct val="20000"/>
                        </a:spcBef>
                        <a:spcAft>
                          <a:spcPct val="0"/>
                        </a:spcAft>
                        <a:defRPr sz="1600">
                          <a:solidFill>
                            <a:schemeClr val="tx1"/>
                          </a:solidFill>
                          <a:latin typeface="Tahoma" charset="0"/>
                        </a:defRPr>
                      </a:lvl8pPr>
                      <a:lvl9pPr fontAlgn="base">
                        <a:spcBef>
                          <a:spcPct val="20000"/>
                        </a:spcBef>
                        <a:spcAft>
                          <a:spcPct val="0"/>
                        </a:spcAft>
                        <a:defRPr sz="1600">
                          <a:solidFill>
                            <a:schemeClr val="tx1"/>
                          </a:solidFill>
                          <a:latin typeface="Tahoma"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Courier New" charset="0"/>
                        </a:rPr>
                        <a:t>d</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ahoma" charset="0"/>
                        </a:defRPr>
                      </a:lvl1pPr>
                      <a:lvl2pPr>
                        <a:spcBef>
                          <a:spcPct val="20000"/>
                        </a:spcBef>
                        <a:defRPr sz="2000">
                          <a:solidFill>
                            <a:schemeClr val="tx1"/>
                          </a:solidFill>
                          <a:latin typeface="Tahoma" charset="0"/>
                        </a:defRPr>
                      </a:lvl2pPr>
                      <a:lvl3pPr>
                        <a:spcBef>
                          <a:spcPct val="20000"/>
                        </a:spcBef>
                        <a:defRPr>
                          <a:solidFill>
                            <a:schemeClr val="tx1"/>
                          </a:solidFill>
                          <a:latin typeface="Tahoma" charset="0"/>
                        </a:defRPr>
                      </a:lvl3pPr>
                      <a:lvl4pPr>
                        <a:spcBef>
                          <a:spcPct val="20000"/>
                        </a:spcBef>
                        <a:defRPr sz="1600">
                          <a:solidFill>
                            <a:schemeClr val="tx1"/>
                          </a:solidFill>
                          <a:latin typeface="Tahoma" charset="0"/>
                        </a:defRPr>
                      </a:lvl4pPr>
                      <a:lvl5pPr>
                        <a:spcBef>
                          <a:spcPct val="20000"/>
                        </a:spcBef>
                        <a:defRPr sz="1600">
                          <a:solidFill>
                            <a:schemeClr val="tx1"/>
                          </a:solidFill>
                          <a:latin typeface="Tahoma" charset="0"/>
                        </a:defRPr>
                      </a:lvl5pPr>
                      <a:lvl6pPr fontAlgn="base">
                        <a:spcBef>
                          <a:spcPct val="20000"/>
                        </a:spcBef>
                        <a:spcAft>
                          <a:spcPct val="0"/>
                        </a:spcAft>
                        <a:defRPr sz="1600">
                          <a:solidFill>
                            <a:schemeClr val="tx1"/>
                          </a:solidFill>
                          <a:latin typeface="Tahoma" charset="0"/>
                        </a:defRPr>
                      </a:lvl6pPr>
                      <a:lvl7pPr fontAlgn="base">
                        <a:spcBef>
                          <a:spcPct val="20000"/>
                        </a:spcBef>
                        <a:spcAft>
                          <a:spcPct val="0"/>
                        </a:spcAft>
                        <a:defRPr sz="1600">
                          <a:solidFill>
                            <a:schemeClr val="tx1"/>
                          </a:solidFill>
                          <a:latin typeface="Tahoma" charset="0"/>
                        </a:defRPr>
                      </a:lvl7pPr>
                      <a:lvl8pPr fontAlgn="base">
                        <a:spcBef>
                          <a:spcPct val="20000"/>
                        </a:spcBef>
                        <a:spcAft>
                          <a:spcPct val="0"/>
                        </a:spcAft>
                        <a:defRPr sz="1600">
                          <a:solidFill>
                            <a:schemeClr val="tx1"/>
                          </a:solidFill>
                          <a:latin typeface="Tahoma" charset="0"/>
                        </a:defRPr>
                      </a:lvl8pPr>
                      <a:lvl9pPr fontAlgn="base">
                        <a:spcBef>
                          <a:spcPct val="20000"/>
                        </a:spcBef>
                        <a:spcAft>
                          <a:spcPct val="0"/>
                        </a:spcAft>
                        <a:defRPr sz="1600">
                          <a:solidFill>
                            <a:schemeClr val="tx1"/>
                          </a:solidFill>
                          <a:latin typeface="Tahoma"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a:ln>
                            <a:noFill/>
                          </a:ln>
                          <a:solidFill>
                            <a:schemeClr val="tx1"/>
                          </a:solidFill>
                          <a:effectLst/>
                          <a:latin typeface="Courier New" charset="0"/>
                        </a:rPr>
                        <a:t>y</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2" name="日期占位符 1"/>
          <p:cNvSpPr>
            <a:spLocks noGrp="1"/>
          </p:cNvSpPr>
          <p:nvPr>
            <p:ph type="dt" sz="half" idx="10"/>
          </p:nvPr>
        </p:nvSpPr>
        <p:spPr/>
        <p:txBody>
          <a:bodyPr/>
          <a:lstStyle/>
          <a:p>
            <a:fld id="{FE2D2A07-9E66-964F-8058-D4BD55BEA53D}" type="datetime1">
              <a:rPr kumimoji="1" lang="zh-CN" altLang="en-US" smtClean="0"/>
              <a:t>2017/11/22</a:t>
            </a:fld>
            <a:endParaRPr kumimoji="1" lang="zh-CN" altLang="en-US"/>
          </a:p>
        </p:txBody>
      </p:sp>
      <p:sp>
        <p:nvSpPr>
          <p:cNvPr id="3" name="幻灯片编号占位符 2"/>
          <p:cNvSpPr>
            <a:spLocks noGrp="1"/>
          </p:cNvSpPr>
          <p:nvPr>
            <p:ph type="sldNum" sz="quarter" idx="12"/>
          </p:nvPr>
        </p:nvSpPr>
        <p:spPr/>
        <p:txBody>
          <a:bodyPr/>
          <a:lstStyle/>
          <a:p>
            <a:fld id="{12924E00-6951-2E4A-9B91-938056433B77}" type="slidenum">
              <a:rPr kumimoji="1" lang="zh-CN" altLang="en-US" smtClean="0"/>
              <a:t>26</a:t>
            </a:fld>
            <a:endParaRPr kumimoji="1" lang="zh-CN" altLang="en-US"/>
          </a:p>
        </p:txBody>
      </p:sp>
    </p:spTree>
    <p:extLst>
      <p:ext uri="{BB962C8B-B14F-4D97-AF65-F5344CB8AC3E}">
        <p14:creationId xmlns:p14="http://schemas.microsoft.com/office/powerpoint/2010/main" val="1103998072"/>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zh-CN" altLang="en-US" dirty="0" smtClean="0"/>
              <a:t>字符串属性</a:t>
            </a:r>
            <a:endParaRPr lang="en-US" altLang="zh-CN" dirty="0"/>
          </a:p>
        </p:txBody>
      </p:sp>
      <p:sp>
        <p:nvSpPr>
          <p:cNvPr id="75779" name="Rectangle 3"/>
          <p:cNvSpPr>
            <a:spLocks noGrp="1" noChangeArrowheads="1"/>
          </p:cNvSpPr>
          <p:nvPr>
            <p:ph type="body" idx="1"/>
          </p:nvPr>
        </p:nvSpPr>
        <p:spPr/>
        <p:txBody>
          <a:bodyPr>
            <a:normAutofit fontScale="92500" lnSpcReduction="10000"/>
          </a:bodyPr>
          <a:lstStyle/>
          <a:p>
            <a:pPr>
              <a:lnSpc>
                <a:spcPct val="90000"/>
              </a:lnSpc>
            </a:pPr>
            <a:r>
              <a:rPr lang="en-US" altLang="zh-CN" dirty="0" err="1" smtClean="0">
                <a:latin typeface="Courier New" charset="0"/>
              </a:rPr>
              <a:t>len</a:t>
            </a:r>
            <a:r>
              <a:rPr lang="en-US" altLang="zh-CN" dirty="0" smtClean="0">
                <a:latin typeface="Courier New" charset="0"/>
              </a:rPr>
              <a:t>(</a:t>
            </a:r>
            <a:r>
              <a:rPr lang="zh-CN" altLang="en-US" b="1" i="1" dirty="0" smtClean="0"/>
              <a:t>字符串</a:t>
            </a:r>
            <a:r>
              <a:rPr lang="en-US" altLang="zh-CN" dirty="0" smtClean="0">
                <a:latin typeface="Courier New" charset="0"/>
              </a:rPr>
              <a:t>)</a:t>
            </a:r>
            <a:r>
              <a:rPr lang="en-US" altLang="zh-CN" dirty="0">
                <a:latin typeface="Courier New" charset="0"/>
              </a:rPr>
              <a:t>	</a:t>
            </a:r>
            <a:r>
              <a:rPr lang="en-US" altLang="zh-CN" dirty="0"/>
              <a:t>	- </a:t>
            </a:r>
            <a:r>
              <a:rPr lang="zh-CN" altLang="en-US" dirty="0" smtClean="0"/>
              <a:t>字符串中的字符数量</a:t>
            </a:r>
            <a:endParaRPr lang="en-US" altLang="zh-CN" dirty="0"/>
          </a:p>
          <a:p>
            <a:pPr>
              <a:lnSpc>
                <a:spcPct val="90000"/>
              </a:lnSpc>
              <a:buFontTx/>
              <a:buNone/>
            </a:pPr>
            <a:r>
              <a:rPr lang="en-US" altLang="zh-CN" dirty="0"/>
              <a:t>					  </a:t>
            </a:r>
            <a:r>
              <a:rPr lang="en-US" altLang="zh-CN" dirty="0" smtClean="0"/>
              <a:t>(</a:t>
            </a:r>
            <a:r>
              <a:rPr lang="zh-CN" altLang="en-US" dirty="0" smtClean="0"/>
              <a:t>包含空格符</a:t>
            </a:r>
            <a:r>
              <a:rPr lang="en-US" altLang="zh-CN" dirty="0" smtClean="0"/>
              <a:t>)</a:t>
            </a:r>
            <a:endParaRPr lang="en-US" altLang="zh-CN" dirty="0"/>
          </a:p>
          <a:p>
            <a:r>
              <a:rPr lang="en-US" altLang="zh-CN" dirty="0" err="1" smtClean="0">
                <a:latin typeface="Courier New" charset="0"/>
              </a:rPr>
              <a:t>str.lower</a:t>
            </a:r>
            <a:r>
              <a:rPr lang="en-US" altLang="zh-CN" dirty="0" smtClean="0">
                <a:latin typeface="Courier New" charset="0"/>
              </a:rPr>
              <a:t>(</a:t>
            </a:r>
            <a:r>
              <a:rPr lang="zh-CN" altLang="en-US" b="1" i="1" dirty="0" smtClean="0"/>
              <a:t>字符串</a:t>
            </a:r>
            <a:r>
              <a:rPr lang="en-US" altLang="zh-CN" dirty="0" smtClean="0">
                <a:latin typeface="Courier New" charset="0"/>
              </a:rPr>
              <a:t>)</a:t>
            </a:r>
            <a:r>
              <a:rPr lang="en-US" altLang="zh-CN" dirty="0"/>
              <a:t>	</a:t>
            </a:r>
            <a:r>
              <a:rPr lang="en-US" altLang="zh-CN" dirty="0" smtClean="0"/>
              <a:t>-</a:t>
            </a:r>
            <a:r>
              <a:rPr lang="zh-CN" altLang="en-US" dirty="0" smtClean="0"/>
              <a:t> 字符</a:t>
            </a:r>
            <a:r>
              <a:rPr lang="zh-CN" altLang="en-US" dirty="0"/>
              <a:t>串的小写版本</a:t>
            </a:r>
            <a:endParaRPr lang="en-US" altLang="zh-CN" dirty="0"/>
          </a:p>
          <a:p>
            <a:r>
              <a:rPr lang="en-US" altLang="zh-CN" dirty="0" err="1" smtClean="0">
                <a:latin typeface="Courier New" charset="0"/>
              </a:rPr>
              <a:t>str.upper</a:t>
            </a:r>
            <a:r>
              <a:rPr lang="en-US" altLang="zh-CN" dirty="0" smtClean="0">
                <a:latin typeface="Courier New" charset="0"/>
              </a:rPr>
              <a:t>(</a:t>
            </a:r>
            <a:r>
              <a:rPr lang="zh-CN" altLang="en-US" b="1" i="1" dirty="0" smtClean="0"/>
              <a:t>字符串</a:t>
            </a:r>
            <a:r>
              <a:rPr lang="en-US" altLang="zh-CN" dirty="0" smtClean="0">
                <a:latin typeface="Courier New" charset="0"/>
              </a:rPr>
              <a:t>)</a:t>
            </a:r>
            <a:r>
              <a:rPr lang="en-US" altLang="zh-CN" dirty="0"/>
              <a:t>	</a:t>
            </a:r>
            <a:r>
              <a:rPr lang="en-US" altLang="zh-CN" dirty="0" smtClean="0"/>
              <a:t>-</a:t>
            </a:r>
            <a:r>
              <a:rPr lang="zh-CN" altLang="en-US" dirty="0" smtClean="0"/>
              <a:t> 字符</a:t>
            </a:r>
            <a:r>
              <a:rPr lang="zh-CN" altLang="en-US" dirty="0"/>
              <a:t>串的大写版本</a:t>
            </a:r>
            <a:endParaRPr lang="en-US" altLang="zh-CN" dirty="0"/>
          </a:p>
          <a:p>
            <a:endParaRPr lang="en-US" altLang="zh-CN" dirty="0"/>
          </a:p>
          <a:p>
            <a:r>
              <a:rPr lang="zh-CN" altLang="en-US" dirty="0" smtClean="0"/>
              <a:t>例子</a:t>
            </a:r>
            <a:r>
              <a:rPr lang="en-US" altLang="zh-CN" dirty="0" smtClean="0"/>
              <a:t>:</a:t>
            </a:r>
            <a:endParaRPr lang="en-US" altLang="zh-CN" dirty="0"/>
          </a:p>
          <a:p>
            <a:pPr>
              <a:lnSpc>
                <a:spcPct val="70000"/>
              </a:lnSpc>
              <a:buFontTx/>
              <a:buNone/>
            </a:pPr>
            <a:r>
              <a:rPr lang="en-US" altLang="zh-CN" sz="2000" dirty="0">
                <a:latin typeface="Courier New" charset="0"/>
              </a:rPr>
              <a:t>	name = "Martin Douglas </a:t>
            </a:r>
            <a:r>
              <a:rPr lang="en-US" altLang="zh-CN" sz="2000" dirty="0" err="1">
                <a:latin typeface="Courier New" charset="0"/>
              </a:rPr>
              <a:t>Stepp</a:t>
            </a:r>
            <a:r>
              <a:rPr lang="en-US" altLang="zh-CN" sz="2000" dirty="0">
                <a:latin typeface="Courier New" charset="0"/>
              </a:rPr>
              <a:t>"</a:t>
            </a:r>
          </a:p>
          <a:p>
            <a:pPr>
              <a:lnSpc>
                <a:spcPct val="70000"/>
              </a:lnSpc>
              <a:buFontTx/>
              <a:buNone/>
            </a:pPr>
            <a:r>
              <a:rPr lang="en-US" altLang="zh-CN" sz="2000" dirty="0">
                <a:latin typeface="Courier New" charset="0"/>
              </a:rPr>
              <a:t>	</a:t>
            </a:r>
            <a:r>
              <a:rPr lang="en-US" altLang="zh-CN" sz="2000" dirty="0" err="1">
                <a:latin typeface="Courier New" charset="0"/>
              </a:rPr>
              <a:t>big_name</a:t>
            </a:r>
            <a:r>
              <a:rPr lang="en-US" altLang="zh-CN" sz="2000" dirty="0">
                <a:latin typeface="Courier New" charset="0"/>
              </a:rPr>
              <a:t> = </a:t>
            </a:r>
            <a:r>
              <a:rPr lang="en-US" altLang="zh-CN" sz="2000" b="1" dirty="0" err="1">
                <a:latin typeface="Courier New" charset="0"/>
              </a:rPr>
              <a:t>str.upper</a:t>
            </a:r>
            <a:r>
              <a:rPr lang="en-US" altLang="zh-CN" sz="2000" b="1" dirty="0">
                <a:latin typeface="Courier New" charset="0"/>
              </a:rPr>
              <a:t>(name)</a:t>
            </a:r>
          </a:p>
          <a:p>
            <a:pPr>
              <a:lnSpc>
                <a:spcPct val="70000"/>
              </a:lnSpc>
              <a:buFontTx/>
              <a:buNone/>
            </a:pPr>
            <a:r>
              <a:rPr lang="en-US" altLang="zh-CN" sz="2000" dirty="0">
                <a:latin typeface="Courier New" charset="0"/>
              </a:rPr>
              <a:t>	print </a:t>
            </a:r>
            <a:r>
              <a:rPr lang="en-US" altLang="zh-CN" sz="2000" dirty="0" err="1">
                <a:latin typeface="Courier New" charset="0"/>
              </a:rPr>
              <a:t>big_name</a:t>
            </a:r>
            <a:r>
              <a:rPr lang="en-US" altLang="zh-CN" sz="2000" dirty="0">
                <a:latin typeface="Courier New" charset="0"/>
              </a:rPr>
              <a:t>, "has", </a:t>
            </a:r>
            <a:r>
              <a:rPr lang="en-US" altLang="zh-CN" sz="2000" b="1" dirty="0" err="1">
                <a:latin typeface="Courier New" charset="0"/>
              </a:rPr>
              <a:t>len</a:t>
            </a:r>
            <a:r>
              <a:rPr lang="en-US" altLang="zh-CN" sz="2000" b="1" dirty="0">
                <a:latin typeface="Courier New" charset="0"/>
              </a:rPr>
              <a:t>(</a:t>
            </a:r>
            <a:r>
              <a:rPr lang="en-US" altLang="zh-CN" sz="2000" b="1" dirty="0" err="1">
                <a:latin typeface="Courier New" charset="0"/>
              </a:rPr>
              <a:t>big_name</a:t>
            </a:r>
            <a:r>
              <a:rPr lang="en-US" altLang="zh-CN" sz="2000" b="1" dirty="0">
                <a:latin typeface="Courier New" charset="0"/>
              </a:rPr>
              <a:t>)</a:t>
            </a:r>
            <a:r>
              <a:rPr lang="en-US" altLang="zh-CN" sz="2000" dirty="0">
                <a:latin typeface="Courier New" charset="0"/>
              </a:rPr>
              <a:t>, "characters"</a:t>
            </a:r>
          </a:p>
          <a:p>
            <a:pPr>
              <a:buFontTx/>
              <a:buNone/>
            </a:pPr>
            <a:endParaRPr lang="en-US" altLang="zh-CN" sz="800" dirty="0">
              <a:latin typeface="Courier New" charset="0"/>
            </a:endParaRPr>
          </a:p>
          <a:p>
            <a:pPr>
              <a:buFontTx/>
              <a:buNone/>
            </a:pPr>
            <a:r>
              <a:rPr lang="en-US" altLang="zh-CN" dirty="0"/>
              <a:t>	</a:t>
            </a:r>
            <a:r>
              <a:rPr lang="zh-CN" altLang="en-US" dirty="0" smtClean="0"/>
              <a:t>输出</a:t>
            </a:r>
            <a:r>
              <a:rPr lang="en-US" altLang="zh-CN" dirty="0" smtClean="0"/>
              <a:t>:</a:t>
            </a:r>
            <a:endParaRPr lang="en-US" altLang="zh-CN" dirty="0"/>
          </a:p>
          <a:p>
            <a:pPr>
              <a:buFontTx/>
              <a:buNone/>
            </a:pPr>
            <a:r>
              <a:rPr lang="en-US" altLang="zh-CN" sz="2000" dirty="0">
                <a:latin typeface="Courier New" charset="0"/>
              </a:rPr>
              <a:t>	MARTIN DOUGLAS STEPP has 20 characters</a:t>
            </a:r>
          </a:p>
        </p:txBody>
      </p:sp>
      <p:sp>
        <p:nvSpPr>
          <p:cNvPr id="2" name="日期占位符 1"/>
          <p:cNvSpPr>
            <a:spLocks noGrp="1"/>
          </p:cNvSpPr>
          <p:nvPr>
            <p:ph type="dt" sz="half" idx="10"/>
          </p:nvPr>
        </p:nvSpPr>
        <p:spPr/>
        <p:txBody>
          <a:bodyPr/>
          <a:lstStyle/>
          <a:p>
            <a:fld id="{72102F61-1D5C-A245-AFB7-01FB75E3CB73}" type="datetime1">
              <a:rPr kumimoji="1" lang="zh-CN" altLang="en-US" smtClean="0"/>
              <a:t>2017/11/22</a:t>
            </a:fld>
            <a:endParaRPr kumimoji="1" lang="zh-CN" altLang="en-US"/>
          </a:p>
        </p:txBody>
      </p:sp>
      <p:sp>
        <p:nvSpPr>
          <p:cNvPr id="3" name="幻灯片编号占位符 2"/>
          <p:cNvSpPr>
            <a:spLocks noGrp="1"/>
          </p:cNvSpPr>
          <p:nvPr>
            <p:ph type="sldNum" sz="quarter" idx="12"/>
          </p:nvPr>
        </p:nvSpPr>
        <p:spPr/>
        <p:txBody>
          <a:bodyPr/>
          <a:lstStyle/>
          <a:p>
            <a:fld id="{12924E00-6951-2E4A-9B91-938056433B77}" type="slidenum">
              <a:rPr kumimoji="1" lang="zh-CN" altLang="en-US" smtClean="0"/>
              <a:t>27</a:t>
            </a:fld>
            <a:endParaRPr kumimoji="1" lang="zh-CN" altLang="en-US"/>
          </a:p>
        </p:txBody>
      </p:sp>
    </p:spTree>
    <p:extLst>
      <p:ext uri="{BB962C8B-B14F-4D97-AF65-F5344CB8AC3E}">
        <p14:creationId xmlns:p14="http://schemas.microsoft.com/office/powerpoint/2010/main" val="1992437666"/>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body" idx="1"/>
          </p:nvPr>
        </p:nvSpPr>
        <p:spPr>
          <a:xfrm>
            <a:off x="149225" y="2057401"/>
            <a:ext cx="8994775" cy="3328220"/>
          </a:xfrm>
          <a:ln/>
          <a:extLs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p>
            <a:pPr marL="339725" indent="-339725" defTabSz="449263">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zh-CN" dirty="0" err="1">
                <a:latin typeface="Courier New" charset="0"/>
              </a:rPr>
              <a:t>raw_input</a:t>
            </a:r>
            <a:r>
              <a:rPr lang="en-US" altLang="zh-CN" dirty="0"/>
              <a:t> </a:t>
            </a:r>
            <a:r>
              <a:rPr lang="en-US" altLang="zh-CN" dirty="0" smtClean="0"/>
              <a:t>:</a:t>
            </a:r>
            <a:r>
              <a:rPr lang="zh-CN" altLang="en-US" dirty="0" smtClean="0"/>
              <a:t> 从</a:t>
            </a:r>
            <a:r>
              <a:rPr lang="zh-CN" altLang="en-US" dirty="0"/>
              <a:t>用户的键盘上读取一串</a:t>
            </a:r>
            <a:r>
              <a:rPr lang="zh-CN" altLang="en-US" dirty="0" smtClean="0"/>
              <a:t>文本</a:t>
            </a:r>
            <a:endParaRPr lang="en-US" altLang="zh-CN" sz="900" dirty="0"/>
          </a:p>
          <a:p>
            <a:pPr marL="739775" lvl="1" indent="-282575" defTabSz="449263">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altLang="zh-CN" dirty="0"/>
          </a:p>
          <a:p>
            <a:pPr marL="739775" lvl="1" indent="-282575" defTabSz="449263">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US" dirty="0" smtClean="0"/>
              <a:t>例子</a:t>
            </a:r>
            <a:r>
              <a:rPr lang="en-US" altLang="zh-CN" dirty="0" smtClean="0"/>
              <a:t>:</a:t>
            </a:r>
            <a:endParaRPr lang="en-US" altLang="zh-CN" dirty="0"/>
          </a:p>
          <a:p>
            <a:pPr marL="739775" lvl="1" indent="-282575" defTabSz="449263">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altLang="zh-CN" sz="1000" dirty="0"/>
          </a:p>
          <a:p>
            <a:pPr marL="739775" lvl="1" indent="-282575" defTabSz="449263">
              <a:lnSpc>
                <a:spcPct val="70000"/>
              </a:lnSpc>
              <a:buFontTx/>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zh-CN" b="1" dirty="0">
                <a:latin typeface="Courier New" charset="0"/>
              </a:rPr>
              <a:t>	name = </a:t>
            </a:r>
            <a:r>
              <a:rPr lang="en-US" altLang="zh-CN" b="1" dirty="0" err="1">
                <a:latin typeface="Courier New" charset="0"/>
              </a:rPr>
              <a:t>raw_input</a:t>
            </a:r>
            <a:r>
              <a:rPr lang="en-US" altLang="zh-CN" b="1" dirty="0">
                <a:latin typeface="Courier New" charset="0"/>
              </a:rPr>
              <a:t>("Howdy. What's </a:t>
            </a:r>
            <a:r>
              <a:rPr lang="en-US" altLang="zh-CN" b="1" dirty="0" err="1">
                <a:latin typeface="Courier New" charset="0"/>
              </a:rPr>
              <a:t>yer</a:t>
            </a:r>
            <a:r>
              <a:rPr lang="en-US" altLang="zh-CN" b="1" dirty="0">
                <a:latin typeface="Courier New" charset="0"/>
              </a:rPr>
              <a:t> name? ")</a:t>
            </a:r>
          </a:p>
          <a:p>
            <a:pPr marL="739775" lvl="1" indent="-282575" defTabSz="449263">
              <a:lnSpc>
                <a:spcPct val="70000"/>
              </a:lnSpc>
              <a:buFontTx/>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zh-CN" dirty="0">
                <a:latin typeface="Courier New" charset="0"/>
              </a:rPr>
              <a:t>	print name, "... what a silly name!"</a:t>
            </a:r>
          </a:p>
          <a:p>
            <a:pPr marL="739775" lvl="1" indent="-282575" defTabSz="449263">
              <a:lnSpc>
                <a:spcPct val="70000"/>
              </a:lnSpc>
              <a:buFontTx/>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altLang="zh-CN" dirty="0">
              <a:latin typeface="Courier New" charset="0"/>
            </a:endParaRPr>
          </a:p>
          <a:p>
            <a:pPr marL="739775" lvl="1" indent="-282575" defTabSz="449263">
              <a:lnSpc>
                <a:spcPct val="70000"/>
              </a:lnSpc>
              <a:buFontTx/>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altLang="zh-CN" sz="1000" dirty="0">
              <a:latin typeface="Courier New" charset="0"/>
            </a:endParaRPr>
          </a:p>
          <a:p>
            <a:pPr marL="739775" lvl="1" indent="-282575" defTabSz="449263">
              <a:lnSpc>
                <a:spcPct val="70000"/>
              </a:lnSpc>
              <a:buFontTx/>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zh-CN" dirty="0"/>
              <a:t>	</a:t>
            </a:r>
            <a:r>
              <a:rPr lang="zh-CN" altLang="en-US" dirty="0" smtClean="0"/>
              <a:t>输出</a:t>
            </a:r>
            <a:r>
              <a:rPr lang="en-GB" altLang="zh-CN" dirty="0" smtClean="0"/>
              <a:t>:</a:t>
            </a:r>
            <a:endParaRPr lang="en-GB" altLang="zh-CN" dirty="0"/>
          </a:p>
          <a:p>
            <a:pPr marL="739775" lvl="1" indent="-282575" defTabSz="449263">
              <a:lnSpc>
                <a:spcPct val="70000"/>
              </a:lnSpc>
              <a:buFontTx/>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altLang="zh-CN" sz="1000" dirty="0"/>
          </a:p>
          <a:p>
            <a:pPr marL="739775" lvl="1" indent="-282575" defTabSz="449263">
              <a:lnSpc>
                <a:spcPct val="70000"/>
              </a:lnSpc>
              <a:buFontTx/>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zh-CN" b="1" dirty="0">
                <a:latin typeface="Courier New" charset="0"/>
              </a:rPr>
              <a:t>	</a:t>
            </a:r>
            <a:r>
              <a:rPr lang="en-GB" altLang="zh-CN" dirty="0">
                <a:latin typeface="Courier New" charset="0"/>
              </a:rPr>
              <a:t>Howdy. What's </a:t>
            </a:r>
            <a:r>
              <a:rPr lang="en-GB" altLang="zh-CN" dirty="0" err="1">
                <a:latin typeface="Courier New" charset="0"/>
              </a:rPr>
              <a:t>yer</a:t>
            </a:r>
            <a:r>
              <a:rPr lang="en-GB" altLang="zh-CN" dirty="0">
                <a:latin typeface="Courier New" charset="0"/>
              </a:rPr>
              <a:t> name? </a:t>
            </a:r>
            <a:r>
              <a:rPr lang="en-GB" altLang="zh-CN" b="1" u="sng" dirty="0">
                <a:latin typeface="Courier New" charset="0"/>
              </a:rPr>
              <a:t>Paris Hilton</a:t>
            </a:r>
          </a:p>
          <a:p>
            <a:pPr marL="739775" lvl="1" indent="-282575" defTabSz="449263">
              <a:lnSpc>
                <a:spcPct val="70000"/>
              </a:lnSpc>
              <a:buFontTx/>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zh-CN" dirty="0">
                <a:latin typeface="Courier New" charset="0"/>
              </a:rPr>
              <a:t>	Paris Hilton ... what a silly name!</a:t>
            </a:r>
          </a:p>
        </p:txBody>
      </p:sp>
      <p:sp>
        <p:nvSpPr>
          <p:cNvPr id="76803" name="Rectangle 3"/>
          <p:cNvSpPr>
            <a:spLocks noGrp="1" noChangeArrowheads="1"/>
          </p:cNvSpPr>
          <p:nvPr>
            <p:ph type="title"/>
          </p:nvPr>
        </p:nvSpPr>
        <p:spPr/>
        <p:txBody>
          <a:bodyPr/>
          <a:lstStyle/>
          <a:p>
            <a:r>
              <a:rPr lang="en-GB" altLang="zh-CN">
                <a:latin typeface="Courier New" charset="0"/>
              </a:rPr>
              <a:t>raw_input</a:t>
            </a:r>
            <a:endParaRPr lang="en-US" altLang="zh-CN">
              <a:latin typeface="Courier New" charset="0"/>
            </a:endParaRPr>
          </a:p>
        </p:txBody>
      </p:sp>
      <p:sp>
        <p:nvSpPr>
          <p:cNvPr id="2" name="日期占位符 1"/>
          <p:cNvSpPr>
            <a:spLocks noGrp="1"/>
          </p:cNvSpPr>
          <p:nvPr>
            <p:ph type="dt" sz="half" idx="10"/>
          </p:nvPr>
        </p:nvSpPr>
        <p:spPr/>
        <p:txBody>
          <a:bodyPr/>
          <a:lstStyle/>
          <a:p>
            <a:fld id="{E5D39E37-7251-7742-B27B-A68C855792E3}" type="datetime1">
              <a:rPr kumimoji="1" lang="zh-CN" altLang="en-US" smtClean="0"/>
              <a:t>2017/11/22</a:t>
            </a:fld>
            <a:endParaRPr kumimoji="1" lang="zh-CN" altLang="en-US"/>
          </a:p>
        </p:txBody>
      </p:sp>
      <p:sp>
        <p:nvSpPr>
          <p:cNvPr id="3" name="幻灯片编号占位符 2"/>
          <p:cNvSpPr>
            <a:spLocks noGrp="1"/>
          </p:cNvSpPr>
          <p:nvPr>
            <p:ph type="sldNum" sz="quarter" idx="12"/>
          </p:nvPr>
        </p:nvSpPr>
        <p:spPr/>
        <p:txBody>
          <a:bodyPr/>
          <a:lstStyle/>
          <a:p>
            <a:fld id="{12924E00-6951-2E4A-9B91-938056433B77}" type="slidenum">
              <a:rPr kumimoji="1" lang="zh-CN" altLang="en-US" smtClean="0"/>
              <a:t>28</a:t>
            </a:fld>
            <a:endParaRPr kumimoji="1" lang="zh-CN" altLang="en-US"/>
          </a:p>
        </p:txBody>
      </p:sp>
    </p:spTree>
    <p:extLst>
      <p:ext uri="{BB962C8B-B14F-4D97-AF65-F5344CB8AC3E}">
        <p14:creationId xmlns:p14="http://schemas.microsoft.com/office/powerpoint/2010/main" val="1285854413"/>
      </p:ext>
    </p:extLst>
  </p:cSld>
  <p:clrMapOvr>
    <a:masterClrMapping/>
  </p:clrMapOvr>
  <p:transition/>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zh-CN" altLang="en-US" dirty="0" smtClean="0"/>
              <a:t>文本处理</a:t>
            </a:r>
            <a:endParaRPr lang="en-US" altLang="zh-CN" dirty="0"/>
          </a:p>
        </p:txBody>
      </p:sp>
      <p:sp>
        <p:nvSpPr>
          <p:cNvPr id="78851" name="Rectangle 3"/>
          <p:cNvSpPr>
            <a:spLocks noGrp="1" noChangeArrowheads="1"/>
          </p:cNvSpPr>
          <p:nvPr>
            <p:ph type="body" idx="1"/>
          </p:nvPr>
        </p:nvSpPr>
        <p:spPr/>
        <p:txBody>
          <a:bodyPr>
            <a:normAutofit fontScale="92500" lnSpcReduction="10000"/>
          </a:bodyPr>
          <a:lstStyle/>
          <a:p>
            <a:pPr>
              <a:lnSpc>
                <a:spcPct val="90000"/>
              </a:lnSpc>
            </a:pPr>
            <a:r>
              <a:rPr lang="zh-CN" altLang="en-US" b="1" dirty="0" smtClean="0"/>
              <a:t>文本处理</a:t>
            </a:r>
            <a:r>
              <a:rPr lang="en-US" altLang="zh-CN" dirty="0" smtClean="0"/>
              <a:t>: </a:t>
            </a:r>
            <a:r>
              <a:rPr lang="zh-CN" altLang="en-US" dirty="0" smtClean="0"/>
              <a:t>检查、编辑和格式化文本</a:t>
            </a:r>
            <a:endParaRPr lang="en-US" altLang="zh-CN" dirty="0"/>
          </a:p>
          <a:p>
            <a:pPr lvl="1"/>
            <a:r>
              <a:rPr lang="zh-CN" altLang="en-US" dirty="0"/>
              <a:t>通常使用逐个检查字符的</a:t>
            </a:r>
            <a:r>
              <a:rPr lang="zh-CN" altLang="en-US" dirty="0" smtClean="0"/>
              <a:t>循环</a:t>
            </a:r>
            <a:endParaRPr lang="en-US" altLang="zh-CN" dirty="0"/>
          </a:p>
          <a:p>
            <a:pPr lvl="1">
              <a:lnSpc>
                <a:spcPct val="90000"/>
              </a:lnSpc>
            </a:pPr>
            <a:endParaRPr lang="en-US" altLang="zh-CN" dirty="0"/>
          </a:p>
          <a:p>
            <a:r>
              <a:rPr lang="en-US" altLang="zh-CN" dirty="0"/>
              <a:t>for</a:t>
            </a:r>
            <a:r>
              <a:rPr lang="zh-CN" altLang="en-US" dirty="0"/>
              <a:t>循环可以按顺序检查字符串中的每个</a:t>
            </a:r>
            <a:r>
              <a:rPr lang="zh-CN" altLang="en-US" dirty="0" smtClean="0"/>
              <a:t>字符</a:t>
            </a:r>
            <a:endParaRPr lang="en-US" altLang="zh-CN" dirty="0"/>
          </a:p>
          <a:p>
            <a:pPr lvl="1">
              <a:lnSpc>
                <a:spcPct val="90000"/>
              </a:lnSpc>
            </a:pPr>
            <a:endParaRPr lang="en-US" altLang="zh-CN" sz="1100" dirty="0"/>
          </a:p>
          <a:p>
            <a:pPr lvl="1">
              <a:lnSpc>
                <a:spcPct val="70000"/>
              </a:lnSpc>
            </a:pPr>
            <a:r>
              <a:rPr lang="zh-CN" altLang="en-US" dirty="0" smtClean="0"/>
              <a:t>例子</a:t>
            </a:r>
            <a:r>
              <a:rPr lang="en-US" altLang="zh-CN" dirty="0" smtClean="0"/>
              <a:t>:</a:t>
            </a:r>
            <a:endParaRPr lang="en-US" altLang="zh-CN" dirty="0"/>
          </a:p>
          <a:p>
            <a:pPr lvl="1">
              <a:lnSpc>
                <a:spcPct val="70000"/>
              </a:lnSpc>
              <a:buFontTx/>
              <a:buNone/>
            </a:pPr>
            <a:r>
              <a:rPr lang="en-US" altLang="zh-CN" sz="1000" b="1" dirty="0">
                <a:latin typeface="Courier New" charset="0"/>
              </a:rPr>
              <a:t>	</a:t>
            </a:r>
          </a:p>
          <a:p>
            <a:pPr lvl="1">
              <a:lnSpc>
                <a:spcPct val="70000"/>
              </a:lnSpc>
              <a:buFontTx/>
              <a:buNone/>
            </a:pPr>
            <a:r>
              <a:rPr lang="en-US" altLang="zh-CN" b="1" dirty="0">
                <a:latin typeface="Courier New" charset="0"/>
              </a:rPr>
              <a:t>	for c in "</a:t>
            </a:r>
            <a:r>
              <a:rPr lang="en-US" altLang="zh-CN" b="1" dirty="0" err="1">
                <a:latin typeface="Courier New" charset="0"/>
              </a:rPr>
              <a:t>booyah</a:t>
            </a:r>
            <a:r>
              <a:rPr lang="en-US" altLang="zh-CN" b="1" dirty="0">
                <a:latin typeface="Courier New" charset="0"/>
              </a:rPr>
              <a:t>":</a:t>
            </a:r>
          </a:p>
          <a:p>
            <a:pPr lvl="1">
              <a:lnSpc>
                <a:spcPct val="70000"/>
              </a:lnSpc>
              <a:buFontTx/>
              <a:buNone/>
            </a:pPr>
            <a:r>
              <a:rPr lang="en-US" altLang="zh-CN" dirty="0">
                <a:latin typeface="Courier New" charset="0"/>
              </a:rPr>
              <a:t>	    print c</a:t>
            </a:r>
          </a:p>
          <a:p>
            <a:pPr lvl="1">
              <a:lnSpc>
                <a:spcPct val="90000"/>
              </a:lnSpc>
              <a:buFontTx/>
              <a:buNone/>
            </a:pPr>
            <a:endParaRPr lang="en-US" altLang="zh-CN" sz="1000" dirty="0">
              <a:latin typeface="Courier New" charset="0"/>
            </a:endParaRPr>
          </a:p>
          <a:p>
            <a:pPr lvl="1">
              <a:lnSpc>
                <a:spcPct val="90000"/>
              </a:lnSpc>
              <a:buFontTx/>
              <a:buNone/>
            </a:pPr>
            <a:r>
              <a:rPr lang="en-US" altLang="zh-CN" dirty="0"/>
              <a:t>	</a:t>
            </a:r>
            <a:r>
              <a:rPr lang="zh-CN" altLang="en-US" dirty="0" smtClean="0"/>
              <a:t>输出</a:t>
            </a:r>
            <a:r>
              <a:rPr lang="en-US" altLang="zh-CN" dirty="0" smtClean="0"/>
              <a:t>:</a:t>
            </a:r>
            <a:endParaRPr lang="en-US" altLang="zh-CN" dirty="0"/>
          </a:p>
          <a:p>
            <a:pPr lvl="1">
              <a:lnSpc>
                <a:spcPct val="60000"/>
              </a:lnSpc>
              <a:buFontTx/>
              <a:buNone/>
            </a:pPr>
            <a:r>
              <a:rPr lang="en-US" altLang="zh-CN" dirty="0">
                <a:latin typeface="Courier New" charset="0"/>
              </a:rPr>
              <a:t>	b</a:t>
            </a:r>
          </a:p>
          <a:p>
            <a:pPr lvl="1">
              <a:lnSpc>
                <a:spcPct val="60000"/>
              </a:lnSpc>
              <a:buFontTx/>
              <a:buNone/>
            </a:pPr>
            <a:r>
              <a:rPr lang="en-US" altLang="zh-CN" dirty="0">
                <a:latin typeface="Courier New" charset="0"/>
              </a:rPr>
              <a:t>	o</a:t>
            </a:r>
          </a:p>
          <a:p>
            <a:pPr lvl="1">
              <a:lnSpc>
                <a:spcPct val="60000"/>
              </a:lnSpc>
              <a:buFontTx/>
              <a:buNone/>
            </a:pPr>
            <a:r>
              <a:rPr lang="en-US" altLang="zh-CN" dirty="0">
                <a:latin typeface="Courier New" charset="0"/>
              </a:rPr>
              <a:t>	o</a:t>
            </a:r>
          </a:p>
          <a:p>
            <a:pPr lvl="1">
              <a:lnSpc>
                <a:spcPct val="60000"/>
              </a:lnSpc>
              <a:buFontTx/>
              <a:buNone/>
            </a:pPr>
            <a:r>
              <a:rPr lang="en-US" altLang="zh-CN" dirty="0">
                <a:latin typeface="Courier New" charset="0"/>
              </a:rPr>
              <a:t>	y</a:t>
            </a:r>
          </a:p>
          <a:p>
            <a:pPr lvl="1">
              <a:lnSpc>
                <a:spcPct val="60000"/>
              </a:lnSpc>
              <a:buFontTx/>
              <a:buNone/>
            </a:pPr>
            <a:r>
              <a:rPr lang="en-US" altLang="zh-CN" dirty="0">
                <a:latin typeface="Courier New" charset="0"/>
              </a:rPr>
              <a:t>	a</a:t>
            </a:r>
          </a:p>
          <a:p>
            <a:pPr lvl="1">
              <a:lnSpc>
                <a:spcPct val="60000"/>
              </a:lnSpc>
              <a:buFontTx/>
              <a:buNone/>
            </a:pPr>
            <a:r>
              <a:rPr lang="en-US" altLang="zh-CN" dirty="0">
                <a:latin typeface="Courier New" charset="0"/>
              </a:rPr>
              <a:t>	h</a:t>
            </a:r>
            <a:endParaRPr lang="en-US" altLang="zh-CN" sz="2000" dirty="0"/>
          </a:p>
        </p:txBody>
      </p:sp>
      <p:sp>
        <p:nvSpPr>
          <p:cNvPr id="2" name="日期占位符 1"/>
          <p:cNvSpPr>
            <a:spLocks noGrp="1"/>
          </p:cNvSpPr>
          <p:nvPr>
            <p:ph type="dt" sz="half" idx="10"/>
          </p:nvPr>
        </p:nvSpPr>
        <p:spPr/>
        <p:txBody>
          <a:bodyPr/>
          <a:lstStyle/>
          <a:p>
            <a:fld id="{EB0D92C9-4674-3B49-806D-76FDEE6EFF73}" type="datetime1">
              <a:rPr kumimoji="1" lang="zh-CN" altLang="en-US" smtClean="0"/>
              <a:t>2017/11/22</a:t>
            </a:fld>
            <a:endParaRPr kumimoji="1" lang="zh-CN" altLang="en-US"/>
          </a:p>
        </p:txBody>
      </p:sp>
      <p:sp>
        <p:nvSpPr>
          <p:cNvPr id="3" name="幻灯片编号占位符 2"/>
          <p:cNvSpPr>
            <a:spLocks noGrp="1"/>
          </p:cNvSpPr>
          <p:nvPr>
            <p:ph type="sldNum" sz="quarter" idx="12"/>
          </p:nvPr>
        </p:nvSpPr>
        <p:spPr/>
        <p:txBody>
          <a:bodyPr/>
          <a:lstStyle/>
          <a:p>
            <a:fld id="{12924E00-6951-2E4A-9B91-938056433B77}" type="slidenum">
              <a:rPr kumimoji="1" lang="zh-CN" altLang="en-US" smtClean="0"/>
              <a:t>29</a:t>
            </a:fld>
            <a:endParaRPr kumimoji="1" lang="zh-CN" altLang="en-US"/>
          </a:p>
        </p:txBody>
      </p:sp>
    </p:spTree>
    <p:extLst>
      <p:ext uri="{BB962C8B-B14F-4D97-AF65-F5344CB8AC3E}">
        <p14:creationId xmlns:p14="http://schemas.microsoft.com/office/powerpoint/2010/main" val="773414922"/>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Python</a:t>
            </a:r>
            <a:endParaRPr lang="zh-CN" altLang="en-US" dirty="0"/>
          </a:p>
        </p:txBody>
      </p:sp>
      <p:sp>
        <p:nvSpPr>
          <p:cNvPr id="3" name="内容占位符 2"/>
          <p:cNvSpPr>
            <a:spLocks noGrp="1"/>
          </p:cNvSpPr>
          <p:nvPr>
            <p:ph idx="1"/>
          </p:nvPr>
        </p:nvSpPr>
        <p:spPr/>
        <p:txBody>
          <a:bodyPr>
            <a:normAutofit/>
          </a:bodyPr>
          <a:lstStyle/>
          <a:p>
            <a:r>
              <a:rPr lang="en-US" altLang="zh-CN" dirty="0" smtClean="0"/>
              <a:t>Python</a:t>
            </a:r>
            <a:r>
              <a:rPr lang="zh-CN" altLang="en-US" dirty="0" smtClean="0"/>
              <a:t>是一种解释型的、面向对象的、具有动态语义的高级编程语言 </a:t>
            </a:r>
            <a:endParaRPr lang="en-US" altLang="zh-CN" dirty="0" smtClean="0"/>
          </a:p>
          <a:p>
            <a:r>
              <a:rPr lang="zh-CN" altLang="en-US" dirty="0" smtClean="0"/>
              <a:t>其高级内置的数据结构，结合动态类型和动态绑定，使其对于快速应用程序开发非常有吸引力，并且可用作脚本或胶水语言将现有组件连接在一起</a:t>
            </a:r>
            <a:endParaRPr lang="en-US" altLang="zh-CN" dirty="0" smtClean="0"/>
          </a:p>
          <a:p>
            <a:endParaRPr lang="en-US" altLang="zh-CN" dirty="0" smtClean="0"/>
          </a:p>
          <a:p>
            <a:r>
              <a:rPr lang="en-US" altLang="zh-CN" dirty="0" smtClean="0"/>
              <a:t>Python</a:t>
            </a:r>
            <a:r>
              <a:rPr lang="zh-CN" altLang="en-US" dirty="0" smtClean="0"/>
              <a:t>简单易学，可读性好，可与</a:t>
            </a:r>
            <a:r>
              <a:rPr lang="en-US" altLang="zh-CN" dirty="0" smtClean="0"/>
              <a:t>C/C++</a:t>
            </a:r>
            <a:r>
              <a:rPr lang="zh-CN" altLang="en-US" dirty="0" smtClean="0"/>
              <a:t>程序集成</a:t>
            </a:r>
            <a:endParaRPr lang="en-US" altLang="zh-CN" dirty="0" smtClean="0"/>
          </a:p>
          <a:p>
            <a:r>
              <a:rPr lang="en-US" altLang="zh-CN" dirty="0" smtClean="0"/>
              <a:t>Python</a:t>
            </a:r>
            <a:r>
              <a:rPr lang="zh-CN" altLang="en-US" dirty="0" smtClean="0"/>
              <a:t>支持函数、类</a:t>
            </a:r>
            <a:r>
              <a:rPr lang="en-US" altLang="zh-CN" dirty="0" smtClean="0"/>
              <a:t>/</a:t>
            </a:r>
            <a:r>
              <a:rPr lang="zh-CN" altLang="en-US" dirty="0" smtClean="0"/>
              <a:t>对象和包，鼓励程序模块化和代码重用</a:t>
            </a:r>
            <a:endParaRPr lang="en-US" altLang="zh-CN" dirty="0" smtClean="0"/>
          </a:p>
          <a:p>
            <a:r>
              <a:rPr lang="en-US" altLang="zh-CN" dirty="0" smtClean="0"/>
              <a:t>Python</a:t>
            </a:r>
            <a:r>
              <a:rPr lang="zh-CN" altLang="en-US" dirty="0" smtClean="0"/>
              <a:t>解释器和广泛的标准库可以免费为所有主要平台提供源代码或二进制形式，并且可以自由分发</a:t>
            </a:r>
            <a:endParaRPr lang="en-US" altLang="zh-CN" dirty="0" smtClean="0"/>
          </a:p>
          <a:p>
            <a:endParaRPr lang="zh-CN" altLang="en-US" dirty="0"/>
          </a:p>
        </p:txBody>
      </p:sp>
      <p:sp>
        <p:nvSpPr>
          <p:cNvPr id="4" name="日期占位符 3"/>
          <p:cNvSpPr>
            <a:spLocks noGrp="1"/>
          </p:cNvSpPr>
          <p:nvPr>
            <p:ph type="dt" sz="half" idx="10"/>
          </p:nvPr>
        </p:nvSpPr>
        <p:spPr/>
        <p:txBody>
          <a:bodyPr/>
          <a:lstStyle/>
          <a:p>
            <a:fld id="{8639D911-2E5E-8A4B-A2FA-2DA37C697195}" type="datetime1">
              <a:rPr lang="zh-CN" altLang="en-US" smtClean="0"/>
              <a:t>2017/11/22</a:t>
            </a:fld>
            <a:endParaRPr lang="zh-CN" altLang="en-US"/>
          </a:p>
        </p:txBody>
      </p:sp>
      <p:sp>
        <p:nvSpPr>
          <p:cNvPr id="5" name="幻灯片编号占位符 4"/>
          <p:cNvSpPr>
            <a:spLocks noGrp="1"/>
          </p:cNvSpPr>
          <p:nvPr>
            <p:ph type="sldNum" sz="quarter" idx="12"/>
          </p:nvPr>
        </p:nvSpPr>
        <p:spPr/>
        <p:txBody>
          <a:bodyPr/>
          <a:lstStyle/>
          <a:p>
            <a:fld id="{12924E00-6951-2E4A-9B91-938056433B77}" type="slidenum">
              <a:rPr lang="zh-CN" altLang="en-US" smtClean="0"/>
              <a:pPr/>
              <a:t>3</a:t>
            </a:fld>
            <a:endParaRPr lang="zh-CN" altLang="en-US"/>
          </a:p>
        </p:txBody>
      </p:sp>
    </p:spTree>
    <p:extLst>
      <p:ext uri="{BB962C8B-B14F-4D97-AF65-F5344CB8AC3E}">
        <p14:creationId xmlns:p14="http://schemas.microsoft.com/office/powerpoint/2010/main" val="9050483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zh-CN" altLang="en-US" dirty="0"/>
              <a:t>字符串和数字</a:t>
            </a:r>
            <a:endParaRPr lang="en-US" altLang="zh-CN" dirty="0"/>
          </a:p>
        </p:txBody>
      </p:sp>
      <p:sp>
        <p:nvSpPr>
          <p:cNvPr id="79875" name="Rectangle 3"/>
          <p:cNvSpPr>
            <a:spLocks noGrp="1" noChangeArrowheads="1"/>
          </p:cNvSpPr>
          <p:nvPr>
            <p:ph type="body" idx="1"/>
          </p:nvPr>
        </p:nvSpPr>
        <p:spPr/>
        <p:txBody>
          <a:bodyPr/>
          <a:lstStyle/>
          <a:p>
            <a:r>
              <a:rPr lang="en-US" altLang="zh-CN" dirty="0" err="1">
                <a:latin typeface="Courier New" charset="0"/>
              </a:rPr>
              <a:t>ord</a:t>
            </a:r>
            <a:r>
              <a:rPr lang="en-US" altLang="zh-CN" dirty="0">
                <a:latin typeface="Courier New" charset="0"/>
              </a:rPr>
              <a:t>(</a:t>
            </a:r>
            <a:r>
              <a:rPr lang="en-US" altLang="zh-CN" b="1" dirty="0"/>
              <a:t>text</a:t>
            </a:r>
            <a:r>
              <a:rPr lang="en-US" altLang="zh-CN" dirty="0">
                <a:latin typeface="Courier New" charset="0"/>
              </a:rPr>
              <a:t>)</a:t>
            </a:r>
            <a:r>
              <a:rPr lang="en-US" altLang="zh-CN" dirty="0"/>
              <a:t>		</a:t>
            </a:r>
            <a:r>
              <a:rPr lang="en-US" altLang="zh-CN" dirty="0" smtClean="0"/>
              <a:t>-</a:t>
            </a:r>
            <a:r>
              <a:rPr lang="zh-CN" altLang="en-US" dirty="0" smtClean="0"/>
              <a:t> 将</a:t>
            </a:r>
            <a:r>
              <a:rPr lang="zh-CN" altLang="en-US" dirty="0"/>
              <a:t>字符串转换为</a:t>
            </a:r>
            <a:r>
              <a:rPr lang="zh-CN" altLang="en-US" dirty="0" smtClean="0"/>
              <a:t>数字</a:t>
            </a:r>
            <a:endParaRPr lang="en-US" altLang="zh-CN" dirty="0"/>
          </a:p>
          <a:p>
            <a:pPr lvl="1"/>
            <a:r>
              <a:rPr lang="zh-CN" altLang="en-US" dirty="0" smtClean="0"/>
              <a:t>例子</a:t>
            </a:r>
            <a:r>
              <a:rPr lang="en-US" altLang="zh-CN" dirty="0" smtClean="0"/>
              <a:t>: </a:t>
            </a:r>
            <a:r>
              <a:rPr lang="en-US" altLang="zh-CN" dirty="0" err="1">
                <a:latin typeface="Courier New" charset="0"/>
              </a:rPr>
              <a:t>ord</a:t>
            </a:r>
            <a:r>
              <a:rPr lang="en-US" altLang="zh-CN" dirty="0">
                <a:latin typeface="Courier New" charset="0"/>
              </a:rPr>
              <a:t>("a")</a:t>
            </a:r>
            <a:r>
              <a:rPr lang="en-US" altLang="zh-CN" dirty="0"/>
              <a:t> </a:t>
            </a:r>
            <a:r>
              <a:rPr lang="zh-CN" altLang="en-US" dirty="0" smtClean="0"/>
              <a:t>是</a:t>
            </a:r>
            <a:r>
              <a:rPr lang="en-US" altLang="zh-CN" dirty="0" smtClean="0">
                <a:latin typeface="Courier New" charset="0"/>
              </a:rPr>
              <a:t>97</a:t>
            </a:r>
            <a:r>
              <a:rPr lang="en-US" altLang="zh-CN" dirty="0"/>
              <a:t>,  </a:t>
            </a:r>
            <a:r>
              <a:rPr lang="en-US" altLang="zh-CN" dirty="0" err="1">
                <a:latin typeface="Courier New" charset="0"/>
              </a:rPr>
              <a:t>ord</a:t>
            </a:r>
            <a:r>
              <a:rPr lang="en-US" altLang="zh-CN" dirty="0">
                <a:latin typeface="Courier New" charset="0"/>
              </a:rPr>
              <a:t>("b")</a:t>
            </a:r>
            <a:r>
              <a:rPr lang="en-US" altLang="zh-CN" dirty="0"/>
              <a:t> </a:t>
            </a:r>
            <a:r>
              <a:rPr lang="zh-CN" altLang="en-US" dirty="0" smtClean="0"/>
              <a:t>是</a:t>
            </a:r>
            <a:r>
              <a:rPr lang="en-US" altLang="zh-CN" dirty="0" smtClean="0">
                <a:latin typeface="Courier New" charset="0"/>
              </a:rPr>
              <a:t>98</a:t>
            </a:r>
            <a:r>
              <a:rPr lang="en-US" altLang="zh-CN" dirty="0"/>
              <a:t>, ...</a:t>
            </a:r>
          </a:p>
          <a:p>
            <a:pPr lvl="1"/>
            <a:endParaRPr lang="en-US" altLang="zh-CN" sz="1000" dirty="0"/>
          </a:p>
          <a:p>
            <a:pPr lvl="1"/>
            <a:r>
              <a:rPr lang="zh-CN" altLang="en-US" dirty="0"/>
              <a:t>字符使用标准</a:t>
            </a:r>
            <a:r>
              <a:rPr lang="zh-CN" altLang="en-US" dirty="0" smtClean="0"/>
              <a:t>映射如</a:t>
            </a:r>
            <a:r>
              <a:rPr lang="en-US" altLang="zh-CN" dirty="0"/>
              <a:t>ASCII</a:t>
            </a:r>
            <a:r>
              <a:rPr lang="zh-CN" altLang="en-US" dirty="0"/>
              <a:t>和</a:t>
            </a:r>
            <a:r>
              <a:rPr lang="en-US" altLang="zh-CN" dirty="0" smtClean="0"/>
              <a:t>Unicode</a:t>
            </a:r>
            <a:endParaRPr lang="en-US" altLang="zh-CN" dirty="0"/>
          </a:p>
          <a:p>
            <a:endParaRPr lang="en-US" altLang="zh-CN" dirty="0"/>
          </a:p>
          <a:p>
            <a:r>
              <a:rPr lang="en-US" altLang="zh-CN" dirty="0" err="1">
                <a:latin typeface="Courier New" charset="0"/>
              </a:rPr>
              <a:t>chr</a:t>
            </a:r>
            <a:r>
              <a:rPr lang="en-US" altLang="zh-CN" dirty="0">
                <a:latin typeface="Courier New" charset="0"/>
              </a:rPr>
              <a:t>(</a:t>
            </a:r>
            <a:r>
              <a:rPr lang="en-US" altLang="zh-CN" b="1" dirty="0"/>
              <a:t>number</a:t>
            </a:r>
            <a:r>
              <a:rPr lang="en-US" altLang="zh-CN" dirty="0"/>
              <a:t>)	</a:t>
            </a:r>
            <a:r>
              <a:rPr lang="en-US" altLang="zh-CN" dirty="0" smtClean="0"/>
              <a:t>-</a:t>
            </a:r>
            <a:r>
              <a:rPr lang="zh-CN" altLang="en-US" dirty="0" smtClean="0"/>
              <a:t> 将</a:t>
            </a:r>
            <a:r>
              <a:rPr lang="zh-CN" altLang="en-US" dirty="0"/>
              <a:t>数字转换为字符</a:t>
            </a:r>
            <a:r>
              <a:rPr lang="zh-CN" altLang="en-US" dirty="0" smtClean="0"/>
              <a:t>串</a:t>
            </a:r>
            <a:endParaRPr lang="en-US" altLang="zh-CN" dirty="0"/>
          </a:p>
          <a:p>
            <a:pPr lvl="1"/>
            <a:r>
              <a:rPr lang="zh-CN" altLang="en-US" dirty="0" smtClean="0"/>
              <a:t>例子</a:t>
            </a:r>
            <a:r>
              <a:rPr lang="en-US" altLang="zh-CN" dirty="0" smtClean="0"/>
              <a:t>: </a:t>
            </a:r>
            <a:r>
              <a:rPr lang="en-US" altLang="zh-CN" dirty="0" err="1">
                <a:latin typeface="Courier New" charset="0"/>
              </a:rPr>
              <a:t>chr</a:t>
            </a:r>
            <a:r>
              <a:rPr lang="en-US" altLang="zh-CN" dirty="0">
                <a:latin typeface="Courier New" charset="0"/>
              </a:rPr>
              <a:t>(99)</a:t>
            </a:r>
            <a:r>
              <a:rPr lang="en-US" altLang="zh-CN" dirty="0"/>
              <a:t> </a:t>
            </a:r>
            <a:r>
              <a:rPr lang="zh-CN" altLang="en-US" dirty="0" smtClean="0"/>
              <a:t>是</a:t>
            </a:r>
            <a:r>
              <a:rPr lang="en-US" altLang="zh-CN" dirty="0" smtClean="0">
                <a:latin typeface="Courier New" charset="0"/>
              </a:rPr>
              <a:t>"c</a:t>
            </a:r>
            <a:r>
              <a:rPr lang="en-US" altLang="zh-CN" dirty="0">
                <a:latin typeface="Courier New" charset="0"/>
              </a:rPr>
              <a:t>"</a:t>
            </a:r>
          </a:p>
          <a:p>
            <a:pPr lvl="1"/>
            <a:endParaRPr lang="en-US" altLang="zh-CN" dirty="0">
              <a:latin typeface="Courier New" charset="0"/>
            </a:endParaRPr>
          </a:p>
          <a:p>
            <a:pPr lvl="1"/>
            <a:endParaRPr lang="en-US" altLang="zh-CN" dirty="0"/>
          </a:p>
        </p:txBody>
      </p:sp>
      <p:sp>
        <p:nvSpPr>
          <p:cNvPr id="2" name="日期占位符 1"/>
          <p:cNvSpPr>
            <a:spLocks noGrp="1"/>
          </p:cNvSpPr>
          <p:nvPr>
            <p:ph type="dt" sz="half" idx="10"/>
          </p:nvPr>
        </p:nvSpPr>
        <p:spPr/>
        <p:txBody>
          <a:bodyPr/>
          <a:lstStyle/>
          <a:p>
            <a:fld id="{66D21A7F-F54A-4740-B79F-8723B993DDBD}" type="datetime1">
              <a:rPr kumimoji="1" lang="zh-CN" altLang="en-US" smtClean="0"/>
              <a:t>2017/11/22</a:t>
            </a:fld>
            <a:endParaRPr kumimoji="1" lang="zh-CN" altLang="en-US"/>
          </a:p>
        </p:txBody>
      </p:sp>
      <p:sp>
        <p:nvSpPr>
          <p:cNvPr id="3" name="幻灯片编号占位符 2"/>
          <p:cNvSpPr>
            <a:spLocks noGrp="1"/>
          </p:cNvSpPr>
          <p:nvPr>
            <p:ph type="sldNum" sz="quarter" idx="12"/>
          </p:nvPr>
        </p:nvSpPr>
        <p:spPr/>
        <p:txBody>
          <a:bodyPr/>
          <a:lstStyle/>
          <a:p>
            <a:fld id="{12924E00-6951-2E4A-9B91-938056433B77}" type="slidenum">
              <a:rPr kumimoji="1" lang="zh-CN" altLang="en-US" smtClean="0"/>
              <a:t>30</a:t>
            </a:fld>
            <a:endParaRPr kumimoji="1" lang="zh-CN" altLang="en-US"/>
          </a:p>
        </p:txBody>
      </p:sp>
    </p:spTree>
    <p:extLst>
      <p:ext uri="{BB962C8B-B14F-4D97-AF65-F5344CB8AC3E}">
        <p14:creationId xmlns:p14="http://schemas.microsoft.com/office/powerpoint/2010/main" val="66078763"/>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安装</a:t>
            </a:r>
            <a:r>
              <a:rPr lang="en-US" altLang="zh-CN" smtClean="0"/>
              <a:t>Python</a:t>
            </a:r>
            <a:endParaRPr lang="zh-CN" altLang="en-US" dirty="0"/>
          </a:p>
        </p:txBody>
      </p:sp>
      <p:sp>
        <p:nvSpPr>
          <p:cNvPr id="3" name="内容占位符 2"/>
          <p:cNvSpPr>
            <a:spLocks noGrp="1"/>
          </p:cNvSpPr>
          <p:nvPr>
            <p:ph idx="1"/>
          </p:nvPr>
        </p:nvSpPr>
        <p:spPr/>
        <p:txBody>
          <a:bodyPr/>
          <a:lstStyle/>
          <a:p>
            <a:r>
              <a:rPr lang="zh-CN" altLang="en-US" dirty="0" smtClean="0"/>
              <a:t>下载</a:t>
            </a:r>
            <a:r>
              <a:rPr lang="en-US" altLang="zh-CN" dirty="0" smtClean="0"/>
              <a:t>Python</a:t>
            </a:r>
            <a:r>
              <a:rPr lang="zh-CN" altLang="en-US" dirty="0" smtClean="0"/>
              <a:t>安装包：</a:t>
            </a:r>
            <a:endParaRPr lang="en-US" altLang="zh-CN" dirty="0" smtClean="0"/>
          </a:p>
          <a:p>
            <a:pPr lvl="1"/>
            <a:r>
              <a:rPr lang="en-AU" altLang="zh-CN" dirty="0" smtClean="0">
                <a:hlinkClick r:id="rId3"/>
              </a:rPr>
              <a:t>https://www.python.org/downloads/windows/</a:t>
            </a:r>
            <a:endParaRPr lang="en-US" altLang="zh-CN" dirty="0" smtClean="0"/>
          </a:p>
          <a:p>
            <a:endParaRPr lang="en-US" altLang="zh-CN" dirty="0" smtClean="0"/>
          </a:p>
          <a:p>
            <a:r>
              <a:rPr lang="zh-CN" altLang="en-US" dirty="0" smtClean="0"/>
              <a:t>按照网页上列出的流程，等待</a:t>
            </a:r>
            <a:r>
              <a:rPr lang="en-US" altLang="zh-CN" dirty="0" smtClean="0"/>
              <a:t>Python</a:t>
            </a:r>
            <a:r>
              <a:rPr lang="zh-CN" altLang="en-US" dirty="0" smtClean="0"/>
              <a:t>安装好后，设置好环境变量</a:t>
            </a:r>
            <a:endParaRPr lang="en-US" altLang="zh-CN" dirty="0" smtClean="0"/>
          </a:p>
          <a:p>
            <a:endParaRPr lang="en-US" altLang="zh-CN" dirty="0" smtClean="0"/>
          </a:p>
          <a:p>
            <a:r>
              <a:rPr lang="en-US" altLang="zh-CN" dirty="0" smtClean="0"/>
              <a:t>Python</a:t>
            </a:r>
            <a:r>
              <a:rPr lang="zh-CN" altLang="en-US" dirty="0" smtClean="0"/>
              <a:t>自带交互式解释器环境</a:t>
            </a:r>
            <a:endParaRPr lang="en-US" altLang="zh-CN" dirty="0" smtClean="0"/>
          </a:p>
          <a:p>
            <a:r>
              <a:rPr lang="zh-CN" altLang="en-US" dirty="0" smtClean="0"/>
              <a:t>也可以选择</a:t>
            </a:r>
            <a:r>
              <a:rPr lang="en-US" altLang="zh-CN" dirty="0" err="1" smtClean="0"/>
              <a:t>Pycharm</a:t>
            </a:r>
            <a:r>
              <a:rPr lang="zh-CN" altLang="en-US" dirty="0" smtClean="0"/>
              <a:t>或文本编辑器作为开发环境</a:t>
            </a:r>
            <a:endParaRPr lang="en-US" altLang="zh-CN" dirty="0" smtClean="0"/>
          </a:p>
          <a:p>
            <a:endParaRPr lang="en-US" altLang="zh-CN" dirty="0" smtClean="0"/>
          </a:p>
        </p:txBody>
      </p:sp>
      <p:sp>
        <p:nvSpPr>
          <p:cNvPr id="8" name="日期占位符 7"/>
          <p:cNvSpPr>
            <a:spLocks noGrp="1"/>
          </p:cNvSpPr>
          <p:nvPr>
            <p:ph type="dt" sz="half" idx="10"/>
          </p:nvPr>
        </p:nvSpPr>
        <p:spPr/>
        <p:txBody>
          <a:bodyPr/>
          <a:lstStyle/>
          <a:p>
            <a:fld id="{BF623B63-DEAD-8449-9112-A2DD1A90CED5}" type="datetime1">
              <a:rPr lang="zh-CN" altLang="en-US" smtClean="0"/>
              <a:t>2017/11/22</a:t>
            </a:fld>
            <a:endParaRPr lang="zh-CN" altLang="en-US"/>
          </a:p>
        </p:txBody>
      </p:sp>
      <p:sp>
        <p:nvSpPr>
          <p:cNvPr id="9" name="幻灯片编号占位符 8"/>
          <p:cNvSpPr>
            <a:spLocks noGrp="1"/>
          </p:cNvSpPr>
          <p:nvPr>
            <p:ph type="sldNum" sz="quarter" idx="12"/>
          </p:nvPr>
        </p:nvSpPr>
        <p:spPr/>
        <p:txBody>
          <a:bodyPr/>
          <a:lstStyle/>
          <a:p>
            <a:fld id="{12924E00-6951-2E4A-9B91-938056433B77}" type="slidenum">
              <a:rPr lang="zh-CN" altLang="en-US" smtClean="0"/>
              <a:pPr/>
              <a:t>4</a:t>
            </a:fld>
            <a:endParaRPr lang="zh-CN" altLang="en-US"/>
          </a:p>
        </p:txBody>
      </p:sp>
    </p:spTree>
    <p:extLst>
      <p:ext uri="{BB962C8B-B14F-4D97-AF65-F5344CB8AC3E}">
        <p14:creationId xmlns:p14="http://schemas.microsoft.com/office/powerpoint/2010/main" val="15967818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zh-CN" altLang="en-US" dirty="0" smtClean="0"/>
              <a:t>解释型语言（</a:t>
            </a:r>
            <a:r>
              <a:rPr lang="en-US" altLang="zh-CN" dirty="0" smtClean="0"/>
              <a:t>Interpreted</a:t>
            </a:r>
            <a:r>
              <a:rPr lang="zh-CN" altLang="en-US" dirty="0" smtClean="0"/>
              <a:t> </a:t>
            </a:r>
            <a:r>
              <a:rPr lang="en-US" altLang="zh-CN" dirty="0" smtClean="0"/>
              <a:t>Languages</a:t>
            </a:r>
            <a:r>
              <a:rPr lang="zh-CN" altLang="en-US" dirty="0" smtClean="0"/>
              <a:t>）</a:t>
            </a:r>
            <a:endParaRPr lang="en-US" altLang="zh-CN" dirty="0"/>
          </a:p>
        </p:txBody>
      </p:sp>
      <p:sp>
        <p:nvSpPr>
          <p:cNvPr id="36867" name="Rectangle 3"/>
          <p:cNvSpPr>
            <a:spLocks noGrp="1" noChangeArrowheads="1"/>
          </p:cNvSpPr>
          <p:nvPr>
            <p:ph type="body" idx="1"/>
          </p:nvPr>
        </p:nvSpPr>
        <p:spPr/>
        <p:txBody>
          <a:bodyPr/>
          <a:lstStyle/>
          <a:p>
            <a:r>
              <a:rPr lang="en-US" altLang="zh-CN" dirty="0" smtClean="0"/>
              <a:t>Python</a:t>
            </a:r>
            <a:r>
              <a:rPr lang="zh-CN" altLang="en-US" dirty="0" smtClean="0"/>
              <a:t>是一种解释型语言</a:t>
            </a:r>
            <a:endParaRPr lang="en-US" altLang="zh-CN" dirty="0" smtClean="0"/>
          </a:p>
          <a:p>
            <a:pPr lvl="1"/>
            <a:r>
              <a:rPr lang="zh-CN" altLang="en-US" dirty="0"/>
              <a:t>不像许多其他语言（</a:t>
            </a:r>
            <a:r>
              <a:rPr lang="en-US" altLang="zh-CN" dirty="0"/>
              <a:t>Java</a:t>
            </a:r>
            <a:r>
              <a:rPr lang="zh-CN" altLang="en-US" dirty="0"/>
              <a:t>，</a:t>
            </a:r>
            <a:r>
              <a:rPr lang="en-US" altLang="zh-CN" dirty="0"/>
              <a:t>C</a:t>
            </a:r>
            <a:r>
              <a:rPr lang="zh-CN" altLang="en-US" dirty="0"/>
              <a:t>，</a:t>
            </a:r>
            <a:r>
              <a:rPr lang="en-US" altLang="zh-CN" dirty="0"/>
              <a:t>C ++</a:t>
            </a:r>
            <a:r>
              <a:rPr lang="zh-CN" altLang="en-US" dirty="0" smtClean="0"/>
              <a:t>）需要编译</a:t>
            </a:r>
            <a:endParaRPr lang="en-US" altLang="zh-CN" dirty="0" smtClean="0"/>
          </a:p>
          <a:p>
            <a:pPr lvl="1"/>
            <a:r>
              <a:rPr lang="en-US" altLang="zh-CN" dirty="0" smtClean="0"/>
              <a:t>Python</a:t>
            </a:r>
            <a:r>
              <a:rPr lang="zh-CN" altLang="en-US" dirty="0" smtClean="0"/>
              <a:t>代码编写完成后，</a:t>
            </a:r>
            <a:r>
              <a:rPr lang="zh-CN" altLang="en-US" dirty="0"/>
              <a:t>然后</a:t>
            </a:r>
            <a:r>
              <a:rPr lang="zh-CN" altLang="en-US" dirty="0" smtClean="0"/>
              <a:t>由</a:t>
            </a:r>
            <a:r>
              <a:rPr lang="en-US" altLang="zh-CN" dirty="0" smtClean="0"/>
              <a:t>Python</a:t>
            </a:r>
            <a:r>
              <a:rPr lang="zh-CN" altLang="en-US" dirty="0" smtClean="0"/>
              <a:t>解释</a:t>
            </a:r>
            <a:r>
              <a:rPr lang="zh-CN" altLang="en-US" dirty="0"/>
              <a:t>器直接执行</a:t>
            </a:r>
            <a:endParaRPr lang="en-US" altLang="zh-CN" dirty="0" smtClean="0"/>
          </a:p>
          <a:p>
            <a:pPr lvl="1"/>
            <a:r>
              <a:rPr lang="zh-CN" altLang="en-US" dirty="0" smtClean="0"/>
              <a:t>在</a:t>
            </a:r>
            <a:r>
              <a:rPr lang="en-US" altLang="zh-CN" dirty="0" smtClean="0"/>
              <a:t>Python</a:t>
            </a:r>
            <a:r>
              <a:rPr lang="zh-CN" altLang="en-US" dirty="0" smtClean="0"/>
              <a:t>解释</a:t>
            </a:r>
            <a:r>
              <a:rPr lang="zh-CN" altLang="en-US" dirty="0"/>
              <a:t>器中键入命令并查看即时结果</a:t>
            </a:r>
            <a:endParaRPr lang="en-US" altLang="zh-CN" dirty="0"/>
          </a:p>
        </p:txBody>
      </p:sp>
      <p:grpSp>
        <p:nvGrpSpPr>
          <p:cNvPr id="36868" name="Group 4"/>
          <p:cNvGrpSpPr>
            <a:grpSpLocks/>
          </p:cNvGrpSpPr>
          <p:nvPr/>
        </p:nvGrpSpPr>
        <p:grpSpPr bwMode="auto">
          <a:xfrm>
            <a:off x="798721" y="3983990"/>
            <a:ext cx="6707188" cy="2279650"/>
            <a:chOff x="860" y="3101"/>
            <a:chExt cx="3843" cy="1153"/>
          </a:xfrm>
        </p:grpSpPr>
        <p:sp>
          <p:nvSpPr>
            <p:cNvPr id="36869" name="Line 19"/>
            <p:cNvSpPr>
              <a:spLocks noChangeShapeType="1"/>
            </p:cNvSpPr>
            <p:nvPr/>
          </p:nvSpPr>
          <p:spPr bwMode="auto">
            <a:xfrm>
              <a:off x="2621" y="4252"/>
              <a:ext cx="1722" cy="2"/>
            </a:xfrm>
            <a:prstGeom prst="line">
              <a:avLst/>
            </a:prstGeom>
            <a:noFill/>
            <a:ln w="936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36870" name="Group 6"/>
            <p:cNvGrpSpPr>
              <a:grpSpLocks/>
            </p:cNvGrpSpPr>
            <p:nvPr/>
          </p:nvGrpSpPr>
          <p:grpSpPr bwMode="auto">
            <a:xfrm>
              <a:off x="860" y="3101"/>
              <a:ext cx="3843" cy="462"/>
              <a:chOff x="860" y="3101"/>
              <a:chExt cx="3843" cy="462"/>
            </a:xfrm>
          </p:grpSpPr>
          <p:grpSp>
            <p:nvGrpSpPr>
              <p:cNvPr id="36871" name="Group 7"/>
              <p:cNvGrpSpPr>
                <a:grpSpLocks/>
              </p:cNvGrpSpPr>
              <p:nvPr/>
            </p:nvGrpSpPr>
            <p:grpSpPr bwMode="auto">
              <a:xfrm>
                <a:off x="1590" y="3101"/>
                <a:ext cx="3113" cy="462"/>
                <a:chOff x="342" y="3053"/>
                <a:chExt cx="3113" cy="462"/>
              </a:xfrm>
            </p:grpSpPr>
            <p:sp>
              <p:nvSpPr>
                <p:cNvPr id="36872" name="AutoShape 10"/>
                <p:cNvSpPr>
                  <a:spLocks noChangeArrowheads="1"/>
                </p:cNvSpPr>
                <p:nvPr/>
              </p:nvSpPr>
              <p:spPr bwMode="auto">
                <a:xfrm>
                  <a:off x="2723" y="3143"/>
                  <a:ext cx="732" cy="372"/>
                </a:xfrm>
                <a:prstGeom prst="roundRect">
                  <a:avLst>
                    <a:gd name="adj" fmla="val 269"/>
                  </a:avLst>
                </a:prstGeom>
                <a:solidFill>
                  <a:srgbClr val="5C8526"/>
                </a:solidFill>
                <a:ln w="9360">
                  <a:solidFill>
                    <a:srgbClr val="000000"/>
                  </a:solidFill>
                  <a:miter lim="800000"/>
                  <a:headEnd/>
                  <a:tailEnd/>
                </a:ln>
              </p:spPr>
              <p:txBody>
                <a:bodyPr lIns="81641" tIns="40820" rIns="81641" bIns="40820" anchor="ctr" anchorCtr="1"/>
                <a:lstStyle>
                  <a:lvl1pPr defTabSz="414338">
                    <a:tabLst>
                      <a:tab pos="0" algn="l"/>
                      <a:tab pos="414338" algn="l"/>
                      <a:tab pos="830263" algn="l"/>
                      <a:tab pos="1244600" algn="l"/>
                      <a:tab pos="1658938" algn="l"/>
                      <a:tab pos="2071688" algn="l"/>
                      <a:tab pos="2489200" algn="l"/>
                      <a:tab pos="2903538" algn="l"/>
                      <a:tab pos="3317875" algn="l"/>
                      <a:tab pos="3732213" algn="l"/>
                      <a:tab pos="4148138" algn="l"/>
                      <a:tab pos="4562475" algn="l"/>
                      <a:tab pos="4975225" algn="l"/>
                      <a:tab pos="5392738" algn="l"/>
                      <a:tab pos="5807075" algn="l"/>
                      <a:tab pos="6221413" algn="l"/>
                      <a:tab pos="6634163" algn="l"/>
                      <a:tab pos="7051675" algn="l"/>
                      <a:tab pos="7466013" algn="l"/>
                      <a:tab pos="7878763" algn="l"/>
                      <a:tab pos="8294688" algn="l"/>
                    </a:tabLst>
                    <a:defRPr>
                      <a:solidFill>
                        <a:schemeClr val="tx1"/>
                      </a:solidFill>
                      <a:latin typeface="Arial" charset="0"/>
                    </a:defRPr>
                  </a:lvl1pPr>
                  <a:lvl2pPr marL="674688" indent="-260350" defTabSz="414338">
                    <a:tabLst>
                      <a:tab pos="0" algn="l"/>
                      <a:tab pos="414338" algn="l"/>
                      <a:tab pos="830263" algn="l"/>
                      <a:tab pos="1244600" algn="l"/>
                      <a:tab pos="1658938" algn="l"/>
                      <a:tab pos="2071688" algn="l"/>
                      <a:tab pos="2489200" algn="l"/>
                      <a:tab pos="2903538" algn="l"/>
                      <a:tab pos="3317875" algn="l"/>
                      <a:tab pos="3732213" algn="l"/>
                      <a:tab pos="4148138" algn="l"/>
                      <a:tab pos="4562475" algn="l"/>
                      <a:tab pos="4975225" algn="l"/>
                      <a:tab pos="5392738" algn="l"/>
                      <a:tab pos="5807075" algn="l"/>
                      <a:tab pos="6221413" algn="l"/>
                      <a:tab pos="6634163" algn="l"/>
                      <a:tab pos="7051675" algn="l"/>
                      <a:tab pos="7466013" algn="l"/>
                      <a:tab pos="7878763" algn="l"/>
                      <a:tab pos="8294688" algn="l"/>
                    </a:tabLst>
                    <a:defRPr>
                      <a:solidFill>
                        <a:schemeClr val="tx1"/>
                      </a:solidFill>
                      <a:latin typeface="Arial" charset="0"/>
                    </a:defRPr>
                  </a:lvl2pPr>
                  <a:lvl3pPr marL="1036638" indent="-206375" defTabSz="414338">
                    <a:tabLst>
                      <a:tab pos="0" algn="l"/>
                      <a:tab pos="414338" algn="l"/>
                      <a:tab pos="830263" algn="l"/>
                      <a:tab pos="1244600" algn="l"/>
                      <a:tab pos="1658938" algn="l"/>
                      <a:tab pos="2071688" algn="l"/>
                      <a:tab pos="2489200" algn="l"/>
                      <a:tab pos="2903538" algn="l"/>
                      <a:tab pos="3317875" algn="l"/>
                      <a:tab pos="3732213" algn="l"/>
                      <a:tab pos="4148138" algn="l"/>
                      <a:tab pos="4562475" algn="l"/>
                      <a:tab pos="4975225" algn="l"/>
                      <a:tab pos="5392738" algn="l"/>
                      <a:tab pos="5807075" algn="l"/>
                      <a:tab pos="6221413" algn="l"/>
                      <a:tab pos="6634163" algn="l"/>
                      <a:tab pos="7051675" algn="l"/>
                      <a:tab pos="7466013" algn="l"/>
                      <a:tab pos="7878763" algn="l"/>
                      <a:tab pos="8294688" algn="l"/>
                    </a:tabLst>
                    <a:defRPr>
                      <a:solidFill>
                        <a:schemeClr val="tx1"/>
                      </a:solidFill>
                      <a:latin typeface="Arial" charset="0"/>
                    </a:defRPr>
                  </a:lvl3pPr>
                  <a:lvl4pPr marL="1450975" indent="-206375" defTabSz="414338">
                    <a:tabLst>
                      <a:tab pos="0" algn="l"/>
                      <a:tab pos="414338" algn="l"/>
                      <a:tab pos="830263" algn="l"/>
                      <a:tab pos="1244600" algn="l"/>
                      <a:tab pos="1658938" algn="l"/>
                      <a:tab pos="2071688" algn="l"/>
                      <a:tab pos="2489200" algn="l"/>
                      <a:tab pos="2903538" algn="l"/>
                      <a:tab pos="3317875" algn="l"/>
                      <a:tab pos="3732213" algn="l"/>
                      <a:tab pos="4148138" algn="l"/>
                      <a:tab pos="4562475" algn="l"/>
                      <a:tab pos="4975225" algn="l"/>
                      <a:tab pos="5392738" algn="l"/>
                      <a:tab pos="5807075" algn="l"/>
                      <a:tab pos="6221413" algn="l"/>
                      <a:tab pos="6634163" algn="l"/>
                      <a:tab pos="7051675" algn="l"/>
                      <a:tab pos="7466013" algn="l"/>
                      <a:tab pos="7878763" algn="l"/>
                      <a:tab pos="8294688" algn="l"/>
                    </a:tabLst>
                    <a:defRPr>
                      <a:solidFill>
                        <a:schemeClr val="tx1"/>
                      </a:solidFill>
                      <a:latin typeface="Arial" charset="0"/>
                    </a:defRPr>
                  </a:lvl4pPr>
                  <a:lvl5pPr marL="1866900" indent="-207963" defTabSz="414338">
                    <a:tabLst>
                      <a:tab pos="0" algn="l"/>
                      <a:tab pos="414338" algn="l"/>
                      <a:tab pos="830263" algn="l"/>
                      <a:tab pos="1244600" algn="l"/>
                      <a:tab pos="1658938" algn="l"/>
                      <a:tab pos="2071688" algn="l"/>
                      <a:tab pos="2489200" algn="l"/>
                      <a:tab pos="2903538" algn="l"/>
                      <a:tab pos="3317875" algn="l"/>
                      <a:tab pos="3732213" algn="l"/>
                      <a:tab pos="4148138" algn="l"/>
                      <a:tab pos="4562475" algn="l"/>
                      <a:tab pos="4975225" algn="l"/>
                      <a:tab pos="5392738" algn="l"/>
                      <a:tab pos="5807075" algn="l"/>
                      <a:tab pos="6221413" algn="l"/>
                      <a:tab pos="6634163" algn="l"/>
                      <a:tab pos="7051675" algn="l"/>
                      <a:tab pos="7466013" algn="l"/>
                      <a:tab pos="7878763" algn="l"/>
                      <a:tab pos="8294688" algn="l"/>
                    </a:tabLst>
                    <a:defRPr>
                      <a:solidFill>
                        <a:schemeClr val="tx1"/>
                      </a:solidFill>
                      <a:latin typeface="Arial" charset="0"/>
                    </a:defRPr>
                  </a:lvl5pPr>
                  <a:lvl6pPr marL="2324100" indent="-207963" defTabSz="414338" fontAlgn="base">
                    <a:spcBef>
                      <a:spcPct val="0"/>
                    </a:spcBef>
                    <a:spcAft>
                      <a:spcPct val="0"/>
                    </a:spcAft>
                    <a:tabLst>
                      <a:tab pos="0" algn="l"/>
                      <a:tab pos="414338" algn="l"/>
                      <a:tab pos="830263" algn="l"/>
                      <a:tab pos="1244600" algn="l"/>
                      <a:tab pos="1658938" algn="l"/>
                      <a:tab pos="2071688" algn="l"/>
                      <a:tab pos="2489200" algn="l"/>
                      <a:tab pos="2903538" algn="l"/>
                      <a:tab pos="3317875" algn="l"/>
                      <a:tab pos="3732213" algn="l"/>
                      <a:tab pos="4148138" algn="l"/>
                      <a:tab pos="4562475" algn="l"/>
                      <a:tab pos="4975225" algn="l"/>
                      <a:tab pos="5392738" algn="l"/>
                      <a:tab pos="5807075" algn="l"/>
                      <a:tab pos="6221413" algn="l"/>
                      <a:tab pos="6634163" algn="l"/>
                      <a:tab pos="7051675" algn="l"/>
                      <a:tab pos="7466013" algn="l"/>
                      <a:tab pos="7878763" algn="l"/>
                      <a:tab pos="8294688" algn="l"/>
                    </a:tabLst>
                    <a:defRPr>
                      <a:solidFill>
                        <a:schemeClr val="tx1"/>
                      </a:solidFill>
                      <a:latin typeface="Arial" charset="0"/>
                    </a:defRPr>
                  </a:lvl6pPr>
                  <a:lvl7pPr marL="2781300" indent="-207963" defTabSz="414338" fontAlgn="base">
                    <a:spcBef>
                      <a:spcPct val="0"/>
                    </a:spcBef>
                    <a:spcAft>
                      <a:spcPct val="0"/>
                    </a:spcAft>
                    <a:tabLst>
                      <a:tab pos="0" algn="l"/>
                      <a:tab pos="414338" algn="l"/>
                      <a:tab pos="830263" algn="l"/>
                      <a:tab pos="1244600" algn="l"/>
                      <a:tab pos="1658938" algn="l"/>
                      <a:tab pos="2071688" algn="l"/>
                      <a:tab pos="2489200" algn="l"/>
                      <a:tab pos="2903538" algn="l"/>
                      <a:tab pos="3317875" algn="l"/>
                      <a:tab pos="3732213" algn="l"/>
                      <a:tab pos="4148138" algn="l"/>
                      <a:tab pos="4562475" algn="l"/>
                      <a:tab pos="4975225" algn="l"/>
                      <a:tab pos="5392738" algn="l"/>
                      <a:tab pos="5807075" algn="l"/>
                      <a:tab pos="6221413" algn="l"/>
                      <a:tab pos="6634163" algn="l"/>
                      <a:tab pos="7051675" algn="l"/>
                      <a:tab pos="7466013" algn="l"/>
                      <a:tab pos="7878763" algn="l"/>
                      <a:tab pos="8294688" algn="l"/>
                    </a:tabLst>
                    <a:defRPr>
                      <a:solidFill>
                        <a:schemeClr val="tx1"/>
                      </a:solidFill>
                      <a:latin typeface="Arial" charset="0"/>
                    </a:defRPr>
                  </a:lvl7pPr>
                  <a:lvl8pPr marL="3238500" indent="-207963" defTabSz="414338" fontAlgn="base">
                    <a:spcBef>
                      <a:spcPct val="0"/>
                    </a:spcBef>
                    <a:spcAft>
                      <a:spcPct val="0"/>
                    </a:spcAft>
                    <a:tabLst>
                      <a:tab pos="0" algn="l"/>
                      <a:tab pos="414338" algn="l"/>
                      <a:tab pos="830263" algn="l"/>
                      <a:tab pos="1244600" algn="l"/>
                      <a:tab pos="1658938" algn="l"/>
                      <a:tab pos="2071688" algn="l"/>
                      <a:tab pos="2489200" algn="l"/>
                      <a:tab pos="2903538" algn="l"/>
                      <a:tab pos="3317875" algn="l"/>
                      <a:tab pos="3732213" algn="l"/>
                      <a:tab pos="4148138" algn="l"/>
                      <a:tab pos="4562475" algn="l"/>
                      <a:tab pos="4975225" algn="l"/>
                      <a:tab pos="5392738" algn="l"/>
                      <a:tab pos="5807075" algn="l"/>
                      <a:tab pos="6221413" algn="l"/>
                      <a:tab pos="6634163" algn="l"/>
                      <a:tab pos="7051675" algn="l"/>
                      <a:tab pos="7466013" algn="l"/>
                      <a:tab pos="7878763" algn="l"/>
                      <a:tab pos="8294688" algn="l"/>
                    </a:tabLst>
                    <a:defRPr>
                      <a:solidFill>
                        <a:schemeClr val="tx1"/>
                      </a:solidFill>
                      <a:latin typeface="Arial" charset="0"/>
                    </a:defRPr>
                  </a:lvl8pPr>
                  <a:lvl9pPr marL="3695700" indent="-207963" defTabSz="414338" fontAlgn="base">
                    <a:spcBef>
                      <a:spcPct val="0"/>
                    </a:spcBef>
                    <a:spcAft>
                      <a:spcPct val="0"/>
                    </a:spcAft>
                    <a:tabLst>
                      <a:tab pos="0" algn="l"/>
                      <a:tab pos="414338" algn="l"/>
                      <a:tab pos="830263" algn="l"/>
                      <a:tab pos="1244600" algn="l"/>
                      <a:tab pos="1658938" algn="l"/>
                      <a:tab pos="2071688" algn="l"/>
                      <a:tab pos="2489200" algn="l"/>
                      <a:tab pos="2903538" algn="l"/>
                      <a:tab pos="3317875" algn="l"/>
                      <a:tab pos="3732213" algn="l"/>
                      <a:tab pos="4148138" algn="l"/>
                      <a:tab pos="4562475" algn="l"/>
                      <a:tab pos="4975225" algn="l"/>
                      <a:tab pos="5392738" algn="l"/>
                      <a:tab pos="5807075" algn="l"/>
                      <a:tab pos="6221413" algn="l"/>
                      <a:tab pos="6634163" algn="l"/>
                      <a:tab pos="7051675" algn="l"/>
                      <a:tab pos="7466013" algn="l"/>
                      <a:tab pos="7878763" algn="l"/>
                      <a:tab pos="8294688" algn="l"/>
                    </a:tabLst>
                    <a:defRPr>
                      <a:solidFill>
                        <a:schemeClr val="tx1"/>
                      </a:solidFill>
                      <a:latin typeface="Arial" charset="0"/>
                    </a:defRPr>
                  </a:lvl9pPr>
                </a:lstStyle>
                <a:p>
                  <a:pPr algn="ctr">
                    <a:lnSpc>
                      <a:spcPct val="94000"/>
                    </a:lnSpc>
                    <a:buClr>
                      <a:srgbClr val="000000"/>
                    </a:buClr>
                    <a:buSzPct val="45000"/>
                    <a:buFont typeface="Wingdings" charset="2"/>
                    <a:buNone/>
                  </a:pPr>
                  <a:r>
                    <a:rPr lang="zh-CN" altLang="en-US" i="0" dirty="0" smtClean="0">
                      <a:solidFill>
                        <a:srgbClr val="FFFFFF"/>
                      </a:solidFill>
                      <a:latin typeface="Tahoma" charset="0"/>
                      <a:ea typeface="Arial" charset="0"/>
                      <a:cs typeface="Arial" charset="0"/>
                    </a:rPr>
                    <a:t>计算机</a:t>
                  </a:r>
                  <a:endParaRPr lang="en-GB" altLang="zh-CN" i="0" dirty="0">
                    <a:solidFill>
                      <a:srgbClr val="FFFFFF"/>
                    </a:solidFill>
                    <a:latin typeface="Tahoma" charset="0"/>
                    <a:ea typeface="Arial" charset="0"/>
                    <a:cs typeface="Arial" charset="0"/>
                  </a:endParaRPr>
                </a:p>
              </p:txBody>
            </p:sp>
            <p:sp>
              <p:nvSpPr>
                <p:cNvPr id="36873" name="AutoShape 12"/>
                <p:cNvSpPr>
                  <a:spLocks noChangeArrowheads="1"/>
                </p:cNvSpPr>
                <p:nvPr/>
              </p:nvSpPr>
              <p:spPr bwMode="auto">
                <a:xfrm>
                  <a:off x="1612" y="3143"/>
                  <a:ext cx="1102" cy="372"/>
                </a:xfrm>
                <a:prstGeom prst="roundRect">
                  <a:avLst>
                    <a:gd name="adj" fmla="val 269"/>
                  </a:avLst>
                </a:prstGeom>
                <a:solidFill>
                  <a:srgbClr val="5784A3"/>
                </a:solidFill>
                <a:ln w="9360">
                  <a:solidFill>
                    <a:srgbClr val="000000"/>
                  </a:solidFill>
                  <a:miter lim="800000"/>
                  <a:headEnd/>
                  <a:tailEnd/>
                </a:ln>
              </p:spPr>
              <p:txBody>
                <a:bodyPr lIns="81641" tIns="40820" rIns="81641" bIns="40820" anchor="ctr" anchorCtr="1"/>
                <a:lstStyle>
                  <a:lvl1pPr defTabSz="414338">
                    <a:tabLst>
                      <a:tab pos="0" algn="l"/>
                      <a:tab pos="414338" algn="l"/>
                      <a:tab pos="830263" algn="l"/>
                      <a:tab pos="1244600" algn="l"/>
                      <a:tab pos="1658938" algn="l"/>
                      <a:tab pos="2071688" algn="l"/>
                      <a:tab pos="2489200" algn="l"/>
                      <a:tab pos="2903538" algn="l"/>
                      <a:tab pos="3317875" algn="l"/>
                      <a:tab pos="3732213" algn="l"/>
                      <a:tab pos="4148138" algn="l"/>
                      <a:tab pos="4562475" algn="l"/>
                      <a:tab pos="4975225" algn="l"/>
                      <a:tab pos="5392738" algn="l"/>
                      <a:tab pos="5807075" algn="l"/>
                      <a:tab pos="6221413" algn="l"/>
                      <a:tab pos="6634163" algn="l"/>
                      <a:tab pos="7051675" algn="l"/>
                      <a:tab pos="7466013" algn="l"/>
                      <a:tab pos="7878763" algn="l"/>
                      <a:tab pos="8294688" algn="l"/>
                    </a:tabLst>
                    <a:defRPr>
                      <a:solidFill>
                        <a:schemeClr val="tx1"/>
                      </a:solidFill>
                      <a:latin typeface="Arial" charset="0"/>
                    </a:defRPr>
                  </a:lvl1pPr>
                  <a:lvl2pPr marL="674688" indent="-260350" defTabSz="414338">
                    <a:tabLst>
                      <a:tab pos="0" algn="l"/>
                      <a:tab pos="414338" algn="l"/>
                      <a:tab pos="830263" algn="l"/>
                      <a:tab pos="1244600" algn="l"/>
                      <a:tab pos="1658938" algn="l"/>
                      <a:tab pos="2071688" algn="l"/>
                      <a:tab pos="2489200" algn="l"/>
                      <a:tab pos="2903538" algn="l"/>
                      <a:tab pos="3317875" algn="l"/>
                      <a:tab pos="3732213" algn="l"/>
                      <a:tab pos="4148138" algn="l"/>
                      <a:tab pos="4562475" algn="l"/>
                      <a:tab pos="4975225" algn="l"/>
                      <a:tab pos="5392738" algn="l"/>
                      <a:tab pos="5807075" algn="l"/>
                      <a:tab pos="6221413" algn="l"/>
                      <a:tab pos="6634163" algn="l"/>
                      <a:tab pos="7051675" algn="l"/>
                      <a:tab pos="7466013" algn="l"/>
                      <a:tab pos="7878763" algn="l"/>
                      <a:tab pos="8294688" algn="l"/>
                    </a:tabLst>
                    <a:defRPr>
                      <a:solidFill>
                        <a:schemeClr val="tx1"/>
                      </a:solidFill>
                      <a:latin typeface="Arial" charset="0"/>
                    </a:defRPr>
                  </a:lvl2pPr>
                  <a:lvl3pPr marL="1036638" indent="-206375" defTabSz="414338">
                    <a:tabLst>
                      <a:tab pos="0" algn="l"/>
                      <a:tab pos="414338" algn="l"/>
                      <a:tab pos="830263" algn="l"/>
                      <a:tab pos="1244600" algn="l"/>
                      <a:tab pos="1658938" algn="l"/>
                      <a:tab pos="2071688" algn="l"/>
                      <a:tab pos="2489200" algn="l"/>
                      <a:tab pos="2903538" algn="l"/>
                      <a:tab pos="3317875" algn="l"/>
                      <a:tab pos="3732213" algn="l"/>
                      <a:tab pos="4148138" algn="l"/>
                      <a:tab pos="4562475" algn="l"/>
                      <a:tab pos="4975225" algn="l"/>
                      <a:tab pos="5392738" algn="l"/>
                      <a:tab pos="5807075" algn="l"/>
                      <a:tab pos="6221413" algn="l"/>
                      <a:tab pos="6634163" algn="l"/>
                      <a:tab pos="7051675" algn="l"/>
                      <a:tab pos="7466013" algn="l"/>
                      <a:tab pos="7878763" algn="l"/>
                      <a:tab pos="8294688" algn="l"/>
                    </a:tabLst>
                    <a:defRPr>
                      <a:solidFill>
                        <a:schemeClr val="tx1"/>
                      </a:solidFill>
                      <a:latin typeface="Arial" charset="0"/>
                    </a:defRPr>
                  </a:lvl3pPr>
                  <a:lvl4pPr marL="1450975" indent="-206375" defTabSz="414338">
                    <a:tabLst>
                      <a:tab pos="0" algn="l"/>
                      <a:tab pos="414338" algn="l"/>
                      <a:tab pos="830263" algn="l"/>
                      <a:tab pos="1244600" algn="l"/>
                      <a:tab pos="1658938" algn="l"/>
                      <a:tab pos="2071688" algn="l"/>
                      <a:tab pos="2489200" algn="l"/>
                      <a:tab pos="2903538" algn="l"/>
                      <a:tab pos="3317875" algn="l"/>
                      <a:tab pos="3732213" algn="l"/>
                      <a:tab pos="4148138" algn="l"/>
                      <a:tab pos="4562475" algn="l"/>
                      <a:tab pos="4975225" algn="l"/>
                      <a:tab pos="5392738" algn="l"/>
                      <a:tab pos="5807075" algn="l"/>
                      <a:tab pos="6221413" algn="l"/>
                      <a:tab pos="6634163" algn="l"/>
                      <a:tab pos="7051675" algn="l"/>
                      <a:tab pos="7466013" algn="l"/>
                      <a:tab pos="7878763" algn="l"/>
                      <a:tab pos="8294688" algn="l"/>
                    </a:tabLst>
                    <a:defRPr>
                      <a:solidFill>
                        <a:schemeClr val="tx1"/>
                      </a:solidFill>
                      <a:latin typeface="Arial" charset="0"/>
                    </a:defRPr>
                  </a:lvl4pPr>
                  <a:lvl5pPr marL="1866900" indent="-207963" defTabSz="414338">
                    <a:tabLst>
                      <a:tab pos="0" algn="l"/>
                      <a:tab pos="414338" algn="l"/>
                      <a:tab pos="830263" algn="l"/>
                      <a:tab pos="1244600" algn="l"/>
                      <a:tab pos="1658938" algn="l"/>
                      <a:tab pos="2071688" algn="l"/>
                      <a:tab pos="2489200" algn="l"/>
                      <a:tab pos="2903538" algn="l"/>
                      <a:tab pos="3317875" algn="l"/>
                      <a:tab pos="3732213" algn="l"/>
                      <a:tab pos="4148138" algn="l"/>
                      <a:tab pos="4562475" algn="l"/>
                      <a:tab pos="4975225" algn="l"/>
                      <a:tab pos="5392738" algn="l"/>
                      <a:tab pos="5807075" algn="l"/>
                      <a:tab pos="6221413" algn="l"/>
                      <a:tab pos="6634163" algn="l"/>
                      <a:tab pos="7051675" algn="l"/>
                      <a:tab pos="7466013" algn="l"/>
                      <a:tab pos="7878763" algn="l"/>
                      <a:tab pos="8294688" algn="l"/>
                    </a:tabLst>
                    <a:defRPr>
                      <a:solidFill>
                        <a:schemeClr val="tx1"/>
                      </a:solidFill>
                      <a:latin typeface="Arial" charset="0"/>
                    </a:defRPr>
                  </a:lvl5pPr>
                  <a:lvl6pPr marL="2324100" indent="-207963" defTabSz="414338" fontAlgn="base">
                    <a:spcBef>
                      <a:spcPct val="0"/>
                    </a:spcBef>
                    <a:spcAft>
                      <a:spcPct val="0"/>
                    </a:spcAft>
                    <a:tabLst>
                      <a:tab pos="0" algn="l"/>
                      <a:tab pos="414338" algn="l"/>
                      <a:tab pos="830263" algn="l"/>
                      <a:tab pos="1244600" algn="l"/>
                      <a:tab pos="1658938" algn="l"/>
                      <a:tab pos="2071688" algn="l"/>
                      <a:tab pos="2489200" algn="l"/>
                      <a:tab pos="2903538" algn="l"/>
                      <a:tab pos="3317875" algn="l"/>
                      <a:tab pos="3732213" algn="l"/>
                      <a:tab pos="4148138" algn="l"/>
                      <a:tab pos="4562475" algn="l"/>
                      <a:tab pos="4975225" algn="l"/>
                      <a:tab pos="5392738" algn="l"/>
                      <a:tab pos="5807075" algn="l"/>
                      <a:tab pos="6221413" algn="l"/>
                      <a:tab pos="6634163" algn="l"/>
                      <a:tab pos="7051675" algn="l"/>
                      <a:tab pos="7466013" algn="l"/>
                      <a:tab pos="7878763" algn="l"/>
                      <a:tab pos="8294688" algn="l"/>
                    </a:tabLst>
                    <a:defRPr>
                      <a:solidFill>
                        <a:schemeClr val="tx1"/>
                      </a:solidFill>
                      <a:latin typeface="Arial" charset="0"/>
                    </a:defRPr>
                  </a:lvl6pPr>
                  <a:lvl7pPr marL="2781300" indent="-207963" defTabSz="414338" fontAlgn="base">
                    <a:spcBef>
                      <a:spcPct val="0"/>
                    </a:spcBef>
                    <a:spcAft>
                      <a:spcPct val="0"/>
                    </a:spcAft>
                    <a:tabLst>
                      <a:tab pos="0" algn="l"/>
                      <a:tab pos="414338" algn="l"/>
                      <a:tab pos="830263" algn="l"/>
                      <a:tab pos="1244600" algn="l"/>
                      <a:tab pos="1658938" algn="l"/>
                      <a:tab pos="2071688" algn="l"/>
                      <a:tab pos="2489200" algn="l"/>
                      <a:tab pos="2903538" algn="l"/>
                      <a:tab pos="3317875" algn="l"/>
                      <a:tab pos="3732213" algn="l"/>
                      <a:tab pos="4148138" algn="l"/>
                      <a:tab pos="4562475" algn="l"/>
                      <a:tab pos="4975225" algn="l"/>
                      <a:tab pos="5392738" algn="l"/>
                      <a:tab pos="5807075" algn="l"/>
                      <a:tab pos="6221413" algn="l"/>
                      <a:tab pos="6634163" algn="l"/>
                      <a:tab pos="7051675" algn="l"/>
                      <a:tab pos="7466013" algn="l"/>
                      <a:tab pos="7878763" algn="l"/>
                      <a:tab pos="8294688" algn="l"/>
                    </a:tabLst>
                    <a:defRPr>
                      <a:solidFill>
                        <a:schemeClr val="tx1"/>
                      </a:solidFill>
                      <a:latin typeface="Arial" charset="0"/>
                    </a:defRPr>
                  </a:lvl7pPr>
                  <a:lvl8pPr marL="3238500" indent="-207963" defTabSz="414338" fontAlgn="base">
                    <a:spcBef>
                      <a:spcPct val="0"/>
                    </a:spcBef>
                    <a:spcAft>
                      <a:spcPct val="0"/>
                    </a:spcAft>
                    <a:tabLst>
                      <a:tab pos="0" algn="l"/>
                      <a:tab pos="414338" algn="l"/>
                      <a:tab pos="830263" algn="l"/>
                      <a:tab pos="1244600" algn="l"/>
                      <a:tab pos="1658938" algn="l"/>
                      <a:tab pos="2071688" algn="l"/>
                      <a:tab pos="2489200" algn="l"/>
                      <a:tab pos="2903538" algn="l"/>
                      <a:tab pos="3317875" algn="l"/>
                      <a:tab pos="3732213" algn="l"/>
                      <a:tab pos="4148138" algn="l"/>
                      <a:tab pos="4562475" algn="l"/>
                      <a:tab pos="4975225" algn="l"/>
                      <a:tab pos="5392738" algn="l"/>
                      <a:tab pos="5807075" algn="l"/>
                      <a:tab pos="6221413" algn="l"/>
                      <a:tab pos="6634163" algn="l"/>
                      <a:tab pos="7051675" algn="l"/>
                      <a:tab pos="7466013" algn="l"/>
                      <a:tab pos="7878763" algn="l"/>
                      <a:tab pos="8294688" algn="l"/>
                    </a:tabLst>
                    <a:defRPr>
                      <a:solidFill>
                        <a:schemeClr val="tx1"/>
                      </a:solidFill>
                      <a:latin typeface="Arial" charset="0"/>
                    </a:defRPr>
                  </a:lvl8pPr>
                  <a:lvl9pPr marL="3695700" indent="-207963" defTabSz="414338" fontAlgn="base">
                    <a:spcBef>
                      <a:spcPct val="0"/>
                    </a:spcBef>
                    <a:spcAft>
                      <a:spcPct val="0"/>
                    </a:spcAft>
                    <a:tabLst>
                      <a:tab pos="0" algn="l"/>
                      <a:tab pos="414338" algn="l"/>
                      <a:tab pos="830263" algn="l"/>
                      <a:tab pos="1244600" algn="l"/>
                      <a:tab pos="1658938" algn="l"/>
                      <a:tab pos="2071688" algn="l"/>
                      <a:tab pos="2489200" algn="l"/>
                      <a:tab pos="2903538" algn="l"/>
                      <a:tab pos="3317875" algn="l"/>
                      <a:tab pos="3732213" algn="l"/>
                      <a:tab pos="4148138" algn="l"/>
                      <a:tab pos="4562475" algn="l"/>
                      <a:tab pos="4975225" algn="l"/>
                      <a:tab pos="5392738" algn="l"/>
                      <a:tab pos="5807075" algn="l"/>
                      <a:tab pos="6221413" algn="l"/>
                      <a:tab pos="6634163" algn="l"/>
                      <a:tab pos="7051675" algn="l"/>
                      <a:tab pos="7466013" algn="l"/>
                      <a:tab pos="7878763" algn="l"/>
                      <a:tab pos="8294688" algn="l"/>
                    </a:tabLst>
                    <a:defRPr>
                      <a:solidFill>
                        <a:schemeClr val="tx1"/>
                      </a:solidFill>
                      <a:latin typeface="Arial" charset="0"/>
                    </a:defRPr>
                  </a:lvl9pPr>
                </a:lstStyle>
                <a:p>
                  <a:pPr algn="ctr">
                    <a:lnSpc>
                      <a:spcPct val="94000"/>
                    </a:lnSpc>
                    <a:buClr>
                      <a:srgbClr val="000000"/>
                    </a:buClr>
                    <a:buSzPct val="45000"/>
                    <a:buFont typeface="Wingdings" charset="2"/>
                    <a:buNone/>
                  </a:pPr>
                  <a:r>
                    <a:rPr lang="zh-CN" altLang="en-US" dirty="0" smtClean="0">
                      <a:solidFill>
                        <a:srgbClr val="000000"/>
                      </a:solidFill>
                      <a:latin typeface="Tahoma" charset="0"/>
                      <a:ea typeface="Arial" charset="0"/>
                      <a:cs typeface="Arial" charset="0"/>
                    </a:rPr>
                    <a:t>运行时环境</a:t>
                  </a:r>
                  <a:endParaRPr lang="en-GB" altLang="zh-CN" i="0" dirty="0">
                    <a:solidFill>
                      <a:srgbClr val="000000"/>
                    </a:solidFill>
                    <a:latin typeface="Tahoma" charset="0"/>
                    <a:ea typeface="Arial" charset="0"/>
                    <a:cs typeface="Arial" charset="0"/>
                  </a:endParaRPr>
                </a:p>
              </p:txBody>
            </p:sp>
            <p:sp>
              <p:nvSpPr>
                <p:cNvPr id="36874" name="AutoShape 13"/>
                <p:cNvSpPr>
                  <a:spLocks noChangeArrowheads="1"/>
                </p:cNvSpPr>
                <p:nvPr/>
              </p:nvSpPr>
              <p:spPr bwMode="auto">
                <a:xfrm>
                  <a:off x="863" y="3143"/>
                  <a:ext cx="732" cy="372"/>
                </a:xfrm>
                <a:prstGeom prst="roundRect">
                  <a:avLst>
                    <a:gd name="adj" fmla="val 269"/>
                  </a:avLst>
                </a:prstGeom>
                <a:solidFill>
                  <a:srgbClr val="E78324"/>
                </a:solidFill>
                <a:ln w="9360">
                  <a:solidFill>
                    <a:srgbClr val="000000"/>
                  </a:solidFill>
                  <a:miter lim="800000"/>
                  <a:headEnd/>
                  <a:tailEnd/>
                </a:ln>
              </p:spPr>
              <p:txBody>
                <a:bodyPr lIns="81641" tIns="40820" rIns="81641" bIns="40820" anchor="ctr" anchorCtr="1"/>
                <a:lstStyle>
                  <a:lvl1pPr defTabSz="414338">
                    <a:tabLst>
                      <a:tab pos="0" algn="l"/>
                      <a:tab pos="414338" algn="l"/>
                      <a:tab pos="830263" algn="l"/>
                      <a:tab pos="1244600" algn="l"/>
                      <a:tab pos="1658938" algn="l"/>
                      <a:tab pos="2071688" algn="l"/>
                      <a:tab pos="2489200" algn="l"/>
                      <a:tab pos="2903538" algn="l"/>
                      <a:tab pos="3317875" algn="l"/>
                      <a:tab pos="3732213" algn="l"/>
                      <a:tab pos="4148138" algn="l"/>
                      <a:tab pos="4562475" algn="l"/>
                      <a:tab pos="4975225" algn="l"/>
                      <a:tab pos="5392738" algn="l"/>
                      <a:tab pos="5807075" algn="l"/>
                      <a:tab pos="6221413" algn="l"/>
                      <a:tab pos="6634163" algn="l"/>
                      <a:tab pos="7051675" algn="l"/>
                      <a:tab pos="7466013" algn="l"/>
                      <a:tab pos="7878763" algn="l"/>
                      <a:tab pos="8294688" algn="l"/>
                    </a:tabLst>
                    <a:defRPr>
                      <a:solidFill>
                        <a:schemeClr val="tx1"/>
                      </a:solidFill>
                      <a:latin typeface="Arial" charset="0"/>
                    </a:defRPr>
                  </a:lvl1pPr>
                  <a:lvl2pPr marL="674688" indent="-260350" defTabSz="414338">
                    <a:tabLst>
                      <a:tab pos="0" algn="l"/>
                      <a:tab pos="414338" algn="l"/>
                      <a:tab pos="830263" algn="l"/>
                      <a:tab pos="1244600" algn="l"/>
                      <a:tab pos="1658938" algn="l"/>
                      <a:tab pos="2071688" algn="l"/>
                      <a:tab pos="2489200" algn="l"/>
                      <a:tab pos="2903538" algn="l"/>
                      <a:tab pos="3317875" algn="l"/>
                      <a:tab pos="3732213" algn="l"/>
                      <a:tab pos="4148138" algn="l"/>
                      <a:tab pos="4562475" algn="l"/>
                      <a:tab pos="4975225" algn="l"/>
                      <a:tab pos="5392738" algn="l"/>
                      <a:tab pos="5807075" algn="l"/>
                      <a:tab pos="6221413" algn="l"/>
                      <a:tab pos="6634163" algn="l"/>
                      <a:tab pos="7051675" algn="l"/>
                      <a:tab pos="7466013" algn="l"/>
                      <a:tab pos="7878763" algn="l"/>
                      <a:tab pos="8294688" algn="l"/>
                    </a:tabLst>
                    <a:defRPr>
                      <a:solidFill>
                        <a:schemeClr val="tx1"/>
                      </a:solidFill>
                      <a:latin typeface="Arial" charset="0"/>
                    </a:defRPr>
                  </a:lvl2pPr>
                  <a:lvl3pPr marL="1036638" indent="-206375" defTabSz="414338">
                    <a:tabLst>
                      <a:tab pos="0" algn="l"/>
                      <a:tab pos="414338" algn="l"/>
                      <a:tab pos="830263" algn="l"/>
                      <a:tab pos="1244600" algn="l"/>
                      <a:tab pos="1658938" algn="l"/>
                      <a:tab pos="2071688" algn="l"/>
                      <a:tab pos="2489200" algn="l"/>
                      <a:tab pos="2903538" algn="l"/>
                      <a:tab pos="3317875" algn="l"/>
                      <a:tab pos="3732213" algn="l"/>
                      <a:tab pos="4148138" algn="l"/>
                      <a:tab pos="4562475" algn="l"/>
                      <a:tab pos="4975225" algn="l"/>
                      <a:tab pos="5392738" algn="l"/>
                      <a:tab pos="5807075" algn="l"/>
                      <a:tab pos="6221413" algn="l"/>
                      <a:tab pos="6634163" algn="l"/>
                      <a:tab pos="7051675" algn="l"/>
                      <a:tab pos="7466013" algn="l"/>
                      <a:tab pos="7878763" algn="l"/>
                      <a:tab pos="8294688" algn="l"/>
                    </a:tabLst>
                    <a:defRPr>
                      <a:solidFill>
                        <a:schemeClr val="tx1"/>
                      </a:solidFill>
                      <a:latin typeface="Arial" charset="0"/>
                    </a:defRPr>
                  </a:lvl3pPr>
                  <a:lvl4pPr marL="1450975" indent="-206375" defTabSz="414338">
                    <a:tabLst>
                      <a:tab pos="0" algn="l"/>
                      <a:tab pos="414338" algn="l"/>
                      <a:tab pos="830263" algn="l"/>
                      <a:tab pos="1244600" algn="l"/>
                      <a:tab pos="1658938" algn="l"/>
                      <a:tab pos="2071688" algn="l"/>
                      <a:tab pos="2489200" algn="l"/>
                      <a:tab pos="2903538" algn="l"/>
                      <a:tab pos="3317875" algn="l"/>
                      <a:tab pos="3732213" algn="l"/>
                      <a:tab pos="4148138" algn="l"/>
                      <a:tab pos="4562475" algn="l"/>
                      <a:tab pos="4975225" algn="l"/>
                      <a:tab pos="5392738" algn="l"/>
                      <a:tab pos="5807075" algn="l"/>
                      <a:tab pos="6221413" algn="l"/>
                      <a:tab pos="6634163" algn="l"/>
                      <a:tab pos="7051675" algn="l"/>
                      <a:tab pos="7466013" algn="l"/>
                      <a:tab pos="7878763" algn="l"/>
                      <a:tab pos="8294688" algn="l"/>
                    </a:tabLst>
                    <a:defRPr>
                      <a:solidFill>
                        <a:schemeClr val="tx1"/>
                      </a:solidFill>
                      <a:latin typeface="Arial" charset="0"/>
                    </a:defRPr>
                  </a:lvl4pPr>
                  <a:lvl5pPr marL="1866900" indent="-207963" defTabSz="414338">
                    <a:tabLst>
                      <a:tab pos="0" algn="l"/>
                      <a:tab pos="414338" algn="l"/>
                      <a:tab pos="830263" algn="l"/>
                      <a:tab pos="1244600" algn="l"/>
                      <a:tab pos="1658938" algn="l"/>
                      <a:tab pos="2071688" algn="l"/>
                      <a:tab pos="2489200" algn="l"/>
                      <a:tab pos="2903538" algn="l"/>
                      <a:tab pos="3317875" algn="l"/>
                      <a:tab pos="3732213" algn="l"/>
                      <a:tab pos="4148138" algn="l"/>
                      <a:tab pos="4562475" algn="l"/>
                      <a:tab pos="4975225" algn="l"/>
                      <a:tab pos="5392738" algn="l"/>
                      <a:tab pos="5807075" algn="l"/>
                      <a:tab pos="6221413" algn="l"/>
                      <a:tab pos="6634163" algn="l"/>
                      <a:tab pos="7051675" algn="l"/>
                      <a:tab pos="7466013" algn="l"/>
                      <a:tab pos="7878763" algn="l"/>
                      <a:tab pos="8294688" algn="l"/>
                    </a:tabLst>
                    <a:defRPr>
                      <a:solidFill>
                        <a:schemeClr val="tx1"/>
                      </a:solidFill>
                      <a:latin typeface="Arial" charset="0"/>
                    </a:defRPr>
                  </a:lvl5pPr>
                  <a:lvl6pPr marL="2324100" indent="-207963" defTabSz="414338" fontAlgn="base">
                    <a:spcBef>
                      <a:spcPct val="0"/>
                    </a:spcBef>
                    <a:spcAft>
                      <a:spcPct val="0"/>
                    </a:spcAft>
                    <a:tabLst>
                      <a:tab pos="0" algn="l"/>
                      <a:tab pos="414338" algn="l"/>
                      <a:tab pos="830263" algn="l"/>
                      <a:tab pos="1244600" algn="l"/>
                      <a:tab pos="1658938" algn="l"/>
                      <a:tab pos="2071688" algn="l"/>
                      <a:tab pos="2489200" algn="l"/>
                      <a:tab pos="2903538" algn="l"/>
                      <a:tab pos="3317875" algn="l"/>
                      <a:tab pos="3732213" algn="l"/>
                      <a:tab pos="4148138" algn="l"/>
                      <a:tab pos="4562475" algn="l"/>
                      <a:tab pos="4975225" algn="l"/>
                      <a:tab pos="5392738" algn="l"/>
                      <a:tab pos="5807075" algn="l"/>
                      <a:tab pos="6221413" algn="l"/>
                      <a:tab pos="6634163" algn="l"/>
                      <a:tab pos="7051675" algn="l"/>
                      <a:tab pos="7466013" algn="l"/>
                      <a:tab pos="7878763" algn="l"/>
                      <a:tab pos="8294688" algn="l"/>
                    </a:tabLst>
                    <a:defRPr>
                      <a:solidFill>
                        <a:schemeClr val="tx1"/>
                      </a:solidFill>
                      <a:latin typeface="Arial" charset="0"/>
                    </a:defRPr>
                  </a:lvl6pPr>
                  <a:lvl7pPr marL="2781300" indent="-207963" defTabSz="414338" fontAlgn="base">
                    <a:spcBef>
                      <a:spcPct val="0"/>
                    </a:spcBef>
                    <a:spcAft>
                      <a:spcPct val="0"/>
                    </a:spcAft>
                    <a:tabLst>
                      <a:tab pos="0" algn="l"/>
                      <a:tab pos="414338" algn="l"/>
                      <a:tab pos="830263" algn="l"/>
                      <a:tab pos="1244600" algn="l"/>
                      <a:tab pos="1658938" algn="l"/>
                      <a:tab pos="2071688" algn="l"/>
                      <a:tab pos="2489200" algn="l"/>
                      <a:tab pos="2903538" algn="l"/>
                      <a:tab pos="3317875" algn="l"/>
                      <a:tab pos="3732213" algn="l"/>
                      <a:tab pos="4148138" algn="l"/>
                      <a:tab pos="4562475" algn="l"/>
                      <a:tab pos="4975225" algn="l"/>
                      <a:tab pos="5392738" algn="l"/>
                      <a:tab pos="5807075" algn="l"/>
                      <a:tab pos="6221413" algn="l"/>
                      <a:tab pos="6634163" algn="l"/>
                      <a:tab pos="7051675" algn="l"/>
                      <a:tab pos="7466013" algn="l"/>
                      <a:tab pos="7878763" algn="l"/>
                      <a:tab pos="8294688" algn="l"/>
                    </a:tabLst>
                    <a:defRPr>
                      <a:solidFill>
                        <a:schemeClr val="tx1"/>
                      </a:solidFill>
                      <a:latin typeface="Arial" charset="0"/>
                    </a:defRPr>
                  </a:lvl7pPr>
                  <a:lvl8pPr marL="3238500" indent="-207963" defTabSz="414338" fontAlgn="base">
                    <a:spcBef>
                      <a:spcPct val="0"/>
                    </a:spcBef>
                    <a:spcAft>
                      <a:spcPct val="0"/>
                    </a:spcAft>
                    <a:tabLst>
                      <a:tab pos="0" algn="l"/>
                      <a:tab pos="414338" algn="l"/>
                      <a:tab pos="830263" algn="l"/>
                      <a:tab pos="1244600" algn="l"/>
                      <a:tab pos="1658938" algn="l"/>
                      <a:tab pos="2071688" algn="l"/>
                      <a:tab pos="2489200" algn="l"/>
                      <a:tab pos="2903538" algn="l"/>
                      <a:tab pos="3317875" algn="l"/>
                      <a:tab pos="3732213" algn="l"/>
                      <a:tab pos="4148138" algn="l"/>
                      <a:tab pos="4562475" algn="l"/>
                      <a:tab pos="4975225" algn="l"/>
                      <a:tab pos="5392738" algn="l"/>
                      <a:tab pos="5807075" algn="l"/>
                      <a:tab pos="6221413" algn="l"/>
                      <a:tab pos="6634163" algn="l"/>
                      <a:tab pos="7051675" algn="l"/>
                      <a:tab pos="7466013" algn="l"/>
                      <a:tab pos="7878763" algn="l"/>
                      <a:tab pos="8294688" algn="l"/>
                    </a:tabLst>
                    <a:defRPr>
                      <a:solidFill>
                        <a:schemeClr val="tx1"/>
                      </a:solidFill>
                      <a:latin typeface="Arial" charset="0"/>
                    </a:defRPr>
                  </a:lvl8pPr>
                  <a:lvl9pPr marL="3695700" indent="-207963" defTabSz="414338" fontAlgn="base">
                    <a:spcBef>
                      <a:spcPct val="0"/>
                    </a:spcBef>
                    <a:spcAft>
                      <a:spcPct val="0"/>
                    </a:spcAft>
                    <a:tabLst>
                      <a:tab pos="0" algn="l"/>
                      <a:tab pos="414338" algn="l"/>
                      <a:tab pos="830263" algn="l"/>
                      <a:tab pos="1244600" algn="l"/>
                      <a:tab pos="1658938" algn="l"/>
                      <a:tab pos="2071688" algn="l"/>
                      <a:tab pos="2489200" algn="l"/>
                      <a:tab pos="2903538" algn="l"/>
                      <a:tab pos="3317875" algn="l"/>
                      <a:tab pos="3732213" algn="l"/>
                      <a:tab pos="4148138" algn="l"/>
                      <a:tab pos="4562475" algn="l"/>
                      <a:tab pos="4975225" algn="l"/>
                      <a:tab pos="5392738" algn="l"/>
                      <a:tab pos="5807075" algn="l"/>
                      <a:tab pos="6221413" algn="l"/>
                      <a:tab pos="6634163" algn="l"/>
                      <a:tab pos="7051675" algn="l"/>
                      <a:tab pos="7466013" algn="l"/>
                      <a:tab pos="7878763" algn="l"/>
                      <a:tab pos="8294688" algn="l"/>
                    </a:tabLst>
                    <a:defRPr>
                      <a:solidFill>
                        <a:schemeClr val="tx1"/>
                      </a:solidFill>
                      <a:latin typeface="Arial" charset="0"/>
                    </a:defRPr>
                  </a:lvl9pPr>
                </a:lstStyle>
                <a:p>
                  <a:pPr algn="ctr">
                    <a:lnSpc>
                      <a:spcPct val="94000"/>
                    </a:lnSpc>
                    <a:buClr>
                      <a:srgbClr val="000000"/>
                    </a:buClr>
                    <a:buSzPct val="45000"/>
                    <a:buFont typeface="Wingdings" charset="2"/>
                    <a:buNone/>
                  </a:pPr>
                  <a:r>
                    <a:rPr lang="zh-CN" altLang="en-US" i="0" dirty="0" smtClean="0">
                      <a:solidFill>
                        <a:srgbClr val="000000"/>
                      </a:solidFill>
                      <a:latin typeface="Tahoma" charset="0"/>
                      <a:ea typeface="Arial" charset="0"/>
                      <a:cs typeface="Arial" charset="0"/>
                    </a:rPr>
                    <a:t>编译器</a:t>
                  </a:r>
                  <a:endParaRPr lang="en-GB" altLang="zh-CN" i="0" dirty="0">
                    <a:solidFill>
                      <a:srgbClr val="000000"/>
                    </a:solidFill>
                    <a:latin typeface="Tahoma" charset="0"/>
                    <a:ea typeface="Arial" charset="0"/>
                    <a:cs typeface="Arial" charset="0"/>
                  </a:endParaRPr>
                </a:p>
              </p:txBody>
            </p:sp>
            <p:sp>
              <p:nvSpPr>
                <p:cNvPr id="36875" name="AutoShape 14"/>
                <p:cNvSpPr>
                  <a:spLocks noChangeArrowheads="1"/>
                </p:cNvSpPr>
                <p:nvPr/>
              </p:nvSpPr>
              <p:spPr bwMode="auto">
                <a:xfrm>
                  <a:off x="342" y="3143"/>
                  <a:ext cx="503" cy="372"/>
                </a:xfrm>
                <a:prstGeom prst="roundRect">
                  <a:avLst>
                    <a:gd name="adj" fmla="val 269"/>
                  </a:avLst>
                </a:prstGeom>
                <a:solidFill>
                  <a:srgbClr val="646464"/>
                </a:solidFill>
                <a:ln w="9360">
                  <a:solidFill>
                    <a:srgbClr val="000000"/>
                  </a:solidFill>
                  <a:miter lim="800000"/>
                  <a:headEnd/>
                  <a:tailEnd/>
                </a:ln>
              </p:spPr>
              <p:txBody>
                <a:bodyPr lIns="81641" tIns="40820" rIns="81641" bIns="40820" anchor="ctr" anchorCtr="1"/>
                <a:lstStyle>
                  <a:lvl1pPr defTabSz="414338">
                    <a:tabLst>
                      <a:tab pos="0" algn="l"/>
                      <a:tab pos="414338" algn="l"/>
                      <a:tab pos="830263" algn="l"/>
                      <a:tab pos="1244600" algn="l"/>
                      <a:tab pos="1658938" algn="l"/>
                      <a:tab pos="2071688" algn="l"/>
                      <a:tab pos="2489200" algn="l"/>
                      <a:tab pos="2903538" algn="l"/>
                      <a:tab pos="3317875" algn="l"/>
                      <a:tab pos="3732213" algn="l"/>
                      <a:tab pos="4148138" algn="l"/>
                      <a:tab pos="4562475" algn="l"/>
                      <a:tab pos="4975225" algn="l"/>
                      <a:tab pos="5392738" algn="l"/>
                      <a:tab pos="5807075" algn="l"/>
                      <a:tab pos="6221413" algn="l"/>
                      <a:tab pos="6634163" algn="l"/>
                      <a:tab pos="7051675" algn="l"/>
                      <a:tab pos="7466013" algn="l"/>
                      <a:tab pos="7878763" algn="l"/>
                      <a:tab pos="8294688" algn="l"/>
                    </a:tabLst>
                    <a:defRPr>
                      <a:solidFill>
                        <a:schemeClr val="tx1"/>
                      </a:solidFill>
                      <a:latin typeface="Arial" charset="0"/>
                    </a:defRPr>
                  </a:lvl1pPr>
                  <a:lvl2pPr marL="674688" indent="-260350" defTabSz="414338">
                    <a:tabLst>
                      <a:tab pos="0" algn="l"/>
                      <a:tab pos="414338" algn="l"/>
                      <a:tab pos="830263" algn="l"/>
                      <a:tab pos="1244600" algn="l"/>
                      <a:tab pos="1658938" algn="l"/>
                      <a:tab pos="2071688" algn="l"/>
                      <a:tab pos="2489200" algn="l"/>
                      <a:tab pos="2903538" algn="l"/>
                      <a:tab pos="3317875" algn="l"/>
                      <a:tab pos="3732213" algn="l"/>
                      <a:tab pos="4148138" algn="l"/>
                      <a:tab pos="4562475" algn="l"/>
                      <a:tab pos="4975225" algn="l"/>
                      <a:tab pos="5392738" algn="l"/>
                      <a:tab pos="5807075" algn="l"/>
                      <a:tab pos="6221413" algn="l"/>
                      <a:tab pos="6634163" algn="l"/>
                      <a:tab pos="7051675" algn="l"/>
                      <a:tab pos="7466013" algn="l"/>
                      <a:tab pos="7878763" algn="l"/>
                      <a:tab pos="8294688" algn="l"/>
                    </a:tabLst>
                    <a:defRPr>
                      <a:solidFill>
                        <a:schemeClr val="tx1"/>
                      </a:solidFill>
                      <a:latin typeface="Arial" charset="0"/>
                    </a:defRPr>
                  </a:lvl2pPr>
                  <a:lvl3pPr marL="1036638" indent="-206375" defTabSz="414338">
                    <a:tabLst>
                      <a:tab pos="0" algn="l"/>
                      <a:tab pos="414338" algn="l"/>
                      <a:tab pos="830263" algn="l"/>
                      <a:tab pos="1244600" algn="l"/>
                      <a:tab pos="1658938" algn="l"/>
                      <a:tab pos="2071688" algn="l"/>
                      <a:tab pos="2489200" algn="l"/>
                      <a:tab pos="2903538" algn="l"/>
                      <a:tab pos="3317875" algn="l"/>
                      <a:tab pos="3732213" algn="l"/>
                      <a:tab pos="4148138" algn="l"/>
                      <a:tab pos="4562475" algn="l"/>
                      <a:tab pos="4975225" algn="l"/>
                      <a:tab pos="5392738" algn="l"/>
                      <a:tab pos="5807075" algn="l"/>
                      <a:tab pos="6221413" algn="l"/>
                      <a:tab pos="6634163" algn="l"/>
                      <a:tab pos="7051675" algn="l"/>
                      <a:tab pos="7466013" algn="l"/>
                      <a:tab pos="7878763" algn="l"/>
                      <a:tab pos="8294688" algn="l"/>
                    </a:tabLst>
                    <a:defRPr>
                      <a:solidFill>
                        <a:schemeClr val="tx1"/>
                      </a:solidFill>
                      <a:latin typeface="Arial" charset="0"/>
                    </a:defRPr>
                  </a:lvl3pPr>
                  <a:lvl4pPr marL="1450975" indent="-206375" defTabSz="414338">
                    <a:tabLst>
                      <a:tab pos="0" algn="l"/>
                      <a:tab pos="414338" algn="l"/>
                      <a:tab pos="830263" algn="l"/>
                      <a:tab pos="1244600" algn="l"/>
                      <a:tab pos="1658938" algn="l"/>
                      <a:tab pos="2071688" algn="l"/>
                      <a:tab pos="2489200" algn="l"/>
                      <a:tab pos="2903538" algn="l"/>
                      <a:tab pos="3317875" algn="l"/>
                      <a:tab pos="3732213" algn="l"/>
                      <a:tab pos="4148138" algn="l"/>
                      <a:tab pos="4562475" algn="l"/>
                      <a:tab pos="4975225" algn="l"/>
                      <a:tab pos="5392738" algn="l"/>
                      <a:tab pos="5807075" algn="l"/>
                      <a:tab pos="6221413" algn="l"/>
                      <a:tab pos="6634163" algn="l"/>
                      <a:tab pos="7051675" algn="l"/>
                      <a:tab pos="7466013" algn="l"/>
                      <a:tab pos="7878763" algn="l"/>
                      <a:tab pos="8294688" algn="l"/>
                    </a:tabLst>
                    <a:defRPr>
                      <a:solidFill>
                        <a:schemeClr val="tx1"/>
                      </a:solidFill>
                      <a:latin typeface="Arial" charset="0"/>
                    </a:defRPr>
                  </a:lvl4pPr>
                  <a:lvl5pPr marL="1866900" indent="-207963" defTabSz="414338">
                    <a:tabLst>
                      <a:tab pos="0" algn="l"/>
                      <a:tab pos="414338" algn="l"/>
                      <a:tab pos="830263" algn="l"/>
                      <a:tab pos="1244600" algn="l"/>
                      <a:tab pos="1658938" algn="l"/>
                      <a:tab pos="2071688" algn="l"/>
                      <a:tab pos="2489200" algn="l"/>
                      <a:tab pos="2903538" algn="l"/>
                      <a:tab pos="3317875" algn="l"/>
                      <a:tab pos="3732213" algn="l"/>
                      <a:tab pos="4148138" algn="l"/>
                      <a:tab pos="4562475" algn="l"/>
                      <a:tab pos="4975225" algn="l"/>
                      <a:tab pos="5392738" algn="l"/>
                      <a:tab pos="5807075" algn="l"/>
                      <a:tab pos="6221413" algn="l"/>
                      <a:tab pos="6634163" algn="l"/>
                      <a:tab pos="7051675" algn="l"/>
                      <a:tab pos="7466013" algn="l"/>
                      <a:tab pos="7878763" algn="l"/>
                      <a:tab pos="8294688" algn="l"/>
                    </a:tabLst>
                    <a:defRPr>
                      <a:solidFill>
                        <a:schemeClr val="tx1"/>
                      </a:solidFill>
                      <a:latin typeface="Arial" charset="0"/>
                    </a:defRPr>
                  </a:lvl5pPr>
                  <a:lvl6pPr marL="2324100" indent="-207963" defTabSz="414338" fontAlgn="base">
                    <a:spcBef>
                      <a:spcPct val="0"/>
                    </a:spcBef>
                    <a:spcAft>
                      <a:spcPct val="0"/>
                    </a:spcAft>
                    <a:tabLst>
                      <a:tab pos="0" algn="l"/>
                      <a:tab pos="414338" algn="l"/>
                      <a:tab pos="830263" algn="l"/>
                      <a:tab pos="1244600" algn="l"/>
                      <a:tab pos="1658938" algn="l"/>
                      <a:tab pos="2071688" algn="l"/>
                      <a:tab pos="2489200" algn="l"/>
                      <a:tab pos="2903538" algn="l"/>
                      <a:tab pos="3317875" algn="l"/>
                      <a:tab pos="3732213" algn="l"/>
                      <a:tab pos="4148138" algn="l"/>
                      <a:tab pos="4562475" algn="l"/>
                      <a:tab pos="4975225" algn="l"/>
                      <a:tab pos="5392738" algn="l"/>
                      <a:tab pos="5807075" algn="l"/>
                      <a:tab pos="6221413" algn="l"/>
                      <a:tab pos="6634163" algn="l"/>
                      <a:tab pos="7051675" algn="l"/>
                      <a:tab pos="7466013" algn="l"/>
                      <a:tab pos="7878763" algn="l"/>
                      <a:tab pos="8294688" algn="l"/>
                    </a:tabLst>
                    <a:defRPr>
                      <a:solidFill>
                        <a:schemeClr val="tx1"/>
                      </a:solidFill>
                      <a:latin typeface="Arial" charset="0"/>
                    </a:defRPr>
                  </a:lvl6pPr>
                  <a:lvl7pPr marL="2781300" indent="-207963" defTabSz="414338" fontAlgn="base">
                    <a:spcBef>
                      <a:spcPct val="0"/>
                    </a:spcBef>
                    <a:spcAft>
                      <a:spcPct val="0"/>
                    </a:spcAft>
                    <a:tabLst>
                      <a:tab pos="0" algn="l"/>
                      <a:tab pos="414338" algn="l"/>
                      <a:tab pos="830263" algn="l"/>
                      <a:tab pos="1244600" algn="l"/>
                      <a:tab pos="1658938" algn="l"/>
                      <a:tab pos="2071688" algn="l"/>
                      <a:tab pos="2489200" algn="l"/>
                      <a:tab pos="2903538" algn="l"/>
                      <a:tab pos="3317875" algn="l"/>
                      <a:tab pos="3732213" algn="l"/>
                      <a:tab pos="4148138" algn="l"/>
                      <a:tab pos="4562475" algn="l"/>
                      <a:tab pos="4975225" algn="l"/>
                      <a:tab pos="5392738" algn="l"/>
                      <a:tab pos="5807075" algn="l"/>
                      <a:tab pos="6221413" algn="l"/>
                      <a:tab pos="6634163" algn="l"/>
                      <a:tab pos="7051675" algn="l"/>
                      <a:tab pos="7466013" algn="l"/>
                      <a:tab pos="7878763" algn="l"/>
                      <a:tab pos="8294688" algn="l"/>
                    </a:tabLst>
                    <a:defRPr>
                      <a:solidFill>
                        <a:schemeClr val="tx1"/>
                      </a:solidFill>
                      <a:latin typeface="Arial" charset="0"/>
                    </a:defRPr>
                  </a:lvl7pPr>
                  <a:lvl8pPr marL="3238500" indent="-207963" defTabSz="414338" fontAlgn="base">
                    <a:spcBef>
                      <a:spcPct val="0"/>
                    </a:spcBef>
                    <a:spcAft>
                      <a:spcPct val="0"/>
                    </a:spcAft>
                    <a:tabLst>
                      <a:tab pos="0" algn="l"/>
                      <a:tab pos="414338" algn="l"/>
                      <a:tab pos="830263" algn="l"/>
                      <a:tab pos="1244600" algn="l"/>
                      <a:tab pos="1658938" algn="l"/>
                      <a:tab pos="2071688" algn="l"/>
                      <a:tab pos="2489200" algn="l"/>
                      <a:tab pos="2903538" algn="l"/>
                      <a:tab pos="3317875" algn="l"/>
                      <a:tab pos="3732213" algn="l"/>
                      <a:tab pos="4148138" algn="l"/>
                      <a:tab pos="4562475" algn="l"/>
                      <a:tab pos="4975225" algn="l"/>
                      <a:tab pos="5392738" algn="l"/>
                      <a:tab pos="5807075" algn="l"/>
                      <a:tab pos="6221413" algn="l"/>
                      <a:tab pos="6634163" algn="l"/>
                      <a:tab pos="7051675" algn="l"/>
                      <a:tab pos="7466013" algn="l"/>
                      <a:tab pos="7878763" algn="l"/>
                      <a:tab pos="8294688" algn="l"/>
                    </a:tabLst>
                    <a:defRPr>
                      <a:solidFill>
                        <a:schemeClr val="tx1"/>
                      </a:solidFill>
                      <a:latin typeface="Arial" charset="0"/>
                    </a:defRPr>
                  </a:lvl8pPr>
                  <a:lvl9pPr marL="3695700" indent="-207963" defTabSz="414338" fontAlgn="base">
                    <a:spcBef>
                      <a:spcPct val="0"/>
                    </a:spcBef>
                    <a:spcAft>
                      <a:spcPct val="0"/>
                    </a:spcAft>
                    <a:tabLst>
                      <a:tab pos="0" algn="l"/>
                      <a:tab pos="414338" algn="l"/>
                      <a:tab pos="830263" algn="l"/>
                      <a:tab pos="1244600" algn="l"/>
                      <a:tab pos="1658938" algn="l"/>
                      <a:tab pos="2071688" algn="l"/>
                      <a:tab pos="2489200" algn="l"/>
                      <a:tab pos="2903538" algn="l"/>
                      <a:tab pos="3317875" algn="l"/>
                      <a:tab pos="3732213" algn="l"/>
                      <a:tab pos="4148138" algn="l"/>
                      <a:tab pos="4562475" algn="l"/>
                      <a:tab pos="4975225" algn="l"/>
                      <a:tab pos="5392738" algn="l"/>
                      <a:tab pos="5807075" algn="l"/>
                      <a:tab pos="6221413" algn="l"/>
                      <a:tab pos="6634163" algn="l"/>
                      <a:tab pos="7051675" algn="l"/>
                      <a:tab pos="7466013" algn="l"/>
                      <a:tab pos="7878763" algn="l"/>
                      <a:tab pos="8294688" algn="l"/>
                    </a:tabLst>
                    <a:defRPr>
                      <a:solidFill>
                        <a:schemeClr val="tx1"/>
                      </a:solidFill>
                      <a:latin typeface="Arial" charset="0"/>
                    </a:defRPr>
                  </a:lvl9pPr>
                </a:lstStyle>
                <a:p>
                  <a:pPr algn="ctr">
                    <a:lnSpc>
                      <a:spcPct val="94000"/>
                    </a:lnSpc>
                    <a:buClr>
                      <a:srgbClr val="000000"/>
                    </a:buClr>
                    <a:buSzPct val="45000"/>
                    <a:buFont typeface="Wingdings" charset="2"/>
                    <a:buNone/>
                  </a:pPr>
                  <a:r>
                    <a:rPr lang="zh-CN" altLang="en-US" b="1" i="0" dirty="0" smtClean="0">
                      <a:solidFill>
                        <a:srgbClr val="FFFFFF"/>
                      </a:solidFill>
                      <a:latin typeface="Tahoma" charset="0"/>
                      <a:ea typeface="Arial" charset="0"/>
                      <a:cs typeface="Arial" charset="0"/>
                    </a:rPr>
                    <a:t>代码</a:t>
                  </a:r>
                  <a:endParaRPr lang="en-GB" altLang="zh-CN" b="1" i="0" dirty="0">
                    <a:solidFill>
                      <a:srgbClr val="FFFFFF"/>
                    </a:solidFill>
                    <a:latin typeface="Tahoma" charset="0"/>
                    <a:ea typeface="Arial" charset="0"/>
                    <a:cs typeface="Arial" charset="0"/>
                  </a:endParaRPr>
                </a:p>
              </p:txBody>
            </p:sp>
            <p:sp>
              <p:nvSpPr>
                <p:cNvPr id="36876" name="Line 19"/>
                <p:cNvSpPr>
                  <a:spLocks noChangeShapeType="1"/>
                </p:cNvSpPr>
                <p:nvPr/>
              </p:nvSpPr>
              <p:spPr bwMode="auto">
                <a:xfrm>
                  <a:off x="582" y="3053"/>
                  <a:ext cx="2490" cy="3"/>
                </a:xfrm>
                <a:prstGeom prst="line">
                  <a:avLst/>
                </a:prstGeom>
                <a:noFill/>
                <a:ln w="936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36877" name="Text Box 13"/>
              <p:cNvSpPr txBox="1">
                <a:spLocks noChangeArrowheads="1"/>
              </p:cNvSpPr>
              <p:nvPr/>
            </p:nvSpPr>
            <p:spPr bwMode="auto">
              <a:xfrm>
                <a:off x="860" y="3233"/>
                <a:ext cx="528" cy="199"/>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82954" tIns="41477" rIns="82954" bIns="41477">
                <a:spAutoFit/>
              </a:bodyPr>
              <a:lstStyle>
                <a:lvl1pPr defTabSz="830263">
                  <a:defRPr>
                    <a:solidFill>
                      <a:schemeClr val="tx1"/>
                    </a:solidFill>
                    <a:latin typeface="Arial" charset="0"/>
                  </a:defRPr>
                </a:lvl1pPr>
                <a:lvl2pPr marL="414338" defTabSz="830263">
                  <a:defRPr>
                    <a:solidFill>
                      <a:schemeClr val="tx1"/>
                    </a:solidFill>
                    <a:latin typeface="Arial" charset="0"/>
                  </a:defRPr>
                </a:lvl2pPr>
                <a:lvl3pPr marL="830263" defTabSz="830263">
                  <a:defRPr>
                    <a:solidFill>
                      <a:schemeClr val="tx1"/>
                    </a:solidFill>
                    <a:latin typeface="Arial" charset="0"/>
                  </a:defRPr>
                </a:lvl3pPr>
                <a:lvl4pPr marL="1244600" defTabSz="830263">
                  <a:defRPr>
                    <a:solidFill>
                      <a:schemeClr val="tx1"/>
                    </a:solidFill>
                    <a:latin typeface="Arial" charset="0"/>
                  </a:defRPr>
                </a:lvl4pPr>
                <a:lvl5pPr marL="1658938" defTabSz="830263">
                  <a:defRPr>
                    <a:solidFill>
                      <a:schemeClr val="tx1"/>
                    </a:solidFill>
                    <a:latin typeface="Arial" charset="0"/>
                  </a:defRPr>
                </a:lvl5pPr>
                <a:lvl6pPr marL="2116138" defTabSz="830263" fontAlgn="base">
                  <a:spcBef>
                    <a:spcPct val="0"/>
                  </a:spcBef>
                  <a:spcAft>
                    <a:spcPct val="0"/>
                  </a:spcAft>
                  <a:defRPr>
                    <a:solidFill>
                      <a:schemeClr val="tx1"/>
                    </a:solidFill>
                    <a:latin typeface="Arial" charset="0"/>
                  </a:defRPr>
                </a:lvl6pPr>
                <a:lvl7pPr marL="2573338" defTabSz="830263" fontAlgn="base">
                  <a:spcBef>
                    <a:spcPct val="0"/>
                  </a:spcBef>
                  <a:spcAft>
                    <a:spcPct val="0"/>
                  </a:spcAft>
                  <a:defRPr>
                    <a:solidFill>
                      <a:schemeClr val="tx1"/>
                    </a:solidFill>
                    <a:latin typeface="Arial" charset="0"/>
                  </a:defRPr>
                </a:lvl7pPr>
                <a:lvl8pPr marL="3030538" defTabSz="830263" fontAlgn="base">
                  <a:spcBef>
                    <a:spcPct val="0"/>
                  </a:spcBef>
                  <a:spcAft>
                    <a:spcPct val="0"/>
                  </a:spcAft>
                  <a:defRPr>
                    <a:solidFill>
                      <a:schemeClr val="tx1"/>
                    </a:solidFill>
                    <a:latin typeface="Arial" charset="0"/>
                  </a:defRPr>
                </a:lvl8pPr>
                <a:lvl9pPr marL="3487738" defTabSz="830263" fontAlgn="base">
                  <a:spcBef>
                    <a:spcPct val="0"/>
                  </a:spcBef>
                  <a:spcAft>
                    <a:spcPct val="0"/>
                  </a:spcAft>
                  <a:defRPr>
                    <a:solidFill>
                      <a:schemeClr val="tx1"/>
                    </a:solidFill>
                    <a:latin typeface="Arial" charset="0"/>
                  </a:defRPr>
                </a:lvl9pPr>
              </a:lstStyle>
              <a:p>
                <a:pPr>
                  <a:lnSpc>
                    <a:spcPct val="93000"/>
                  </a:lnSpc>
                  <a:buClr>
                    <a:srgbClr val="000000"/>
                  </a:buClr>
                  <a:buSzPct val="100000"/>
                  <a:buFont typeface="Andale Mono" charset="0"/>
                  <a:buNone/>
                </a:pPr>
                <a:r>
                  <a:rPr lang="en-US" altLang="zh-CN" sz="2200" i="0" dirty="0">
                    <a:latin typeface="Verdana" charset="0"/>
                    <a:ea typeface="Arial" charset="0"/>
                    <a:cs typeface="Arial" charset="0"/>
                  </a:rPr>
                  <a:t>Java:</a:t>
                </a:r>
              </a:p>
            </p:txBody>
          </p:sp>
        </p:grpSp>
        <p:grpSp>
          <p:nvGrpSpPr>
            <p:cNvPr id="36878" name="Group 14"/>
            <p:cNvGrpSpPr>
              <a:grpSpLocks/>
            </p:cNvGrpSpPr>
            <p:nvPr/>
          </p:nvGrpSpPr>
          <p:grpSpPr bwMode="auto">
            <a:xfrm>
              <a:off x="870" y="3735"/>
              <a:ext cx="3833" cy="372"/>
              <a:chOff x="870" y="3735"/>
              <a:chExt cx="3833" cy="372"/>
            </a:xfrm>
          </p:grpSpPr>
          <p:grpSp>
            <p:nvGrpSpPr>
              <p:cNvPr id="36879" name="Group 15"/>
              <p:cNvGrpSpPr>
                <a:grpSpLocks/>
              </p:cNvGrpSpPr>
              <p:nvPr/>
            </p:nvGrpSpPr>
            <p:grpSpPr bwMode="auto">
              <a:xfrm>
                <a:off x="2338" y="3735"/>
                <a:ext cx="2365" cy="372"/>
                <a:chOff x="1090" y="3687"/>
                <a:chExt cx="2365" cy="372"/>
              </a:xfrm>
            </p:grpSpPr>
            <p:sp>
              <p:nvSpPr>
                <p:cNvPr id="36880" name="AutoShape 11"/>
                <p:cNvSpPr>
                  <a:spLocks noChangeArrowheads="1"/>
                </p:cNvSpPr>
                <p:nvPr/>
              </p:nvSpPr>
              <p:spPr bwMode="auto">
                <a:xfrm>
                  <a:off x="2723" y="3687"/>
                  <a:ext cx="732" cy="372"/>
                </a:xfrm>
                <a:prstGeom prst="roundRect">
                  <a:avLst>
                    <a:gd name="adj" fmla="val 269"/>
                  </a:avLst>
                </a:prstGeom>
                <a:solidFill>
                  <a:srgbClr val="5C8526"/>
                </a:solidFill>
                <a:ln w="9360">
                  <a:solidFill>
                    <a:srgbClr val="000000"/>
                  </a:solidFill>
                  <a:miter lim="800000"/>
                  <a:headEnd/>
                  <a:tailEnd/>
                </a:ln>
              </p:spPr>
              <p:txBody>
                <a:bodyPr lIns="81641" tIns="40820" rIns="81641" bIns="40820" anchor="ctr" anchorCtr="1"/>
                <a:lstStyle>
                  <a:lvl1pPr defTabSz="414338">
                    <a:tabLst>
                      <a:tab pos="0" algn="l"/>
                      <a:tab pos="414338" algn="l"/>
                      <a:tab pos="830263" algn="l"/>
                      <a:tab pos="1244600" algn="l"/>
                      <a:tab pos="1658938" algn="l"/>
                      <a:tab pos="2071688" algn="l"/>
                      <a:tab pos="2489200" algn="l"/>
                      <a:tab pos="2903538" algn="l"/>
                      <a:tab pos="3317875" algn="l"/>
                      <a:tab pos="3732213" algn="l"/>
                      <a:tab pos="4148138" algn="l"/>
                      <a:tab pos="4562475" algn="l"/>
                      <a:tab pos="4975225" algn="l"/>
                      <a:tab pos="5392738" algn="l"/>
                      <a:tab pos="5807075" algn="l"/>
                      <a:tab pos="6221413" algn="l"/>
                      <a:tab pos="6634163" algn="l"/>
                      <a:tab pos="7051675" algn="l"/>
                      <a:tab pos="7466013" algn="l"/>
                      <a:tab pos="7878763" algn="l"/>
                      <a:tab pos="8294688" algn="l"/>
                    </a:tabLst>
                    <a:defRPr>
                      <a:solidFill>
                        <a:schemeClr val="tx1"/>
                      </a:solidFill>
                      <a:latin typeface="Arial" charset="0"/>
                    </a:defRPr>
                  </a:lvl1pPr>
                  <a:lvl2pPr marL="674688" indent="-260350" defTabSz="414338">
                    <a:tabLst>
                      <a:tab pos="0" algn="l"/>
                      <a:tab pos="414338" algn="l"/>
                      <a:tab pos="830263" algn="l"/>
                      <a:tab pos="1244600" algn="l"/>
                      <a:tab pos="1658938" algn="l"/>
                      <a:tab pos="2071688" algn="l"/>
                      <a:tab pos="2489200" algn="l"/>
                      <a:tab pos="2903538" algn="l"/>
                      <a:tab pos="3317875" algn="l"/>
                      <a:tab pos="3732213" algn="l"/>
                      <a:tab pos="4148138" algn="l"/>
                      <a:tab pos="4562475" algn="l"/>
                      <a:tab pos="4975225" algn="l"/>
                      <a:tab pos="5392738" algn="l"/>
                      <a:tab pos="5807075" algn="l"/>
                      <a:tab pos="6221413" algn="l"/>
                      <a:tab pos="6634163" algn="l"/>
                      <a:tab pos="7051675" algn="l"/>
                      <a:tab pos="7466013" algn="l"/>
                      <a:tab pos="7878763" algn="l"/>
                      <a:tab pos="8294688" algn="l"/>
                    </a:tabLst>
                    <a:defRPr>
                      <a:solidFill>
                        <a:schemeClr val="tx1"/>
                      </a:solidFill>
                      <a:latin typeface="Arial" charset="0"/>
                    </a:defRPr>
                  </a:lvl2pPr>
                  <a:lvl3pPr marL="1036638" indent="-206375" defTabSz="414338">
                    <a:tabLst>
                      <a:tab pos="0" algn="l"/>
                      <a:tab pos="414338" algn="l"/>
                      <a:tab pos="830263" algn="l"/>
                      <a:tab pos="1244600" algn="l"/>
                      <a:tab pos="1658938" algn="l"/>
                      <a:tab pos="2071688" algn="l"/>
                      <a:tab pos="2489200" algn="l"/>
                      <a:tab pos="2903538" algn="l"/>
                      <a:tab pos="3317875" algn="l"/>
                      <a:tab pos="3732213" algn="l"/>
                      <a:tab pos="4148138" algn="l"/>
                      <a:tab pos="4562475" algn="l"/>
                      <a:tab pos="4975225" algn="l"/>
                      <a:tab pos="5392738" algn="l"/>
                      <a:tab pos="5807075" algn="l"/>
                      <a:tab pos="6221413" algn="l"/>
                      <a:tab pos="6634163" algn="l"/>
                      <a:tab pos="7051675" algn="l"/>
                      <a:tab pos="7466013" algn="l"/>
                      <a:tab pos="7878763" algn="l"/>
                      <a:tab pos="8294688" algn="l"/>
                    </a:tabLst>
                    <a:defRPr>
                      <a:solidFill>
                        <a:schemeClr val="tx1"/>
                      </a:solidFill>
                      <a:latin typeface="Arial" charset="0"/>
                    </a:defRPr>
                  </a:lvl3pPr>
                  <a:lvl4pPr marL="1450975" indent="-206375" defTabSz="414338">
                    <a:tabLst>
                      <a:tab pos="0" algn="l"/>
                      <a:tab pos="414338" algn="l"/>
                      <a:tab pos="830263" algn="l"/>
                      <a:tab pos="1244600" algn="l"/>
                      <a:tab pos="1658938" algn="l"/>
                      <a:tab pos="2071688" algn="l"/>
                      <a:tab pos="2489200" algn="l"/>
                      <a:tab pos="2903538" algn="l"/>
                      <a:tab pos="3317875" algn="l"/>
                      <a:tab pos="3732213" algn="l"/>
                      <a:tab pos="4148138" algn="l"/>
                      <a:tab pos="4562475" algn="l"/>
                      <a:tab pos="4975225" algn="l"/>
                      <a:tab pos="5392738" algn="l"/>
                      <a:tab pos="5807075" algn="l"/>
                      <a:tab pos="6221413" algn="l"/>
                      <a:tab pos="6634163" algn="l"/>
                      <a:tab pos="7051675" algn="l"/>
                      <a:tab pos="7466013" algn="l"/>
                      <a:tab pos="7878763" algn="l"/>
                      <a:tab pos="8294688" algn="l"/>
                    </a:tabLst>
                    <a:defRPr>
                      <a:solidFill>
                        <a:schemeClr val="tx1"/>
                      </a:solidFill>
                      <a:latin typeface="Arial" charset="0"/>
                    </a:defRPr>
                  </a:lvl4pPr>
                  <a:lvl5pPr marL="1866900" indent="-207963" defTabSz="414338">
                    <a:tabLst>
                      <a:tab pos="0" algn="l"/>
                      <a:tab pos="414338" algn="l"/>
                      <a:tab pos="830263" algn="l"/>
                      <a:tab pos="1244600" algn="l"/>
                      <a:tab pos="1658938" algn="l"/>
                      <a:tab pos="2071688" algn="l"/>
                      <a:tab pos="2489200" algn="l"/>
                      <a:tab pos="2903538" algn="l"/>
                      <a:tab pos="3317875" algn="l"/>
                      <a:tab pos="3732213" algn="l"/>
                      <a:tab pos="4148138" algn="l"/>
                      <a:tab pos="4562475" algn="l"/>
                      <a:tab pos="4975225" algn="l"/>
                      <a:tab pos="5392738" algn="l"/>
                      <a:tab pos="5807075" algn="l"/>
                      <a:tab pos="6221413" algn="l"/>
                      <a:tab pos="6634163" algn="l"/>
                      <a:tab pos="7051675" algn="l"/>
                      <a:tab pos="7466013" algn="l"/>
                      <a:tab pos="7878763" algn="l"/>
                      <a:tab pos="8294688" algn="l"/>
                    </a:tabLst>
                    <a:defRPr>
                      <a:solidFill>
                        <a:schemeClr val="tx1"/>
                      </a:solidFill>
                      <a:latin typeface="Arial" charset="0"/>
                    </a:defRPr>
                  </a:lvl5pPr>
                  <a:lvl6pPr marL="2324100" indent="-207963" defTabSz="414338" fontAlgn="base">
                    <a:spcBef>
                      <a:spcPct val="0"/>
                    </a:spcBef>
                    <a:spcAft>
                      <a:spcPct val="0"/>
                    </a:spcAft>
                    <a:tabLst>
                      <a:tab pos="0" algn="l"/>
                      <a:tab pos="414338" algn="l"/>
                      <a:tab pos="830263" algn="l"/>
                      <a:tab pos="1244600" algn="l"/>
                      <a:tab pos="1658938" algn="l"/>
                      <a:tab pos="2071688" algn="l"/>
                      <a:tab pos="2489200" algn="l"/>
                      <a:tab pos="2903538" algn="l"/>
                      <a:tab pos="3317875" algn="l"/>
                      <a:tab pos="3732213" algn="l"/>
                      <a:tab pos="4148138" algn="l"/>
                      <a:tab pos="4562475" algn="l"/>
                      <a:tab pos="4975225" algn="l"/>
                      <a:tab pos="5392738" algn="l"/>
                      <a:tab pos="5807075" algn="l"/>
                      <a:tab pos="6221413" algn="l"/>
                      <a:tab pos="6634163" algn="l"/>
                      <a:tab pos="7051675" algn="l"/>
                      <a:tab pos="7466013" algn="l"/>
                      <a:tab pos="7878763" algn="l"/>
                      <a:tab pos="8294688" algn="l"/>
                    </a:tabLst>
                    <a:defRPr>
                      <a:solidFill>
                        <a:schemeClr val="tx1"/>
                      </a:solidFill>
                      <a:latin typeface="Arial" charset="0"/>
                    </a:defRPr>
                  </a:lvl6pPr>
                  <a:lvl7pPr marL="2781300" indent="-207963" defTabSz="414338" fontAlgn="base">
                    <a:spcBef>
                      <a:spcPct val="0"/>
                    </a:spcBef>
                    <a:spcAft>
                      <a:spcPct val="0"/>
                    </a:spcAft>
                    <a:tabLst>
                      <a:tab pos="0" algn="l"/>
                      <a:tab pos="414338" algn="l"/>
                      <a:tab pos="830263" algn="l"/>
                      <a:tab pos="1244600" algn="l"/>
                      <a:tab pos="1658938" algn="l"/>
                      <a:tab pos="2071688" algn="l"/>
                      <a:tab pos="2489200" algn="l"/>
                      <a:tab pos="2903538" algn="l"/>
                      <a:tab pos="3317875" algn="l"/>
                      <a:tab pos="3732213" algn="l"/>
                      <a:tab pos="4148138" algn="l"/>
                      <a:tab pos="4562475" algn="l"/>
                      <a:tab pos="4975225" algn="l"/>
                      <a:tab pos="5392738" algn="l"/>
                      <a:tab pos="5807075" algn="l"/>
                      <a:tab pos="6221413" algn="l"/>
                      <a:tab pos="6634163" algn="l"/>
                      <a:tab pos="7051675" algn="l"/>
                      <a:tab pos="7466013" algn="l"/>
                      <a:tab pos="7878763" algn="l"/>
                      <a:tab pos="8294688" algn="l"/>
                    </a:tabLst>
                    <a:defRPr>
                      <a:solidFill>
                        <a:schemeClr val="tx1"/>
                      </a:solidFill>
                      <a:latin typeface="Arial" charset="0"/>
                    </a:defRPr>
                  </a:lvl7pPr>
                  <a:lvl8pPr marL="3238500" indent="-207963" defTabSz="414338" fontAlgn="base">
                    <a:spcBef>
                      <a:spcPct val="0"/>
                    </a:spcBef>
                    <a:spcAft>
                      <a:spcPct val="0"/>
                    </a:spcAft>
                    <a:tabLst>
                      <a:tab pos="0" algn="l"/>
                      <a:tab pos="414338" algn="l"/>
                      <a:tab pos="830263" algn="l"/>
                      <a:tab pos="1244600" algn="l"/>
                      <a:tab pos="1658938" algn="l"/>
                      <a:tab pos="2071688" algn="l"/>
                      <a:tab pos="2489200" algn="l"/>
                      <a:tab pos="2903538" algn="l"/>
                      <a:tab pos="3317875" algn="l"/>
                      <a:tab pos="3732213" algn="l"/>
                      <a:tab pos="4148138" algn="l"/>
                      <a:tab pos="4562475" algn="l"/>
                      <a:tab pos="4975225" algn="l"/>
                      <a:tab pos="5392738" algn="l"/>
                      <a:tab pos="5807075" algn="l"/>
                      <a:tab pos="6221413" algn="l"/>
                      <a:tab pos="6634163" algn="l"/>
                      <a:tab pos="7051675" algn="l"/>
                      <a:tab pos="7466013" algn="l"/>
                      <a:tab pos="7878763" algn="l"/>
                      <a:tab pos="8294688" algn="l"/>
                    </a:tabLst>
                    <a:defRPr>
                      <a:solidFill>
                        <a:schemeClr val="tx1"/>
                      </a:solidFill>
                      <a:latin typeface="Arial" charset="0"/>
                    </a:defRPr>
                  </a:lvl8pPr>
                  <a:lvl9pPr marL="3695700" indent="-207963" defTabSz="414338" fontAlgn="base">
                    <a:spcBef>
                      <a:spcPct val="0"/>
                    </a:spcBef>
                    <a:spcAft>
                      <a:spcPct val="0"/>
                    </a:spcAft>
                    <a:tabLst>
                      <a:tab pos="0" algn="l"/>
                      <a:tab pos="414338" algn="l"/>
                      <a:tab pos="830263" algn="l"/>
                      <a:tab pos="1244600" algn="l"/>
                      <a:tab pos="1658938" algn="l"/>
                      <a:tab pos="2071688" algn="l"/>
                      <a:tab pos="2489200" algn="l"/>
                      <a:tab pos="2903538" algn="l"/>
                      <a:tab pos="3317875" algn="l"/>
                      <a:tab pos="3732213" algn="l"/>
                      <a:tab pos="4148138" algn="l"/>
                      <a:tab pos="4562475" algn="l"/>
                      <a:tab pos="4975225" algn="l"/>
                      <a:tab pos="5392738" algn="l"/>
                      <a:tab pos="5807075" algn="l"/>
                      <a:tab pos="6221413" algn="l"/>
                      <a:tab pos="6634163" algn="l"/>
                      <a:tab pos="7051675" algn="l"/>
                      <a:tab pos="7466013" algn="l"/>
                      <a:tab pos="7878763" algn="l"/>
                      <a:tab pos="8294688" algn="l"/>
                    </a:tabLst>
                    <a:defRPr>
                      <a:solidFill>
                        <a:schemeClr val="tx1"/>
                      </a:solidFill>
                      <a:latin typeface="Arial" charset="0"/>
                    </a:defRPr>
                  </a:lvl9pPr>
                </a:lstStyle>
                <a:p>
                  <a:pPr algn="ctr">
                    <a:lnSpc>
                      <a:spcPct val="94000"/>
                    </a:lnSpc>
                    <a:buClr>
                      <a:srgbClr val="000000"/>
                    </a:buClr>
                    <a:buSzPct val="45000"/>
                    <a:buFont typeface="Wingdings" charset="2"/>
                    <a:buNone/>
                  </a:pPr>
                  <a:r>
                    <a:rPr lang="zh-CN" altLang="en-US" i="0" dirty="0" smtClean="0">
                      <a:solidFill>
                        <a:srgbClr val="FFFFFF"/>
                      </a:solidFill>
                      <a:latin typeface="Tahoma" charset="0"/>
                      <a:ea typeface="Arial" charset="0"/>
                      <a:cs typeface="Arial" charset="0"/>
                    </a:rPr>
                    <a:t>计算机</a:t>
                  </a:r>
                  <a:endParaRPr lang="en-GB" altLang="zh-CN" i="0" dirty="0">
                    <a:solidFill>
                      <a:srgbClr val="FFFFFF"/>
                    </a:solidFill>
                    <a:latin typeface="Tahoma" charset="0"/>
                    <a:ea typeface="Arial" charset="0"/>
                    <a:cs typeface="Arial" charset="0"/>
                  </a:endParaRPr>
                </a:p>
              </p:txBody>
            </p:sp>
            <p:sp>
              <p:nvSpPr>
                <p:cNvPr id="36881" name="AutoShape 15"/>
                <p:cNvSpPr>
                  <a:spLocks noChangeArrowheads="1"/>
                </p:cNvSpPr>
                <p:nvPr/>
              </p:nvSpPr>
              <p:spPr bwMode="auto">
                <a:xfrm>
                  <a:off x="1612" y="3687"/>
                  <a:ext cx="1102" cy="372"/>
                </a:xfrm>
                <a:prstGeom prst="roundRect">
                  <a:avLst>
                    <a:gd name="adj" fmla="val 269"/>
                  </a:avLst>
                </a:prstGeom>
                <a:solidFill>
                  <a:srgbClr val="FFD43B"/>
                </a:solidFill>
                <a:ln w="9360">
                  <a:solidFill>
                    <a:srgbClr val="000000"/>
                  </a:solidFill>
                  <a:miter lim="800000"/>
                  <a:headEnd/>
                  <a:tailEnd/>
                </a:ln>
              </p:spPr>
              <p:txBody>
                <a:bodyPr lIns="81641" tIns="40820" rIns="81641" bIns="40820" anchor="ctr" anchorCtr="1"/>
                <a:lstStyle>
                  <a:lvl1pPr defTabSz="414338">
                    <a:tabLst>
                      <a:tab pos="0" algn="l"/>
                      <a:tab pos="414338" algn="l"/>
                      <a:tab pos="830263" algn="l"/>
                      <a:tab pos="1244600" algn="l"/>
                      <a:tab pos="1658938" algn="l"/>
                      <a:tab pos="2071688" algn="l"/>
                      <a:tab pos="2489200" algn="l"/>
                      <a:tab pos="2903538" algn="l"/>
                      <a:tab pos="3317875" algn="l"/>
                      <a:tab pos="3732213" algn="l"/>
                      <a:tab pos="4148138" algn="l"/>
                      <a:tab pos="4562475" algn="l"/>
                      <a:tab pos="4975225" algn="l"/>
                      <a:tab pos="5392738" algn="l"/>
                      <a:tab pos="5807075" algn="l"/>
                      <a:tab pos="6221413" algn="l"/>
                      <a:tab pos="6634163" algn="l"/>
                      <a:tab pos="7051675" algn="l"/>
                      <a:tab pos="7466013" algn="l"/>
                      <a:tab pos="7878763" algn="l"/>
                      <a:tab pos="8294688" algn="l"/>
                    </a:tabLst>
                    <a:defRPr>
                      <a:solidFill>
                        <a:schemeClr val="tx1"/>
                      </a:solidFill>
                      <a:latin typeface="Arial" charset="0"/>
                    </a:defRPr>
                  </a:lvl1pPr>
                  <a:lvl2pPr marL="674688" indent="-260350" defTabSz="414338">
                    <a:tabLst>
                      <a:tab pos="0" algn="l"/>
                      <a:tab pos="414338" algn="l"/>
                      <a:tab pos="830263" algn="l"/>
                      <a:tab pos="1244600" algn="l"/>
                      <a:tab pos="1658938" algn="l"/>
                      <a:tab pos="2071688" algn="l"/>
                      <a:tab pos="2489200" algn="l"/>
                      <a:tab pos="2903538" algn="l"/>
                      <a:tab pos="3317875" algn="l"/>
                      <a:tab pos="3732213" algn="l"/>
                      <a:tab pos="4148138" algn="l"/>
                      <a:tab pos="4562475" algn="l"/>
                      <a:tab pos="4975225" algn="l"/>
                      <a:tab pos="5392738" algn="l"/>
                      <a:tab pos="5807075" algn="l"/>
                      <a:tab pos="6221413" algn="l"/>
                      <a:tab pos="6634163" algn="l"/>
                      <a:tab pos="7051675" algn="l"/>
                      <a:tab pos="7466013" algn="l"/>
                      <a:tab pos="7878763" algn="l"/>
                      <a:tab pos="8294688" algn="l"/>
                    </a:tabLst>
                    <a:defRPr>
                      <a:solidFill>
                        <a:schemeClr val="tx1"/>
                      </a:solidFill>
                      <a:latin typeface="Arial" charset="0"/>
                    </a:defRPr>
                  </a:lvl2pPr>
                  <a:lvl3pPr marL="1036638" indent="-206375" defTabSz="414338">
                    <a:tabLst>
                      <a:tab pos="0" algn="l"/>
                      <a:tab pos="414338" algn="l"/>
                      <a:tab pos="830263" algn="l"/>
                      <a:tab pos="1244600" algn="l"/>
                      <a:tab pos="1658938" algn="l"/>
                      <a:tab pos="2071688" algn="l"/>
                      <a:tab pos="2489200" algn="l"/>
                      <a:tab pos="2903538" algn="l"/>
                      <a:tab pos="3317875" algn="l"/>
                      <a:tab pos="3732213" algn="l"/>
                      <a:tab pos="4148138" algn="l"/>
                      <a:tab pos="4562475" algn="l"/>
                      <a:tab pos="4975225" algn="l"/>
                      <a:tab pos="5392738" algn="l"/>
                      <a:tab pos="5807075" algn="l"/>
                      <a:tab pos="6221413" algn="l"/>
                      <a:tab pos="6634163" algn="l"/>
                      <a:tab pos="7051675" algn="l"/>
                      <a:tab pos="7466013" algn="l"/>
                      <a:tab pos="7878763" algn="l"/>
                      <a:tab pos="8294688" algn="l"/>
                    </a:tabLst>
                    <a:defRPr>
                      <a:solidFill>
                        <a:schemeClr val="tx1"/>
                      </a:solidFill>
                      <a:latin typeface="Arial" charset="0"/>
                    </a:defRPr>
                  </a:lvl3pPr>
                  <a:lvl4pPr marL="1450975" indent="-206375" defTabSz="414338">
                    <a:tabLst>
                      <a:tab pos="0" algn="l"/>
                      <a:tab pos="414338" algn="l"/>
                      <a:tab pos="830263" algn="l"/>
                      <a:tab pos="1244600" algn="l"/>
                      <a:tab pos="1658938" algn="l"/>
                      <a:tab pos="2071688" algn="l"/>
                      <a:tab pos="2489200" algn="l"/>
                      <a:tab pos="2903538" algn="l"/>
                      <a:tab pos="3317875" algn="l"/>
                      <a:tab pos="3732213" algn="l"/>
                      <a:tab pos="4148138" algn="l"/>
                      <a:tab pos="4562475" algn="l"/>
                      <a:tab pos="4975225" algn="l"/>
                      <a:tab pos="5392738" algn="l"/>
                      <a:tab pos="5807075" algn="l"/>
                      <a:tab pos="6221413" algn="l"/>
                      <a:tab pos="6634163" algn="l"/>
                      <a:tab pos="7051675" algn="l"/>
                      <a:tab pos="7466013" algn="l"/>
                      <a:tab pos="7878763" algn="l"/>
                      <a:tab pos="8294688" algn="l"/>
                    </a:tabLst>
                    <a:defRPr>
                      <a:solidFill>
                        <a:schemeClr val="tx1"/>
                      </a:solidFill>
                      <a:latin typeface="Arial" charset="0"/>
                    </a:defRPr>
                  </a:lvl4pPr>
                  <a:lvl5pPr marL="1866900" indent="-207963" defTabSz="414338">
                    <a:tabLst>
                      <a:tab pos="0" algn="l"/>
                      <a:tab pos="414338" algn="l"/>
                      <a:tab pos="830263" algn="l"/>
                      <a:tab pos="1244600" algn="l"/>
                      <a:tab pos="1658938" algn="l"/>
                      <a:tab pos="2071688" algn="l"/>
                      <a:tab pos="2489200" algn="l"/>
                      <a:tab pos="2903538" algn="l"/>
                      <a:tab pos="3317875" algn="l"/>
                      <a:tab pos="3732213" algn="l"/>
                      <a:tab pos="4148138" algn="l"/>
                      <a:tab pos="4562475" algn="l"/>
                      <a:tab pos="4975225" algn="l"/>
                      <a:tab pos="5392738" algn="l"/>
                      <a:tab pos="5807075" algn="l"/>
                      <a:tab pos="6221413" algn="l"/>
                      <a:tab pos="6634163" algn="l"/>
                      <a:tab pos="7051675" algn="l"/>
                      <a:tab pos="7466013" algn="l"/>
                      <a:tab pos="7878763" algn="l"/>
                      <a:tab pos="8294688" algn="l"/>
                    </a:tabLst>
                    <a:defRPr>
                      <a:solidFill>
                        <a:schemeClr val="tx1"/>
                      </a:solidFill>
                      <a:latin typeface="Arial" charset="0"/>
                    </a:defRPr>
                  </a:lvl5pPr>
                  <a:lvl6pPr marL="2324100" indent="-207963" defTabSz="414338" fontAlgn="base">
                    <a:spcBef>
                      <a:spcPct val="0"/>
                    </a:spcBef>
                    <a:spcAft>
                      <a:spcPct val="0"/>
                    </a:spcAft>
                    <a:tabLst>
                      <a:tab pos="0" algn="l"/>
                      <a:tab pos="414338" algn="l"/>
                      <a:tab pos="830263" algn="l"/>
                      <a:tab pos="1244600" algn="l"/>
                      <a:tab pos="1658938" algn="l"/>
                      <a:tab pos="2071688" algn="l"/>
                      <a:tab pos="2489200" algn="l"/>
                      <a:tab pos="2903538" algn="l"/>
                      <a:tab pos="3317875" algn="l"/>
                      <a:tab pos="3732213" algn="l"/>
                      <a:tab pos="4148138" algn="l"/>
                      <a:tab pos="4562475" algn="l"/>
                      <a:tab pos="4975225" algn="l"/>
                      <a:tab pos="5392738" algn="l"/>
                      <a:tab pos="5807075" algn="l"/>
                      <a:tab pos="6221413" algn="l"/>
                      <a:tab pos="6634163" algn="l"/>
                      <a:tab pos="7051675" algn="l"/>
                      <a:tab pos="7466013" algn="l"/>
                      <a:tab pos="7878763" algn="l"/>
                      <a:tab pos="8294688" algn="l"/>
                    </a:tabLst>
                    <a:defRPr>
                      <a:solidFill>
                        <a:schemeClr val="tx1"/>
                      </a:solidFill>
                      <a:latin typeface="Arial" charset="0"/>
                    </a:defRPr>
                  </a:lvl6pPr>
                  <a:lvl7pPr marL="2781300" indent="-207963" defTabSz="414338" fontAlgn="base">
                    <a:spcBef>
                      <a:spcPct val="0"/>
                    </a:spcBef>
                    <a:spcAft>
                      <a:spcPct val="0"/>
                    </a:spcAft>
                    <a:tabLst>
                      <a:tab pos="0" algn="l"/>
                      <a:tab pos="414338" algn="l"/>
                      <a:tab pos="830263" algn="l"/>
                      <a:tab pos="1244600" algn="l"/>
                      <a:tab pos="1658938" algn="l"/>
                      <a:tab pos="2071688" algn="l"/>
                      <a:tab pos="2489200" algn="l"/>
                      <a:tab pos="2903538" algn="l"/>
                      <a:tab pos="3317875" algn="l"/>
                      <a:tab pos="3732213" algn="l"/>
                      <a:tab pos="4148138" algn="l"/>
                      <a:tab pos="4562475" algn="l"/>
                      <a:tab pos="4975225" algn="l"/>
                      <a:tab pos="5392738" algn="l"/>
                      <a:tab pos="5807075" algn="l"/>
                      <a:tab pos="6221413" algn="l"/>
                      <a:tab pos="6634163" algn="l"/>
                      <a:tab pos="7051675" algn="l"/>
                      <a:tab pos="7466013" algn="l"/>
                      <a:tab pos="7878763" algn="l"/>
                      <a:tab pos="8294688" algn="l"/>
                    </a:tabLst>
                    <a:defRPr>
                      <a:solidFill>
                        <a:schemeClr val="tx1"/>
                      </a:solidFill>
                      <a:latin typeface="Arial" charset="0"/>
                    </a:defRPr>
                  </a:lvl7pPr>
                  <a:lvl8pPr marL="3238500" indent="-207963" defTabSz="414338" fontAlgn="base">
                    <a:spcBef>
                      <a:spcPct val="0"/>
                    </a:spcBef>
                    <a:spcAft>
                      <a:spcPct val="0"/>
                    </a:spcAft>
                    <a:tabLst>
                      <a:tab pos="0" algn="l"/>
                      <a:tab pos="414338" algn="l"/>
                      <a:tab pos="830263" algn="l"/>
                      <a:tab pos="1244600" algn="l"/>
                      <a:tab pos="1658938" algn="l"/>
                      <a:tab pos="2071688" algn="l"/>
                      <a:tab pos="2489200" algn="l"/>
                      <a:tab pos="2903538" algn="l"/>
                      <a:tab pos="3317875" algn="l"/>
                      <a:tab pos="3732213" algn="l"/>
                      <a:tab pos="4148138" algn="l"/>
                      <a:tab pos="4562475" algn="l"/>
                      <a:tab pos="4975225" algn="l"/>
                      <a:tab pos="5392738" algn="l"/>
                      <a:tab pos="5807075" algn="l"/>
                      <a:tab pos="6221413" algn="l"/>
                      <a:tab pos="6634163" algn="l"/>
                      <a:tab pos="7051675" algn="l"/>
                      <a:tab pos="7466013" algn="l"/>
                      <a:tab pos="7878763" algn="l"/>
                      <a:tab pos="8294688" algn="l"/>
                    </a:tabLst>
                    <a:defRPr>
                      <a:solidFill>
                        <a:schemeClr val="tx1"/>
                      </a:solidFill>
                      <a:latin typeface="Arial" charset="0"/>
                    </a:defRPr>
                  </a:lvl8pPr>
                  <a:lvl9pPr marL="3695700" indent="-207963" defTabSz="414338" fontAlgn="base">
                    <a:spcBef>
                      <a:spcPct val="0"/>
                    </a:spcBef>
                    <a:spcAft>
                      <a:spcPct val="0"/>
                    </a:spcAft>
                    <a:tabLst>
                      <a:tab pos="0" algn="l"/>
                      <a:tab pos="414338" algn="l"/>
                      <a:tab pos="830263" algn="l"/>
                      <a:tab pos="1244600" algn="l"/>
                      <a:tab pos="1658938" algn="l"/>
                      <a:tab pos="2071688" algn="l"/>
                      <a:tab pos="2489200" algn="l"/>
                      <a:tab pos="2903538" algn="l"/>
                      <a:tab pos="3317875" algn="l"/>
                      <a:tab pos="3732213" algn="l"/>
                      <a:tab pos="4148138" algn="l"/>
                      <a:tab pos="4562475" algn="l"/>
                      <a:tab pos="4975225" algn="l"/>
                      <a:tab pos="5392738" algn="l"/>
                      <a:tab pos="5807075" algn="l"/>
                      <a:tab pos="6221413" algn="l"/>
                      <a:tab pos="6634163" algn="l"/>
                      <a:tab pos="7051675" algn="l"/>
                      <a:tab pos="7466013" algn="l"/>
                      <a:tab pos="7878763" algn="l"/>
                      <a:tab pos="8294688" algn="l"/>
                    </a:tabLst>
                    <a:defRPr>
                      <a:solidFill>
                        <a:schemeClr val="tx1"/>
                      </a:solidFill>
                      <a:latin typeface="Arial" charset="0"/>
                    </a:defRPr>
                  </a:lvl9pPr>
                </a:lstStyle>
                <a:p>
                  <a:pPr algn="ctr">
                    <a:lnSpc>
                      <a:spcPct val="94000"/>
                    </a:lnSpc>
                    <a:buClr>
                      <a:srgbClr val="000000"/>
                    </a:buClr>
                    <a:buSzPct val="45000"/>
                    <a:buFont typeface="Wingdings" charset="2"/>
                    <a:buNone/>
                  </a:pPr>
                  <a:r>
                    <a:rPr lang="zh-CN" altLang="en-US" i="0" dirty="0" smtClean="0">
                      <a:solidFill>
                        <a:srgbClr val="000000"/>
                      </a:solidFill>
                      <a:latin typeface="Tahoma" charset="0"/>
                      <a:ea typeface="Arial" charset="0"/>
                      <a:cs typeface="Arial" charset="0"/>
                    </a:rPr>
                    <a:t>解释器</a:t>
                  </a:r>
                  <a:endParaRPr lang="en-GB" altLang="zh-CN" i="0" dirty="0">
                    <a:solidFill>
                      <a:srgbClr val="000000"/>
                    </a:solidFill>
                    <a:latin typeface="Tahoma" charset="0"/>
                    <a:ea typeface="Arial" charset="0"/>
                    <a:cs typeface="Arial" charset="0"/>
                  </a:endParaRPr>
                </a:p>
              </p:txBody>
            </p:sp>
            <p:sp>
              <p:nvSpPr>
                <p:cNvPr id="36882" name="AutoShape 16"/>
                <p:cNvSpPr>
                  <a:spLocks noChangeArrowheads="1"/>
                </p:cNvSpPr>
                <p:nvPr/>
              </p:nvSpPr>
              <p:spPr bwMode="auto">
                <a:xfrm>
                  <a:off x="1090" y="3687"/>
                  <a:ext cx="503" cy="372"/>
                </a:xfrm>
                <a:prstGeom prst="roundRect">
                  <a:avLst>
                    <a:gd name="adj" fmla="val 269"/>
                  </a:avLst>
                </a:prstGeom>
                <a:solidFill>
                  <a:srgbClr val="646464"/>
                </a:solidFill>
                <a:ln w="9360">
                  <a:solidFill>
                    <a:srgbClr val="000000"/>
                  </a:solidFill>
                  <a:miter lim="800000"/>
                  <a:headEnd/>
                  <a:tailEnd/>
                </a:ln>
              </p:spPr>
              <p:txBody>
                <a:bodyPr lIns="81641" tIns="40820" rIns="81641" bIns="40820" anchor="ctr" anchorCtr="1"/>
                <a:lstStyle>
                  <a:lvl1pPr defTabSz="414338">
                    <a:tabLst>
                      <a:tab pos="0" algn="l"/>
                      <a:tab pos="414338" algn="l"/>
                      <a:tab pos="830263" algn="l"/>
                      <a:tab pos="1244600" algn="l"/>
                      <a:tab pos="1658938" algn="l"/>
                      <a:tab pos="2071688" algn="l"/>
                      <a:tab pos="2489200" algn="l"/>
                      <a:tab pos="2903538" algn="l"/>
                      <a:tab pos="3317875" algn="l"/>
                      <a:tab pos="3732213" algn="l"/>
                      <a:tab pos="4148138" algn="l"/>
                      <a:tab pos="4562475" algn="l"/>
                      <a:tab pos="4975225" algn="l"/>
                      <a:tab pos="5392738" algn="l"/>
                      <a:tab pos="5807075" algn="l"/>
                      <a:tab pos="6221413" algn="l"/>
                      <a:tab pos="6634163" algn="l"/>
                      <a:tab pos="7051675" algn="l"/>
                      <a:tab pos="7466013" algn="l"/>
                      <a:tab pos="7878763" algn="l"/>
                      <a:tab pos="8294688" algn="l"/>
                    </a:tabLst>
                    <a:defRPr>
                      <a:solidFill>
                        <a:schemeClr val="tx1"/>
                      </a:solidFill>
                      <a:latin typeface="Arial" charset="0"/>
                    </a:defRPr>
                  </a:lvl1pPr>
                  <a:lvl2pPr marL="674688" indent="-260350" defTabSz="414338">
                    <a:tabLst>
                      <a:tab pos="0" algn="l"/>
                      <a:tab pos="414338" algn="l"/>
                      <a:tab pos="830263" algn="l"/>
                      <a:tab pos="1244600" algn="l"/>
                      <a:tab pos="1658938" algn="l"/>
                      <a:tab pos="2071688" algn="l"/>
                      <a:tab pos="2489200" algn="l"/>
                      <a:tab pos="2903538" algn="l"/>
                      <a:tab pos="3317875" algn="l"/>
                      <a:tab pos="3732213" algn="l"/>
                      <a:tab pos="4148138" algn="l"/>
                      <a:tab pos="4562475" algn="l"/>
                      <a:tab pos="4975225" algn="l"/>
                      <a:tab pos="5392738" algn="l"/>
                      <a:tab pos="5807075" algn="l"/>
                      <a:tab pos="6221413" algn="l"/>
                      <a:tab pos="6634163" algn="l"/>
                      <a:tab pos="7051675" algn="l"/>
                      <a:tab pos="7466013" algn="l"/>
                      <a:tab pos="7878763" algn="l"/>
                      <a:tab pos="8294688" algn="l"/>
                    </a:tabLst>
                    <a:defRPr>
                      <a:solidFill>
                        <a:schemeClr val="tx1"/>
                      </a:solidFill>
                      <a:latin typeface="Arial" charset="0"/>
                    </a:defRPr>
                  </a:lvl2pPr>
                  <a:lvl3pPr marL="1036638" indent="-206375" defTabSz="414338">
                    <a:tabLst>
                      <a:tab pos="0" algn="l"/>
                      <a:tab pos="414338" algn="l"/>
                      <a:tab pos="830263" algn="l"/>
                      <a:tab pos="1244600" algn="l"/>
                      <a:tab pos="1658938" algn="l"/>
                      <a:tab pos="2071688" algn="l"/>
                      <a:tab pos="2489200" algn="l"/>
                      <a:tab pos="2903538" algn="l"/>
                      <a:tab pos="3317875" algn="l"/>
                      <a:tab pos="3732213" algn="l"/>
                      <a:tab pos="4148138" algn="l"/>
                      <a:tab pos="4562475" algn="l"/>
                      <a:tab pos="4975225" algn="l"/>
                      <a:tab pos="5392738" algn="l"/>
                      <a:tab pos="5807075" algn="l"/>
                      <a:tab pos="6221413" algn="l"/>
                      <a:tab pos="6634163" algn="l"/>
                      <a:tab pos="7051675" algn="l"/>
                      <a:tab pos="7466013" algn="l"/>
                      <a:tab pos="7878763" algn="l"/>
                      <a:tab pos="8294688" algn="l"/>
                    </a:tabLst>
                    <a:defRPr>
                      <a:solidFill>
                        <a:schemeClr val="tx1"/>
                      </a:solidFill>
                      <a:latin typeface="Arial" charset="0"/>
                    </a:defRPr>
                  </a:lvl3pPr>
                  <a:lvl4pPr marL="1450975" indent="-206375" defTabSz="414338">
                    <a:tabLst>
                      <a:tab pos="0" algn="l"/>
                      <a:tab pos="414338" algn="l"/>
                      <a:tab pos="830263" algn="l"/>
                      <a:tab pos="1244600" algn="l"/>
                      <a:tab pos="1658938" algn="l"/>
                      <a:tab pos="2071688" algn="l"/>
                      <a:tab pos="2489200" algn="l"/>
                      <a:tab pos="2903538" algn="l"/>
                      <a:tab pos="3317875" algn="l"/>
                      <a:tab pos="3732213" algn="l"/>
                      <a:tab pos="4148138" algn="l"/>
                      <a:tab pos="4562475" algn="l"/>
                      <a:tab pos="4975225" algn="l"/>
                      <a:tab pos="5392738" algn="l"/>
                      <a:tab pos="5807075" algn="l"/>
                      <a:tab pos="6221413" algn="l"/>
                      <a:tab pos="6634163" algn="l"/>
                      <a:tab pos="7051675" algn="l"/>
                      <a:tab pos="7466013" algn="l"/>
                      <a:tab pos="7878763" algn="l"/>
                      <a:tab pos="8294688" algn="l"/>
                    </a:tabLst>
                    <a:defRPr>
                      <a:solidFill>
                        <a:schemeClr val="tx1"/>
                      </a:solidFill>
                      <a:latin typeface="Arial" charset="0"/>
                    </a:defRPr>
                  </a:lvl4pPr>
                  <a:lvl5pPr marL="1866900" indent="-207963" defTabSz="414338">
                    <a:tabLst>
                      <a:tab pos="0" algn="l"/>
                      <a:tab pos="414338" algn="l"/>
                      <a:tab pos="830263" algn="l"/>
                      <a:tab pos="1244600" algn="l"/>
                      <a:tab pos="1658938" algn="l"/>
                      <a:tab pos="2071688" algn="l"/>
                      <a:tab pos="2489200" algn="l"/>
                      <a:tab pos="2903538" algn="l"/>
                      <a:tab pos="3317875" algn="l"/>
                      <a:tab pos="3732213" algn="l"/>
                      <a:tab pos="4148138" algn="l"/>
                      <a:tab pos="4562475" algn="l"/>
                      <a:tab pos="4975225" algn="l"/>
                      <a:tab pos="5392738" algn="l"/>
                      <a:tab pos="5807075" algn="l"/>
                      <a:tab pos="6221413" algn="l"/>
                      <a:tab pos="6634163" algn="l"/>
                      <a:tab pos="7051675" algn="l"/>
                      <a:tab pos="7466013" algn="l"/>
                      <a:tab pos="7878763" algn="l"/>
                      <a:tab pos="8294688" algn="l"/>
                    </a:tabLst>
                    <a:defRPr>
                      <a:solidFill>
                        <a:schemeClr val="tx1"/>
                      </a:solidFill>
                      <a:latin typeface="Arial" charset="0"/>
                    </a:defRPr>
                  </a:lvl5pPr>
                  <a:lvl6pPr marL="2324100" indent="-207963" defTabSz="414338" fontAlgn="base">
                    <a:spcBef>
                      <a:spcPct val="0"/>
                    </a:spcBef>
                    <a:spcAft>
                      <a:spcPct val="0"/>
                    </a:spcAft>
                    <a:tabLst>
                      <a:tab pos="0" algn="l"/>
                      <a:tab pos="414338" algn="l"/>
                      <a:tab pos="830263" algn="l"/>
                      <a:tab pos="1244600" algn="l"/>
                      <a:tab pos="1658938" algn="l"/>
                      <a:tab pos="2071688" algn="l"/>
                      <a:tab pos="2489200" algn="l"/>
                      <a:tab pos="2903538" algn="l"/>
                      <a:tab pos="3317875" algn="l"/>
                      <a:tab pos="3732213" algn="l"/>
                      <a:tab pos="4148138" algn="l"/>
                      <a:tab pos="4562475" algn="l"/>
                      <a:tab pos="4975225" algn="l"/>
                      <a:tab pos="5392738" algn="l"/>
                      <a:tab pos="5807075" algn="l"/>
                      <a:tab pos="6221413" algn="l"/>
                      <a:tab pos="6634163" algn="l"/>
                      <a:tab pos="7051675" algn="l"/>
                      <a:tab pos="7466013" algn="l"/>
                      <a:tab pos="7878763" algn="l"/>
                      <a:tab pos="8294688" algn="l"/>
                    </a:tabLst>
                    <a:defRPr>
                      <a:solidFill>
                        <a:schemeClr val="tx1"/>
                      </a:solidFill>
                      <a:latin typeface="Arial" charset="0"/>
                    </a:defRPr>
                  </a:lvl6pPr>
                  <a:lvl7pPr marL="2781300" indent="-207963" defTabSz="414338" fontAlgn="base">
                    <a:spcBef>
                      <a:spcPct val="0"/>
                    </a:spcBef>
                    <a:spcAft>
                      <a:spcPct val="0"/>
                    </a:spcAft>
                    <a:tabLst>
                      <a:tab pos="0" algn="l"/>
                      <a:tab pos="414338" algn="l"/>
                      <a:tab pos="830263" algn="l"/>
                      <a:tab pos="1244600" algn="l"/>
                      <a:tab pos="1658938" algn="l"/>
                      <a:tab pos="2071688" algn="l"/>
                      <a:tab pos="2489200" algn="l"/>
                      <a:tab pos="2903538" algn="l"/>
                      <a:tab pos="3317875" algn="l"/>
                      <a:tab pos="3732213" algn="l"/>
                      <a:tab pos="4148138" algn="l"/>
                      <a:tab pos="4562475" algn="l"/>
                      <a:tab pos="4975225" algn="l"/>
                      <a:tab pos="5392738" algn="l"/>
                      <a:tab pos="5807075" algn="l"/>
                      <a:tab pos="6221413" algn="l"/>
                      <a:tab pos="6634163" algn="l"/>
                      <a:tab pos="7051675" algn="l"/>
                      <a:tab pos="7466013" algn="l"/>
                      <a:tab pos="7878763" algn="l"/>
                      <a:tab pos="8294688" algn="l"/>
                    </a:tabLst>
                    <a:defRPr>
                      <a:solidFill>
                        <a:schemeClr val="tx1"/>
                      </a:solidFill>
                      <a:latin typeface="Arial" charset="0"/>
                    </a:defRPr>
                  </a:lvl7pPr>
                  <a:lvl8pPr marL="3238500" indent="-207963" defTabSz="414338" fontAlgn="base">
                    <a:spcBef>
                      <a:spcPct val="0"/>
                    </a:spcBef>
                    <a:spcAft>
                      <a:spcPct val="0"/>
                    </a:spcAft>
                    <a:tabLst>
                      <a:tab pos="0" algn="l"/>
                      <a:tab pos="414338" algn="l"/>
                      <a:tab pos="830263" algn="l"/>
                      <a:tab pos="1244600" algn="l"/>
                      <a:tab pos="1658938" algn="l"/>
                      <a:tab pos="2071688" algn="l"/>
                      <a:tab pos="2489200" algn="l"/>
                      <a:tab pos="2903538" algn="l"/>
                      <a:tab pos="3317875" algn="l"/>
                      <a:tab pos="3732213" algn="l"/>
                      <a:tab pos="4148138" algn="l"/>
                      <a:tab pos="4562475" algn="l"/>
                      <a:tab pos="4975225" algn="l"/>
                      <a:tab pos="5392738" algn="l"/>
                      <a:tab pos="5807075" algn="l"/>
                      <a:tab pos="6221413" algn="l"/>
                      <a:tab pos="6634163" algn="l"/>
                      <a:tab pos="7051675" algn="l"/>
                      <a:tab pos="7466013" algn="l"/>
                      <a:tab pos="7878763" algn="l"/>
                      <a:tab pos="8294688" algn="l"/>
                    </a:tabLst>
                    <a:defRPr>
                      <a:solidFill>
                        <a:schemeClr val="tx1"/>
                      </a:solidFill>
                      <a:latin typeface="Arial" charset="0"/>
                    </a:defRPr>
                  </a:lvl8pPr>
                  <a:lvl9pPr marL="3695700" indent="-207963" defTabSz="414338" fontAlgn="base">
                    <a:spcBef>
                      <a:spcPct val="0"/>
                    </a:spcBef>
                    <a:spcAft>
                      <a:spcPct val="0"/>
                    </a:spcAft>
                    <a:tabLst>
                      <a:tab pos="0" algn="l"/>
                      <a:tab pos="414338" algn="l"/>
                      <a:tab pos="830263" algn="l"/>
                      <a:tab pos="1244600" algn="l"/>
                      <a:tab pos="1658938" algn="l"/>
                      <a:tab pos="2071688" algn="l"/>
                      <a:tab pos="2489200" algn="l"/>
                      <a:tab pos="2903538" algn="l"/>
                      <a:tab pos="3317875" algn="l"/>
                      <a:tab pos="3732213" algn="l"/>
                      <a:tab pos="4148138" algn="l"/>
                      <a:tab pos="4562475" algn="l"/>
                      <a:tab pos="4975225" algn="l"/>
                      <a:tab pos="5392738" algn="l"/>
                      <a:tab pos="5807075" algn="l"/>
                      <a:tab pos="6221413" algn="l"/>
                      <a:tab pos="6634163" algn="l"/>
                      <a:tab pos="7051675" algn="l"/>
                      <a:tab pos="7466013" algn="l"/>
                      <a:tab pos="7878763" algn="l"/>
                      <a:tab pos="8294688" algn="l"/>
                    </a:tabLst>
                    <a:defRPr>
                      <a:solidFill>
                        <a:schemeClr val="tx1"/>
                      </a:solidFill>
                      <a:latin typeface="Arial" charset="0"/>
                    </a:defRPr>
                  </a:lvl9pPr>
                </a:lstStyle>
                <a:p>
                  <a:pPr algn="ctr">
                    <a:lnSpc>
                      <a:spcPct val="94000"/>
                    </a:lnSpc>
                    <a:buClr>
                      <a:srgbClr val="000000"/>
                    </a:buClr>
                    <a:buSzPct val="45000"/>
                    <a:buFont typeface="Wingdings" charset="2"/>
                    <a:buNone/>
                  </a:pPr>
                  <a:r>
                    <a:rPr lang="zh-CN" altLang="en-US" b="1" i="0" dirty="0" smtClean="0">
                      <a:solidFill>
                        <a:srgbClr val="FFFFFF"/>
                      </a:solidFill>
                      <a:latin typeface="Tahoma" charset="0"/>
                      <a:ea typeface="Arial" charset="0"/>
                      <a:cs typeface="Arial" charset="0"/>
                    </a:rPr>
                    <a:t>代码</a:t>
                  </a:r>
                  <a:endParaRPr lang="en-GB" altLang="zh-CN" b="1" i="0" dirty="0">
                    <a:solidFill>
                      <a:srgbClr val="FFFFFF"/>
                    </a:solidFill>
                    <a:latin typeface="Tahoma" charset="0"/>
                    <a:ea typeface="Arial" charset="0"/>
                    <a:cs typeface="Arial" charset="0"/>
                  </a:endParaRPr>
                </a:p>
              </p:txBody>
            </p:sp>
          </p:grpSp>
          <p:sp>
            <p:nvSpPr>
              <p:cNvPr id="36883" name="Text Box 19"/>
              <p:cNvSpPr txBox="1">
                <a:spLocks noChangeArrowheads="1"/>
              </p:cNvSpPr>
              <p:nvPr/>
            </p:nvSpPr>
            <p:spPr bwMode="auto">
              <a:xfrm>
                <a:off x="870" y="3776"/>
                <a:ext cx="720" cy="199"/>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82954" tIns="41477" rIns="82954" bIns="41477">
                <a:spAutoFit/>
              </a:bodyPr>
              <a:lstStyle>
                <a:lvl1pPr defTabSz="830263">
                  <a:defRPr>
                    <a:solidFill>
                      <a:schemeClr val="tx1"/>
                    </a:solidFill>
                    <a:latin typeface="Arial" charset="0"/>
                  </a:defRPr>
                </a:lvl1pPr>
                <a:lvl2pPr marL="414338" defTabSz="830263">
                  <a:defRPr>
                    <a:solidFill>
                      <a:schemeClr val="tx1"/>
                    </a:solidFill>
                    <a:latin typeface="Arial" charset="0"/>
                  </a:defRPr>
                </a:lvl2pPr>
                <a:lvl3pPr marL="830263" defTabSz="830263">
                  <a:defRPr>
                    <a:solidFill>
                      <a:schemeClr val="tx1"/>
                    </a:solidFill>
                    <a:latin typeface="Arial" charset="0"/>
                  </a:defRPr>
                </a:lvl3pPr>
                <a:lvl4pPr marL="1244600" defTabSz="830263">
                  <a:defRPr>
                    <a:solidFill>
                      <a:schemeClr val="tx1"/>
                    </a:solidFill>
                    <a:latin typeface="Arial" charset="0"/>
                  </a:defRPr>
                </a:lvl4pPr>
                <a:lvl5pPr marL="1658938" defTabSz="830263">
                  <a:defRPr>
                    <a:solidFill>
                      <a:schemeClr val="tx1"/>
                    </a:solidFill>
                    <a:latin typeface="Arial" charset="0"/>
                  </a:defRPr>
                </a:lvl5pPr>
                <a:lvl6pPr marL="2116138" defTabSz="830263" fontAlgn="base">
                  <a:spcBef>
                    <a:spcPct val="0"/>
                  </a:spcBef>
                  <a:spcAft>
                    <a:spcPct val="0"/>
                  </a:spcAft>
                  <a:defRPr>
                    <a:solidFill>
                      <a:schemeClr val="tx1"/>
                    </a:solidFill>
                    <a:latin typeface="Arial" charset="0"/>
                  </a:defRPr>
                </a:lvl6pPr>
                <a:lvl7pPr marL="2573338" defTabSz="830263" fontAlgn="base">
                  <a:spcBef>
                    <a:spcPct val="0"/>
                  </a:spcBef>
                  <a:spcAft>
                    <a:spcPct val="0"/>
                  </a:spcAft>
                  <a:defRPr>
                    <a:solidFill>
                      <a:schemeClr val="tx1"/>
                    </a:solidFill>
                    <a:latin typeface="Arial" charset="0"/>
                  </a:defRPr>
                </a:lvl7pPr>
                <a:lvl8pPr marL="3030538" defTabSz="830263" fontAlgn="base">
                  <a:spcBef>
                    <a:spcPct val="0"/>
                  </a:spcBef>
                  <a:spcAft>
                    <a:spcPct val="0"/>
                  </a:spcAft>
                  <a:defRPr>
                    <a:solidFill>
                      <a:schemeClr val="tx1"/>
                    </a:solidFill>
                    <a:latin typeface="Arial" charset="0"/>
                  </a:defRPr>
                </a:lvl8pPr>
                <a:lvl9pPr marL="3487738" defTabSz="830263" fontAlgn="base">
                  <a:spcBef>
                    <a:spcPct val="0"/>
                  </a:spcBef>
                  <a:spcAft>
                    <a:spcPct val="0"/>
                  </a:spcAft>
                  <a:defRPr>
                    <a:solidFill>
                      <a:schemeClr val="tx1"/>
                    </a:solidFill>
                    <a:latin typeface="Arial" charset="0"/>
                  </a:defRPr>
                </a:lvl9pPr>
              </a:lstStyle>
              <a:p>
                <a:pPr>
                  <a:lnSpc>
                    <a:spcPct val="93000"/>
                  </a:lnSpc>
                  <a:buClr>
                    <a:srgbClr val="000000"/>
                  </a:buClr>
                  <a:buSzPct val="100000"/>
                  <a:buFont typeface="Andale Mono" charset="0"/>
                  <a:buNone/>
                </a:pPr>
                <a:r>
                  <a:rPr lang="en-US" altLang="zh-CN" sz="2200" i="0">
                    <a:latin typeface="Verdana" charset="0"/>
                    <a:ea typeface="Arial" charset="0"/>
                    <a:cs typeface="Arial" charset="0"/>
                  </a:rPr>
                  <a:t>Python:</a:t>
                </a:r>
              </a:p>
            </p:txBody>
          </p:sp>
        </p:grpSp>
      </p:grpSp>
      <p:sp>
        <p:nvSpPr>
          <p:cNvPr id="4" name="日期占位符 3"/>
          <p:cNvSpPr>
            <a:spLocks noGrp="1"/>
          </p:cNvSpPr>
          <p:nvPr>
            <p:ph type="dt" sz="half" idx="10"/>
          </p:nvPr>
        </p:nvSpPr>
        <p:spPr/>
        <p:txBody>
          <a:bodyPr/>
          <a:lstStyle/>
          <a:p>
            <a:fld id="{244A1E0A-4156-DC4A-8077-30F3A536B5A5}" type="datetime1">
              <a:rPr kumimoji="1" lang="zh-CN" altLang="en-US" smtClean="0"/>
              <a:t>2017/11/22</a:t>
            </a:fld>
            <a:endParaRPr kumimoji="1" lang="zh-CN" altLang="en-US"/>
          </a:p>
        </p:txBody>
      </p:sp>
      <p:sp>
        <p:nvSpPr>
          <p:cNvPr id="5" name="幻灯片编号占位符 4"/>
          <p:cNvSpPr>
            <a:spLocks noGrp="1"/>
          </p:cNvSpPr>
          <p:nvPr>
            <p:ph type="sldNum" sz="quarter" idx="12"/>
          </p:nvPr>
        </p:nvSpPr>
        <p:spPr/>
        <p:txBody>
          <a:bodyPr/>
          <a:lstStyle/>
          <a:p>
            <a:fld id="{12924E00-6951-2E4A-9B91-938056433B77}" type="slidenum">
              <a:rPr kumimoji="1" lang="zh-CN" altLang="en-US" smtClean="0"/>
              <a:t>5</a:t>
            </a:fld>
            <a:endParaRPr kumimoji="1" lang="zh-CN" altLang="en-US"/>
          </a:p>
        </p:txBody>
      </p:sp>
    </p:spTree>
    <p:extLst>
      <p:ext uri="{BB962C8B-B14F-4D97-AF65-F5344CB8AC3E}">
        <p14:creationId xmlns:p14="http://schemas.microsoft.com/office/powerpoint/2010/main" val="20270502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altLang="zh-CN" dirty="0" smtClean="0"/>
              <a:t>Python</a:t>
            </a:r>
            <a:r>
              <a:rPr lang="zh-CN" altLang="en-US" dirty="0" smtClean="0"/>
              <a:t>解释器</a:t>
            </a:r>
            <a:endParaRPr lang="en-US" altLang="zh-CN" dirty="0"/>
          </a:p>
        </p:txBody>
      </p:sp>
      <p:sp>
        <p:nvSpPr>
          <p:cNvPr id="39939" name="Rectangle 3"/>
          <p:cNvSpPr>
            <a:spLocks noGrp="1" noChangeArrowheads="1"/>
          </p:cNvSpPr>
          <p:nvPr>
            <p:ph type="body" idx="1"/>
          </p:nvPr>
        </p:nvSpPr>
        <p:spPr/>
        <p:txBody>
          <a:bodyPr/>
          <a:lstStyle/>
          <a:p>
            <a:r>
              <a:rPr lang="zh-CN" altLang="en-US" dirty="0"/>
              <a:t>允许您一次输入一个命令并查看</a:t>
            </a:r>
            <a:r>
              <a:rPr lang="zh-CN" altLang="en-US" dirty="0" smtClean="0"/>
              <a:t>结果</a:t>
            </a:r>
            <a:endParaRPr lang="en-US" altLang="zh-CN" dirty="0" smtClean="0"/>
          </a:p>
          <a:p>
            <a:r>
              <a:rPr lang="zh-CN" altLang="en-US" dirty="0" smtClean="0"/>
              <a:t>一种探索</a:t>
            </a:r>
            <a:r>
              <a:rPr lang="en-US" altLang="zh-CN" dirty="0"/>
              <a:t>Python</a:t>
            </a:r>
            <a:r>
              <a:rPr lang="zh-CN" altLang="en-US" dirty="0"/>
              <a:t>语法的好方法</a:t>
            </a:r>
            <a:endParaRPr lang="en-US" altLang="zh-CN" dirty="0"/>
          </a:p>
        </p:txBody>
      </p:sp>
      <p:pic>
        <p:nvPicPr>
          <p:cNvPr id="3994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1700" y="3147687"/>
            <a:ext cx="5524500" cy="31159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2" name="日期占位符 1"/>
          <p:cNvSpPr>
            <a:spLocks noGrp="1"/>
          </p:cNvSpPr>
          <p:nvPr>
            <p:ph type="dt" sz="half" idx="10"/>
          </p:nvPr>
        </p:nvSpPr>
        <p:spPr/>
        <p:txBody>
          <a:bodyPr/>
          <a:lstStyle/>
          <a:p>
            <a:fld id="{8828338D-1B4F-5E4C-9260-5CD5651E2A96}" type="datetime1">
              <a:rPr kumimoji="1" lang="zh-CN" altLang="en-US" smtClean="0"/>
              <a:t>2017/11/22</a:t>
            </a:fld>
            <a:endParaRPr kumimoji="1" lang="zh-CN" altLang="en-US"/>
          </a:p>
        </p:txBody>
      </p:sp>
      <p:sp>
        <p:nvSpPr>
          <p:cNvPr id="3" name="幻灯片编号占位符 2"/>
          <p:cNvSpPr>
            <a:spLocks noGrp="1"/>
          </p:cNvSpPr>
          <p:nvPr>
            <p:ph type="sldNum" sz="quarter" idx="12"/>
          </p:nvPr>
        </p:nvSpPr>
        <p:spPr/>
        <p:txBody>
          <a:bodyPr/>
          <a:lstStyle/>
          <a:p>
            <a:fld id="{12924E00-6951-2E4A-9B91-938056433B77}" type="slidenum">
              <a:rPr kumimoji="1" lang="zh-CN" altLang="en-US" smtClean="0"/>
              <a:t>6</a:t>
            </a:fld>
            <a:endParaRPr kumimoji="1" lang="zh-CN" altLang="en-US"/>
          </a:p>
        </p:txBody>
      </p:sp>
    </p:spTree>
    <p:extLst>
      <p:ext uri="{BB962C8B-B14F-4D97-AF65-F5344CB8AC3E}">
        <p14:creationId xmlns:p14="http://schemas.microsoft.com/office/powerpoint/2010/main" val="17756657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altLang="zh-CN" dirty="0" smtClean="0">
                <a:latin typeface="Courier New" charset="0"/>
              </a:rPr>
              <a:t>print</a:t>
            </a:r>
            <a:r>
              <a:rPr lang="en-US" altLang="zh-CN" dirty="0" smtClean="0"/>
              <a:t> </a:t>
            </a:r>
            <a:r>
              <a:rPr lang="zh-CN" altLang="en-US" dirty="0" smtClean="0"/>
              <a:t>语句</a:t>
            </a:r>
            <a:endParaRPr lang="en-US" altLang="zh-CN" dirty="0"/>
          </a:p>
        </p:txBody>
      </p:sp>
      <p:sp>
        <p:nvSpPr>
          <p:cNvPr id="40963" name="Rectangle 3"/>
          <p:cNvSpPr>
            <a:spLocks noGrp="1" noChangeArrowheads="1"/>
          </p:cNvSpPr>
          <p:nvPr>
            <p:ph type="body" idx="1"/>
          </p:nvPr>
        </p:nvSpPr>
        <p:spPr/>
        <p:txBody>
          <a:bodyPr/>
          <a:lstStyle/>
          <a:p>
            <a:pPr marL="430213" indent="-323850" defTabSz="457200">
              <a:lnSpc>
                <a:spcPct val="110000"/>
              </a:lnSpc>
              <a:tabLst>
                <a:tab pos="3200400" algn="l"/>
              </a:tabLst>
            </a:pPr>
            <a:r>
              <a:rPr lang="en-US" altLang="zh-CN" dirty="0" smtClean="0"/>
              <a:t>Python</a:t>
            </a:r>
            <a:r>
              <a:rPr lang="zh-CN" altLang="en-US" dirty="0"/>
              <a:t>程序的</a:t>
            </a:r>
            <a:r>
              <a:rPr lang="zh-CN" altLang="en-US" dirty="0" smtClean="0"/>
              <a:t>代码只需直接写入</a:t>
            </a:r>
            <a:r>
              <a:rPr lang="en-US" altLang="zh-CN" dirty="0" smtClean="0"/>
              <a:t>.</a:t>
            </a:r>
            <a:r>
              <a:rPr lang="en-US" altLang="zh-CN" dirty="0" err="1" smtClean="0"/>
              <a:t>py</a:t>
            </a:r>
            <a:r>
              <a:rPr lang="zh-CN" altLang="en-US" dirty="0" smtClean="0"/>
              <a:t>文件，即可被解释执行</a:t>
            </a:r>
            <a:endParaRPr lang="en-US" altLang="zh-CN" dirty="0"/>
          </a:p>
        </p:txBody>
      </p:sp>
      <p:graphicFrame>
        <p:nvGraphicFramePr>
          <p:cNvPr id="40964" name="Group 4"/>
          <p:cNvGraphicFramePr>
            <a:graphicFrameLocks noGrp="1"/>
          </p:cNvGraphicFramePr>
          <p:nvPr/>
        </p:nvGraphicFramePr>
        <p:xfrm>
          <a:off x="609600" y="4038600"/>
          <a:ext cx="7924800" cy="1930540"/>
        </p:xfrm>
        <a:graphic>
          <a:graphicData uri="http://schemas.openxmlformats.org/drawingml/2006/table">
            <a:tbl>
              <a:tblPr/>
              <a:tblGrid>
                <a:gridCol w="450850"/>
                <a:gridCol w="7473950"/>
              </a:tblGrid>
              <a:tr h="276225">
                <a:tc gridSpan="2">
                  <a:txBody>
                    <a:bodyPr/>
                    <a:lstStyle>
                      <a:lvl1pPr marL="106363" defTabSz="457200">
                        <a:spcBef>
                          <a:spcPct val="20000"/>
                        </a:spcBef>
                        <a:defRPr sz="2000">
                          <a:solidFill>
                            <a:schemeClr val="tx1"/>
                          </a:solidFill>
                          <a:latin typeface="Tahoma" charset="0"/>
                        </a:defRPr>
                      </a:lvl1pPr>
                      <a:lvl2pPr marL="576263" defTabSz="457200">
                        <a:spcBef>
                          <a:spcPct val="20000"/>
                        </a:spcBef>
                        <a:defRPr sz="2000">
                          <a:solidFill>
                            <a:schemeClr val="tx1"/>
                          </a:solidFill>
                          <a:latin typeface="Tahoma" charset="0"/>
                        </a:defRPr>
                      </a:lvl2pPr>
                      <a:lvl3pPr marL="1077913" defTabSz="457200">
                        <a:spcBef>
                          <a:spcPct val="20000"/>
                        </a:spcBef>
                        <a:defRPr>
                          <a:solidFill>
                            <a:schemeClr val="tx1"/>
                          </a:solidFill>
                          <a:latin typeface="Tahoma" charset="0"/>
                        </a:defRPr>
                      </a:lvl3pPr>
                      <a:lvl4pPr marL="1511300" defTabSz="457200">
                        <a:spcBef>
                          <a:spcPct val="20000"/>
                        </a:spcBef>
                        <a:defRPr sz="1600">
                          <a:solidFill>
                            <a:schemeClr val="tx1"/>
                          </a:solidFill>
                          <a:latin typeface="Tahoma" charset="0"/>
                        </a:defRPr>
                      </a:lvl4pPr>
                      <a:lvl5pPr marL="1941513" defTabSz="457200">
                        <a:spcBef>
                          <a:spcPct val="20000"/>
                        </a:spcBef>
                        <a:defRPr sz="1600">
                          <a:solidFill>
                            <a:schemeClr val="tx1"/>
                          </a:solidFill>
                          <a:latin typeface="Tahoma" charset="0"/>
                        </a:defRPr>
                      </a:lvl5pPr>
                      <a:lvl6pPr marL="2398713" defTabSz="457200" fontAlgn="base">
                        <a:spcBef>
                          <a:spcPct val="20000"/>
                        </a:spcBef>
                        <a:spcAft>
                          <a:spcPct val="0"/>
                        </a:spcAft>
                        <a:defRPr sz="1600">
                          <a:solidFill>
                            <a:schemeClr val="tx1"/>
                          </a:solidFill>
                          <a:latin typeface="Tahoma" charset="0"/>
                        </a:defRPr>
                      </a:lvl6pPr>
                      <a:lvl7pPr marL="2855913" defTabSz="457200" fontAlgn="base">
                        <a:spcBef>
                          <a:spcPct val="20000"/>
                        </a:spcBef>
                        <a:spcAft>
                          <a:spcPct val="0"/>
                        </a:spcAft>
                        <a:defRPr sz="1600">
                          <a:solidFill>
                            <a:schemeClr val="tx1"/>
                          </a:solidFill>
                          <a:latin typeface="Tahoma" charset="0"/>
                        </a:defRPr>
                      </a:lvl7pPr>
                      <a:lvl8pPr marL="3313113" defTabSz="457200" fontAlgn="base">
                        <a:spcBef>
                          <a:spcPct val="20000"/>
                        </a:spcBef>
                        <a:spcAft>
                          <a:spcPct val="0"/>
                        </a:spcAft>
                        <a:defRPr sz="1600">
                          <a:solidFill>
                            <a:schemeClr val="tx1"/>
                          </a:solidFill>
                          <a:latin typeface="Tahoma" charset="0"/>
                        </a:defRPr>
                      </a:lvl8pPr>
                      <a:lvl9pPr marL="3770313" defTabSz="457200" fontAlgn="base">
                        <a:spcBef>
                          <a:spcPct val="20000"/>
                        </a:spcBef>
                        <a:spcAft>
                          <a:spcPct val="0"/>
                        </a:spcAft>
                        <a:defRPr sz="1600">
                          <a:solidFill>
                            <a:schemeClr val="tx1"/>
                          </a:solidFill>
                          <a:latin typeface="Tahoma" charset="0"/>
                        </a:defRPr>
                      </a:lvl9pPr>
                    </a:lstStyle>
                    <a:p>
                      <a:pPr marL="106363" marR="0" lvl="0" indent="0" algn="l" defTabSz="4572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chemeClr val="bg1"/>
                          </a:solidFill>
                          <a:effectLst/>
                          <a:latin typeface="Tahoma" charset="0"/>
                        </a:rPr>
                        <a:t>swallows.py</a:t>
                      </a:r>
                    </a:p>
                  </a:txBody>
                  <a:tcPr marL="41477" marR="41477" marT="41477" marB="41477" horzOverflow="overflow">
                    <a:lnL w="76200" cap="flat" cmpd="sng" algn="ctr">
                      <a:solidFill>
                        <a:srgbClr val="CC6600"/>
                      </a:solidFill>
                      <a:prstDash val="solid"/>
                      <a:round/>
                      <a:headEnd type="none" w="med" len="med"/>
                      <a:tailEnd type="none" w="med" len="med"/>
                    </a:lnL>
                    <a:lnR w="76200" cap="flat" cmpd="sng" algn="ctr">
                      <a:solidFill>
                        <a:srgbClr val="CC6600"/>
                      </a:solidFill>
                      <a:prstDash val="solid"/>
                      <a:round/>
                      <a:headEnd type="none" w="med" len="med"/>
                      <a:tailEnd type="none" w="med" len="med"/>
                    </a:lnR>
                    <a:lnT w="76200" cap="flat" cmpd="sng" algn="ctr">
                      <a:solidFill>
                        <a:srgbClr val="CC6600"/>
                      </a:solidFill>
                      <a:prstDash val="solid"/>
                      <a:round/>
                      <a:headEnd type="none" w="med" len="med"/>
                      <a:tailEnd type="none" w="med" len="med"/>
                    </a:lnT>
                    <a:lnB w="76200" cap="flat" cmpd="sng" algn="ctr">
                      <a:solidFill>
                        <a:srgbClr val="CC6600"/>
                      </a:solidFill>
                      <a:prstDash val="solid"/>
                      <a:round/>
                      <a:headEnd type="none" w="med" len="med"/>
                      <a:tailEnd type="none" w="med" len="med"/>
                    </a:lnB>
                    <a:lnTlToBr>
                      <a:noFill/>
                    </a:lnTlToBr>
                    <a:lnBlToTr>
                      <a:noFill/>
                    </a:lnBlToTr>
                    <a:solidFill>
                      <a:srgbClr val="CC6600"/>
                    </a:solidFill>
                  </a:tcPr>
                </a:tc>
                <a:tc hMerge="1">
                  <a:txBody>
                    <a:bodyPr/>
                    <a:lstStyle/>
                    <a:p>
                      <a:endParaRPr lang="zh-CN" altLang="en-US"/>
                    </a:p>
                  </a:txBody>
                  <a:tcPr/>
                </a:tc>
              </a:tr>
              <a:tr h="954088">
                <a:tc>
                  <a:txBody>
                    <a:bodyPr/>
                    <a:lstStyle>
                      <a:lvl1pPr marL="106363" defTabSz="457200">
                        <a:spcBef>
                          <a:spcPct val="20000"/>
                        </a:spcBef>
                        <a:defRPr sz="2000">
                          <a:solidFill>
                            <a:schemeClr val="tx1"/>
                          </a:solidFill>
                          <a:latin typeface="Tahoma" charset="0"/>
                        </a:defRPr>
                      </a:lvl1pPr>
                      <a:lvl2pPr marL="576263" defTabSz="457200">
                        <a:spcBef>
                          <a:spcPct val="20000"/>
                        </a:spcBef>
                        <a:defRPr sz="2000">
                          <a:solidFill>
                            <a:schemeClr val="tx1"/>
                          </a:solidFill>
                          <a:latin typeface="Tahoma" charset="0"/>
                        </a:defRPr>
                      </a:lvl2pPr>
                      <a:lvl3pPr marL="1077913" defTabSz="457200">
                        <a:spcBef>
                          <a:spcPct val="20000"/>
                        </a:spcBef>
                        <a:defRPr>
                          <a:solidFill>
                            <a:schemeClr val="tx1"/>
                          </a:solidFill>
                          <a:latin typeface="Tahoma" charset="0"/>
                        </a:defRPr>
                      </a:lvl3pPr>
                      <a:lvl4pPr marL="1511300" defTabSz="457200">
                        <a:spcBef>
                          <a:spcPct val="20000"/>
                        </a:spcBef>
                        <a:defRPr sz="1600">
                          <a:solidFill>
                            <a:schemeClr val="tx1"/>
                          </a:solidFill>
                          <a:latin typeface="Tahoma" charset="0"/>
                        </a:defRPr>
                      </a:lvl4pPr>
                      <a:lvl5pPr marL="1941513" defTabSz="457200">
                        <a:spcBef>
                          <a:spcPct val="20000"/>
                        </a:spcBef>
                        <a:defRPr sz="1600">
                          <a:solidFill>
                            <a:schemeClr val="tx1"/>
                          </a:solidFill>
                          <a:latin typeface="Tahoma" charset="0"/>
                        </a:defRPr>
                      </a:lvl5pPr>
                      <a:lvl6pPr marL="2398713" defTabSz="457200" fontAlgn="base">
                        <a:spcBef>
                          <a:spcPct val="20000"/>
                        </a:spcBef>
                        <a:spcAft>
                          <a:spcPct val="0"/>
                        </a:spcAft>
                        <a:defRPr sz="1600">
                          <a:solidFill>
                            <a:schemeClr val="tx1"/>
                          </a:solidFill>
                          <a:latin typeface="Tahoma" charset="0"/>
                        </a:defRPr>
                      </a:lvl6pPr>
                      <a:lvl7pPr marL="2855913" defTabSz="457200" fontAlgn="base">
                        <a:spcBef>
                          <a:spcPct val="20000"/>
                        </a:spcBef>
                        <a:spcAft>
                          <a:spcPct val="0"/>
                        </a:spcAft>
                        <a:defRPr sz="1600">
                          <a:solidFill>
                            <a:schemeClr val="tx1"/>
                          </a:solidFill>
                          <a:latin typeface="Tahoma" charset="0"/>
                        </a:defRPr>
                      </a:lvl7pPr>
                      <a:lvl8pPr marL="3313113" defTabSz="457200" fontAlgn="base">
                        <a:spcBef>
                          <a:spcPct val="20000"/>
                        </a:spcBef>
                        <a:spcAft>
                          <a:spcPct val="0"/>
                        </a:spcAft>
                        <a:defRPr sz="1600">
                          <a:solidFill>
                            <a:schemeClr val="tx1"/>
                          </a:solidFill>
                          <a:latin typeface="Tahoma" charset="0"/>
                        </a:defRPr>
                      </a:lvl8pPr>
                      <a:lvl9pPr marL="3770313" defTabSz="457200" fontAlgn="base">
                        <a:spcBef>
                          <a:spcPct val="20000"/>
                        </a:spcBef>
                        <a:spcAft>
                          <a:spcPct val="0"/>
                        </a:spcAft>
                        <a:defRPr sz="1600">
                          <a:solidFill>
                            <a:schemeClr val="tx1"/>
                          </a:solidFill>
                          <a:latin typeface="Tahoma" charset="0"/>
                        </a:defRPr>
                      </a:lvl9pPr>
                    </a:lstStyle>
                    <a:p>
                      <a:pPr marL="106363" marR="0" lvl="0" indent="0" algn="r" defTabSz="457200" rtl="0" eaLnBrk="1" fontAlgn="base" latinLnBrk="0" hangingPunct="1">
                        <a:lnSpc>
                          <a:spcPct val="87000"/>
                        </a:lnSpc>
                        <a:spcBef>
                          <a:spcPct val="20000"/>
                        </a:spcBef>
                        <a:spcAft>
                          <a:spcPct val="0"/>
                        </a:spcAft>
                        <a:buClrTx/>
                        <a:buSzTx/>
                        <a:buFontTx/>
                        <a:buNone/>
                        <a:tabLst/>
                      </a:pPr>
                      <a:r>
                        <a:rPr kumimoji="0" lang="en-US" altLang="zh-CN" sz="1800" b="1" i="0" u="none" strike="noStrike" cap="none" normalizeH="0" baseline="0">
                          <a:ln>
                            <a:noFill/>
                          </a:ln>
                          <a:solidFill>
                            <a:schemeClr val="bg1"/>
                          </a:solidFill>
                          <a:effectLst/>
                          <a:latin typeface="Courier New" charset="0"/>
                        </a:rPr>
                        <a:t>1</a:t>
                      </a:r>
                    </a:p>
                    <a:p>
                      <a:pPr marL="106363" marR="0" lvl="0" indent="0" algn="r" defTabSz="457200" rtl="0" eaLnBrk="1" fontAlgn="base" latinLnBrk="0" hangingPunct="1">
                        <a:lnSpc>
                          <a:spcPct val="87000"/>
                        </a:lnSpc>
                        <a:spcBef>
                          <a:spcPct val="20000"/>
                        </a:spcBef>
                        <a:spcAft>
                          <a:spcPct val="0"/>
                        </a:spcAft>
                        <a:buClrTx/>
                        <a:buSzTx/>
                        <a:buFontTx/>
                        <a:buNone/>
                        <a:tabLst/>
                      </a:pPr>
                      <a:r>
                        <a:rPr kumimoji="0" lang="en-US" altLang="zh-CN" sz="1800" b="1" i="0" u="none" strike="noStrike" cap="none" normalizeH="0" baseline="0">
                          <a:ln>
                            <a:noFill/>
                          </a:ln>
                          <a:solidFill>
                            <a:schemeClr val="bg1"/>
                          </a:solidFill>
                          <a:effectLst/>
                          <a:latin typeface="Courier New" charset="0"/>
                        </a:rPr>
                        <a:t>2</a:t>
                      </a:r>
                    </a:p>
                    <a:p>
                      <a:pPr marL="106363" marR="0" lvl="0" indent="0" algn="r" defTabSz="457200" rtl="0" eaLnBrk="1" fontAlgn="base" latinLnBrk="0" hangingPunct="1">
                        <a:lnSpc>
                          <a:spcPct val="87000"/>
                        </a:lnSpc>
                        <a:spcBef>
                          <a:spcPct val="20000"/>
                        </a:spcBef>
                        <a:spcAft>
                          <a:spcPct val="0"/>
                        </a:spcAft>
                        <a:buClrTx/>
                        <a:buSzTx/>
                        <a:buFontTx/>
                        <a:buNone/>
                        <a:tabLst/>
                      </a:pPr>
                      <a:r>
                        <a:rPr kumimoji="0" lang="en-US" altLang="zh-CN" sz="1800" b="1" i="0" u="none" strike="noStrike" cap="none" normalizeH="0" baseline="0">
                          <a:ln>
                            <a:noFill/>
                          </a:ln>
                          <a:solidFill>
                            <a:schemeClr val="bg1"/>
                          </a:solidFill>
                          <a:effectLst/>
                          <a:latin typeface="Courier New" charset="0"/>
                        </a:rPr>
                        <a:t>3</a:t>
                      </a:r>
                    </a:p>
                    <a:p>
                      <a:pPr marL="106363" marR="0" lvl="0" indent="0" algn="r" defTabSz="457200" rtl="0" eaLnBrk="1" fontAlgn="base" latinLnBrk="0" hangingPunct="1">
                        <a:lnSpc>
                          <a:spcPct val="87000"/>
                        </a:lnSpc>
                        <a:spcBef>
                          <a:spcPct val="20000"/>
                        </a:spcBef>
                        <a:spcAft>
                          <a:spcPct val="0"/>
                        </a:spcAft>
                        <a:buClrTx/>
                        <a:buSzTx/>
                        <a:buFontTx/>
                        <a:buNone/>
                        <a:tabLst/>
                      </a:pPr>
                      <a:r>
                        <a:rPr kumimoji="0" lang="en-US" altLang="zh-CN" sz="1800" b="1" i="0" u="none" strike="noStrike" cap="none" normalizeH="0" baseline="0">
                          <a:ln>
                            <a:noFill/>
                          </a:ln>
                          <a:solidFill>
                            <a:schemeClr val="bg1"/>
                          </a:solidFill>
                          <a:effectLst/>
                          <a:latin typeface="Courier New" charset="0"/>
                        </a:rPr>
                        <a:t>4</a:t>
                      </a:r>
                    </a:p>
                  </a:txBody>
                  <a:tcPr marL="41477" marR="82954" marT="207386" marB="207386" horzOverflow="overflow">
                    <a:lnL w="76200" cap="flat" cmpd="sng" algn="ctr">
                      <a:solidFill>
                        <a:srgbClr val="CC6600"/>
                      </a:solidFill>
                      <a:prstDash val="solid"/>
                      <a:round/>
                      <a:headEnd type="none" w="med" len="med"/>
                      <a:tailEnd type="none" w="med" len="med"/>
                    </a:lnL>
                    <a:lnR>
                      <a:noFill/>
                    </a:lnR>
                    <a:lnT w="76200" cap="flat" cmpd="sng" algn="ctr">
                      <a:solidFill>
                        <a:srgbClr val="CC6600"/>
                      </a:solidFill>
                      <a:prstDash val="solid"/>
                      <a:round/>
                      <a:headEnd type="none" w="med" len="med"/>
                      <a:tailEnd type="none" w="med" len="med"/>
                    </a:lnT>
                    <a:lnB w="76200" cap="flat" cmpd="sng" algn="ctr">
                      <a:solidFill>
                        <a:srgbClr val="CC6600"/>
                      </a:solidFill>
                      <a:prstDash val="solid"/>
                      <a:round/>
                      <a:headEnd type="none" w="med" len="med"/>
                      <a:tailEnd type="none" w="med" len="med"/>
                    </a:lnB>
                    <a:lnTlToBr>
                      <a:noFill/>
                    </a:lnTlToBr>
                    <a:lnBlToTr>
                      <a:noFill/>
                    </a:lnBlToTr>
                    <a:solidFill>
                      <a:srgbClr val="5784A3"/>
                    </a:solidFill>
                  </a:tcPr>
                </a:tc>
                <a:tc>
                  <a:txBody>
                    <a:bodyPr/>
                    <a:lstStyle>
                      <a:lvl1pPr marL="106363" defTabSz="457200">
                        <a:spcBef>
                          <a:spcPct val="20000"/>
                        </a:spcBef>
                        <a:defRPr sz="2000">
                          <a:solidFill>
                            <a:schemeClr val="tx1"/>
                          </a:solidFill>
                          <a:latin typeface="Tahoma" charset="0"/>
                        </a:defRPr>
                      </a:lvl1pPr>
                      <a:lvl2pPr marL="576263" defTabSz="457200">
                        <a:spcBef>
                          <a:spcPct val="20000"/>
                        </a:spcBef>
                        <a:defRPr sz="2000">
                          <a:solidFill>
                            <a:schemeClr val="tx1"/>
                          </a:solidFill>
                          <a:latin typeface="Tahoma" charset="0"/>
                        </a:defRPr>
                      </a:lvl2pPr>
                      <a:lvl3pPr marL="1077913" defTabSz="457200">
                        <a:spcBef>
                          <a:spcPct val="20000"/>
                        </a:spcBef>
                        <a:defRPr>
                          <a:solidFill>
                            <a:schemeClr val="tx1"/>
                          </a:solidFill>
                          <a:latin typeface="Tahoma" charset="0"/>
                        </a:defRPr>
                      </a:lvl3pPr>
                      <a:lvl4pPr marL="1511300" defTabSz="457200">
                        <a:spcBef>
                          <a:spcPct val="20000"/>
                        </a:spcBef>
                        <a:defRPr sz="1600">
                          <a:solidFill>
                            <a:schemeClr val="tx1"/>
                          </a:solidFill>
                          <a:latin typeface="Tahoma" charset="0"/>
                        </a:defRPr>
                      </a:lvl4pPr>
                      <a:lvl5pPr marL="1941513" defTabSz="457200">
                        <a:spcBef>
                          <a:spcPct val="20000"/>
                        </a:spcBef>
                        <a:defRPr sz="1600">
                          <a:solidFill>
                            <a:schemeClr val="tx1"/>
                          </a:solidFill>
                          <a:latin typeface="Tahoma" charset="0"/>
                        </a:defRPr>
                      </a:lvl5pPr>
                      <a:lvl6pPr marL="2398713" defTabSz="457200" fontAlgn="base">
                        <a:spcBef>
                          <a:spcPct val="20000"/>
                        </a:spcBef>
                        <a:spcAft>
                          <a:spcPct val="0"/>
                        </a:spcAft>
                        <a:defRPr sz="1600">
                          <a:solidFill>
                            <a:schemeClr val="tx1"/>
                          </a:solidFill>
                          <a:latin typeface="Tahoma" charset="0"/>
                        </a:defRPr>
                      </a:lvl6pPr>
                      <a:lvl7pPr marL="2855913" defTabSz="457200" fontAlgn="base">
                        <a:spcBef>
                          <a:spcPct val="20000"/>
                        </a:spcBef>
                        <a:spcAft>
                          <a:spcPct val="0"/>
                        </a:spcAft>
                        <a:defRPr sz="1600">
                          <a:solidFill>
                            <a:schemeClr val="tx1"/>
                          </a:solidFill>
                          <a:latin typeface="Tahoma" charset="0"/>
                        </a:defRPr>
                      </a:lvl7pPr>
                      <a:lvl8pPr marL="3313113" defTabSz="457200" fontAlgn="base">
                        <a:spcBef>
                          <a:spcPct val="20000"/>
                        </a:spcBef>
                        <a:spcAft>
                          <a:spcPct val="0"/>
                        </a:spcAft>
                        <a:defRPr sz="1600">
                          <a:solidFill>
                            <a:schemeClr val="tx1"/>
                          </a:solidFill>
                          <a:latin typeface="Tahoma" charset="0"/>
                        </a:defRPr>
                      </a:lvl8pPr>
                      <a:lvl9pPr marL="3770313" defTabSz="457200" fontAlgn="base">
                        <a:spcBef>
                          <a:spcPct val="20000"/>
                        </a:spcBef>
                        <a:spcAft>
                          <a:spcPct val="0"/>
                        </a:spcAft>
                        <a:defRPr sz="1600">
                          <a:solidFill>
                            <a:schemeClr val="tx1"/>
                          </a:solidFill>
                          <a:latin typeface="Tahoma" charset="0"/>
                        </a:defRPr>
                      </a:lvl9pPr>
                    </a:lstStyle>
                    <a:p>
                      <a:pPr marL="106363" marR="0" lvl="0" indent="0" algn="l" defTabSz="457200" rtl="0" eaLnBrk="1" fontAlgn="base" latinLnBrk="0" hangingPunct="1">
                        <a:lnSpc>
                          <a:spcPct val="87000"/>
                        </a:lnSpc>
                        <a:spcBef>
                          <a:spcPct val="20000"/>
                        </a:spcBef>
                        <a:spcAft>
                          <a:spcPct val="0"/>
                        </a:spcAft>
                        <a:buClrTx/>
                        <a:buSzTx/>
                        <a:buFontTx/>
                        <a:buNone/>
                        <a:tabLst/>
                      </a:pPr>
                      <a:r>
                        <a:rPr kumimoji="0" lang="en-US" altLang="zh-CN" sz="1800" b="0" i="0" u="none" strike="noStrike" cap="none" normalizeH="0" baseline="0">
                          <a:ln>
                            <a:noFill/>
                          </a:ln>
                          <a:solidFill>
                            <a:schemeClr val="tx1"/>
                          </a:solidFill>
                          <a:effectLst/>
                          <a:latin typeface="Courier New" charset="0"/>
                        </a:rPr>
                        <a:t>print "Hello, world!"</a:t>
                      </a:r>
                    </a:p>
                    <a:p>
                      <a:pPr marL="106363" marR="0" lvl="0" indent="0" algn="l" defTabSz="457200" rtl="0" eaLnBrk="1" fontAlgn="base" latinLnBrk="0" hangingPunct="1">
                        <a:lnSpc>
                          <a:spcPct val="87000"/>
                        </a:lnSpc>
                        <a:spcBef>
                          <a:spcPct val="20000"/>
                        </a:spcBef>
                        <a:spcAft>
                          <a:spcPct val="0"/>
                        </a:spcAft>
                        <a:buClrTx/>
                        <a:buSzTx/>
                        <a:buFontTx/>
                        <a:buNone/>
                        <a:tabLst/>
                      </a:pPr>
                      <a:r>
                        <a:rPr kumimoji="0" lang="en-US" altLang="zh-CN" sz="1800" b="0" i="0" u="none" strike="noStrike" cap="none" normalizeH="0" baseline="0">
                          <a:ln>
                            <a:noFill/>
                          </a:ln>
                          <a:solidFill>
                            <a:schemeClr val="tx1"/>
                          </a:solidFill>
                          <a:effectLst/>
                          <a:latin typeface="Courier New" charset="0"/>
                        </a:rPr>
                        <a:t>print</a:t>
                      </a:r>
                    </a:p>
                    <a:p>
                      <a:pPr marL="106363" marR="0" lvl="0" indent="0" algn="l" defTabSz="457200" rtl="0" eaLnBrk="1" fontAlgn="base" latinLnBrk="0" hangingPunct="1">
                        <a:lnSpc>
                          <a:spcPct val="87000"/>
                        </a:lnSpc>
                        <a:spcBef>
                          <a:spcPct val="20000"/>
                        </a:spcBef>
                        <a:spcAft>
                          <a:spcPct val="0"/>
                        </a:spcAft>
                        <a:buClrTx/>
                        <a:buSzTx/>
                        <a:buFontTx/>
                        <a:buNone/>
                        <a:tabLst/>
                      </a:pPr>
                      <a:r>
                        <a:rPr kumimoji="0" lang="en-US" altLang="zh-CN" sz="1800" b="0" i="0" u="none" strike="noStrike" cap="none" normalizeH="0" baseline="0">
                          <a:ln>
                            <a:noFill/>
                          </a:ln>
                          <a:solidFill>
                            <a:schemeClr val="tx1"/>
                          </a:solidFill>
                          <a:effectLst/>
                          <a:latin typeface="Courier New" charset="0"/>
                        </a:rPr>
                        <a:t>print "Suppose two swallows carry it together."</a:t>
                      </a:r>
                    </a:p>
                    <a:p>
                      <a:pPr marL="106363" marR="0" lvl="0" indent="0" algn="l" defTabSz="457200" rtl="0" eaLnBrk="1" fontAlgn="base" latinLnBrk="0" hangingPunct="1">
                        <a:lnSpc>
                          <a:spcPct val="87000"/>
                        </a:lnSpc>
                        <a:spcBef>
                          <a:spcPct val="20000"/>
                        </a:spcBef>
                        <a:spcAft>
                          <a:spcPct val="0"/>
                        </a:spcAft>
                        <a:buClrTx/>
                        <a:buSzTx/>
                        <a:buFontTx/>
                        <a:buNone/>
                        <a:tabLst/>
                      </a:pPr>
                      <a:r>
                        <a:rPr kumimoji="0" lang="en-US" altLang="zh-CN" sz="1800" b="0" i="0" u="none" strike="noStrike" cap="none" normalizeH="0" baseline="0">
                          <a:ln>
                            <a:noFill/>
                          </a:ln>
                          <a:solidFill>
                            <a:schemeClr val="tx1"/>
                          </a:solidFill>
                          <a:effectLst/>
                          <a:latin typeface="Courier New" charset="0"/>
                        </a:rPr>
                        <a:t>print "African or European swallow?"</a:t>
                      </a:r>
                    </a:p>
                  </a:txBody>
                  <a:tcPr marL="41477" marR="165909" marT="207386" marB="207386" horzOverflow="overflow">
                    <a:lnL>
                      <a:noFill/>
                    </a:lnL>
                    <a:lnR w="76200" cap="flat" cmpd="sng" algn="ctr">
                      <a:solidFill>
                        <a:srgbClr val="CC6600"/>
                      </a:solidFill>
                      <a:prstDash val="solid"/>
                      <a:round/>
                      <a:headEnd type="none" w="med" len="med"/>
                      <a:tailEnd type="none" w="med" len="med"/>
                    </a:lnR>
                    <a:lnT w="76200" cap="flat" cmpd="sng" algn="ctr">
                      <a:solidFill>
                        <a:srgbClr val="CC6600"/>
                      </a:solidFill>
                      <a:prstDash val="solid"/>
                      <a:round/>
                      <a:headEnd type="none" w="med" len="med"/>
                      <a:tailEnd type="none" w="med" len="med"/>
                    </a:lnT>
                    <a:lnB w="76200" cap="flat" cmpd="sng" algn="ctr">
                      <a:solidFill>
                        <a:srgbClr val="CC6600"/>
                      </a:solidFill>
                      <a:prstDash val="solid"/>
                      <a:round/>
                      <a:headEnd type="none" w="med" len="med"/>
                      <a:tailEnd type="none" w="med" len="med"/>
                    </a:lnB>
                    <a:lnTlToBr>
                      <a:noFill/>
                    </a:lnTlToBr>
                    <a:lnBlToTr>
                      <a:noFill/>
                    </a:lnBlToTr>
                    <a:solidFill>
                      <a:schemeClr val="bg1"/>
                    </a:solidFill>
                  </a:tcPr>
                </a:tc>
              </a:tr>
            </a:tbl>
          </a:graphicData>
        </a:graphic>
      </p:graphicFrame>
      <p:graphicFrame>
        <p:nvGraphicFramePr>
          <p:cNvPr id="40975" name="Group 15"/>
          <p:cNvGraphicFramePr>
            <a:graphicFrameLocks noGrp="1"/>
          </p:cNvGraphicFramePr>
          <p:nvPr/>
        </p:nvGraphicFramePr>
        <p:xfrm>
          <a:off x="2609850" y="2784475"/>
          <a:ext cx="4476750" cy="949729"/>
        </p:xfrm>
        <a:graphic>
          <a:graphicData uri="http://schemas.openxmlformats.org/drawingml/2006/table">
            <a:tbl>
              <a:tblPr/>
              <a:tblGrid>
                <a:gridCol w="543648"/>
                <a:gridCol w="3933102"/>
              </a:tblGrid>
              <a:tr h="276225">
                <a:tc gridSpan="2">
                  <a:txBody>
                    <a:bodyPr/>
                    <a:lstStyle>
                      <a:lvl1pPr marL="106363" defTabSz="457200">
                        <a:spcBef>
                          <a:spcPct val="20000"/>
                        </a:spcBef>
                        <a:defRPr sz="2000">
                          <a:solidFill>
                            <a:schemeClr val="tx1"/>
                          </a:solidFill>
                          <a:latin typeface="Tahoma" charset="0"/>
                        </a:defRPr>
                      </a:lvl1pPr>
                      <a:lvl2pPr marL="576263" defTabSz="457200">
                        <a:spcBef>
                          <a:spcPct val="20000"/>
                        </a:spcBef>
                        <a:defRPr sz="2000">
                          <a:solidFill>
                            <a:schemeClr val="tx1"/>
                          </a:solidFill>
                          <a:latin typeface="Tahoma" charset="0"/>
                        </a:defRPr>
                      </a:lvl2pPr>
                      <a:lvl3pPr marL="1077913" defTabSz="457200">
                        <a:spcBef>
                          <a:spcPct val="20000"/>
                        </a:spcBef>
                        <a:defRPr>
                          <a:solidFill>
                            <a:schemeClr val="tx1"/>
                          </a:solidFill>
                          <a:latin typeface="Tahoma" charset="0"/>
                        </a:defRPr>
                      </a:lvl3pPr>
                      <a:lvl4pPr marL="1511300" defTabSz="457200">
                        <a:spcBef>
                          <a:spcPct val="20000"/>
                        </a:spcBef>
                        <a:defRPr sz="1600">
                          <a:solidFill>
                            <a:schemeClr val="tx1"/>
                          </a:solidFill>
                          <a:latin typeface="Tahoma" charset="0"/>
                        </a:defRPr>
                      </a:lvl4pPr>
                      <a:lvl5pPr marL="1941513" defTabSz="457200">
                        <a:spcBef>
                          <a:spcPct val="20000"/>
                        </a:spcBef>
                        <a:defRPr sz="1600">
                          <a:solidFill>
                            <a:schemeClr val="tx1"/>
                          </a:solidFill>
                          <a:latin typeface="Tahoma" charset="0"/>
                        </a:defRPr>
                      </a:lvl5pPr>
                      <a:lvl6pPr marL="2398713" defTabSz="457200" fontAlgn="base">
                        <a:spcBef>
                          <a:spcPct val="20000"/>
                        </a:spcBef>
                        <a:spcAft>
                          <a:spcPct val="0"/>
                        </a:spcAft>
                        <a:defRPr sz="1600">
                          <a:solidFill>
                            <a:schemeClr val="tx1"/>
                          </a:solidFill>
                          <a:latin typeface="Tahoma" charset="0"/>
                        </a:defRPr>
                      </a:lvl6pPr>
                      <a:lvl7pPr marL="2855913" defTabSz="457200" fontAlgn="base">
                        <a:spcBef>
                          <a:spcPct val="20000"/>
                        </a:spcBef>
                        <a:spcAft>
                          <a:spcPct val="0"/>
                        </a:spcAft>
                        <a:defRPr sz="1600">
                          <a:solidFill>
                            <a:schemeClr val="tx1"/>
                          </a:solidFill>
                          <a:latin typeface="Tahoma" charset="0"/>
                        </a:defRPr>
                      </a:lvl7pPr>
                      <a:lvl8pPr marL="3313113" defTabSz="457200" fontAlgn="base">
                        <a:spcBef>
                          <a:spcPct val="20000"/>
                        </a:spcBef>
                        <a:spcAft>
                          <a:spcPct val="0"/>
                        </a:spcAft>
                        <a:defRPr sz="1600">
                          <a:solidFill>
                            <a:schemeClr val="tx1"/>
                          </a:solidFill>
                          <a:latin typeface="Tahoma" charset="0"/>
                        </a:defRPr>
                      </a:lvl8pPr>
                      <a:lvl9pPr marL="3770313" defTabSz="457200" fontAlgn="base">
                        <a:spcBef>
                          <a:spcPct val="20000"/>
                        </a:spcBef>
                        <a:spcAft>
                          <a:spcPct val="0"/>
                        </a:spcAft>
                        <a:defRPr sz="1600">
                          <a:solidFill>
                            <a:schemeClr val="tx1"/>
                          </a:solidFill>
                          <a:latin typeface="Tahoma" charset="0"/>
                        </a:defRPr>
                      </a:lvl9pPr>
                    </a:lstStyle>
                    <a:p>
                      <a:pPr marL="106363" marR="0" lvl="0" indent="0" algn="l" defTabSz="4572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chemeClr val="bg1"/>
                          </a:solidFill>
                          <a:effectLst/>
                          <a:latin typeface="Tahoma" charset="0"/>
                        </a:rPr>
                        <a:t>hello.py</a:t>
                      </a:r>
                    </a:p>
                  </a:txBody>
                  <a:tcPr marL="41477" marR="41477" marT="41477" marB="41477" horzOverflow="overflow">
                    <a:lnL w="76200" cap="flat" cmpd="sng" algn="ctr">
                      <a:solidFill>
                        <a:srgbClr val="CC6600"/>
                      </a:solidFill>
                      <a:prstDash val="solid"/>
                      <a:round/>
                      <a:headEnd type="none" w="med" len="med"/>
                      <a:tailEnd type="none" w="med" len="med"/>
                    </a:lnL>
                    <a:lnR w="76200" cap="flat" cmpd="sng" algn="ctr">
                      <a:solidFill>
                        <a:srgbClr val="CC6600"/>
                      </a:solidFill>
                      <a:prstDash val="solid"/>
                      <a:round/>
                      <a:headEnd type="none" w="med" len="med"/>
                      <a:tailEnd type="none" w="med" len="med"/>
                    </a:lnR>
                    <a:lnT w="76200" cap="flat" cmpd="sng" algn="ctr">
                      <a:solidFill>
                        <a:srgbClr val="CC6600"/>
                      </a:solidFill>
                      <a:prstDash val="solid"/>
                      <a:round/>
                      <a:headEnd type="none" w="med" len="med"/>
                      <a:tailEnd type="none" w="med" len="med"/>
                    </a:lnT>
                    <a:lnB w="76200" cap="flat" cmpd="sng" algn="ctr">
                      <a:solidFill>
                        <a:srgbClr val="CC6600"/>
                      </a:solidFill>
                      <a:prstDash val="solid"/>
                      <a:round/>
                      <a:headEnd type="none" w="med" len="med"/>
                      <a:tailEnd type="none" w="med" len="med"/>
                    </a:lnB>
                    <a:lnTlToBr>
                      <a:noFill/>
                    </a:lnTlToBr>
                    <a:lnBlToTr>
                      <a:noFill/>
                    </a:lnBlToTr>
                    <a:solidFill>
                      <a:srgbClr val="CC6600"/>
                    </a:solidFill>
                  </a:tcPr>
                </a:tc>
                <a:tc hMerge="1">
                  <a:txBody>
                    <a:bodyPr/>
                    <a:lstStyle/>
                    <a:p>
                      <a:endParaRPr lang="zh-CN" altLang="en-US"/>
                    </a:p>
                  </a:txBody>
                  <a:tcPr/>
                </a:tc>
              </a:tr>
              <a:tr h="561975">
                <a:tc>
                  <a:txBody>
                    <a:bodyPr/>
                    <a:lstStyle>
                      <a:lvl1pPr marL="106363" defTabSz="457200">
                        <a:spcBef>
                          <a:spcPct val="20000"/>
                        </a:spcBef>
                        <a:defRPr sz="2000">
                          <a:solidFill>
                            <a:schemeClr val="tx1"/>
                          </a:solidFill>
                          <a:latin typeface="Tahoma" charset="0"/>
                        </a:defRPr>
                      </a:lvl1pPr>
                      <a:lvl2pPr marL="576263" defTabSz="457200">
                        <a:spcBef>
                          <a:spcPct val="20000"/>
                        </a:spcBef>
                        <a:defRPr sz="2000">
                          <a:solidFill>
                            <a:schemeClr val="tx1"/>
                          </a:solidFill>
                          <a:latin typeface="Tahoma" charset="0"/>
                        </a:defRPr>
                      </a:lvl2pPr>
                      <a:lvl3pPr marL="1077913" defTabSz="457200">
                        <a:spcBef>
                          <a:spcPct val="20000"/>
                        </a:spcBef>
                        <a:defRPr>
                          <a:solidFill>
                            <a:schemeClr val="tx1"/>
                          </a:solidFill>
                          <a:latin typeface="Tahoma" charset="0"/>
                        </a:defRPr>
                      </a:lvl3pPr>
                      <a:lvl4pPr marL="1511300" defTabSz="457200">
                        <a:spcBef>
                          <a:spcPct val="20000"/>
                        </a:spcBef>
                        <a:defRPr sz="1600">
                          <a:solidFill>
                            <a:schemeClr val="tx1"/>
                          </a:solidFill>
                          <a:latin typeface="Tahoma" charset="0"/>
                        </a:defRPr>
                      </a:lvl4pPr>
                      <a:lvl5pPr marL="1941513" defTabSz="457200">
                        <a:spcBef>
                          <a:spcPct val="20000"/>
                        </a:spcBef>
                        <a:defRPr sz="1600">
                          <a:solidFill>
                            <a:schemeClr val="tx1"/>
                          </a:solidFill>
                          <a:latin typeface="Tahoma" charset="0"/>
                        </a:defRPr>
                      </a:lvl5pPr>
                      <a:lvl6pPr marL="2398713" defTabSz="457200" fontAlgn="base">
                        <a:spcBef>
                          <a:spcPct val="20000"/>
                        </a:spcBef>
                        <a:spcAft>
                          <a:spcPct val="0"/>
                        </a:spcAft>
                        <a:defRPr sz="1600">
                          <a:solidFill>
                            <a:schemeClr val="tx1"/>
                          </a:solidFill>
                          <a:latin typeface="Tahoma" charset="0"/>
                        </a:defRPr>
                      </a:lvl6pPr>
                      <a:lvl7pPr marL="2855913" defTabSz="457200" fontAlgn="base">
                        <a:spcBef>
                          <a:spcPct val="20000"/>
                        </a:spcBef>
                        <a:spcAft>
                          <a:spcPct val="0"/>
                        </a:spcAft>
                        <a:defRPr sz="1600">
                          <a:solidFill>
                            <a:schemeClr val="tx1"/>
                          </a:solidFill>
                          <a:latin typeface="Tahoma" charset="0"/>
                        </a:defRPr>
                      </a:lvl7pPr>
                      <a:lvl8pPr marL="3313113" defTabSz="457200" fontAlgn="base">
                        <a:spcBef>
                          <a:spcPct val="20000"/>
                        </a:spcBef>
                        <a:spcAft>
                          <a:spcPct val="0"/>
                        </a:spcAft>
                        <a:defRPr sz="1600">
                          <a:solidFill>
                            <a:schemeClr val="tx1"/>
                          </a:solidFill>
                          <a:latin typeface="Tahoma" charset="0"/>
                        </a:defRPr>
                      </a:lvl8pPr>
                      <a:lvl9pPr marL="3770313" defTabSz="457200" fontAlgn="base">
                        <a:spcBef>
                          <a:spcPct val="20000"/>
                        </a:spcBef>
                        <a:spcAft>
                          <a:spcPct val="0"/>
                        </a:spcAft>
                        <a:defRPr sz="1600">
                          <a:solidFill>
                            <a:schemeClr val="tx1"/>
                          </a:solidFill>
                          <a:latin typeface="Tahoma" charset="0"/>
                        </a:defRPr>
                      </a:lvl9pPr>
                    </a:lstStyle>
                    <a:p>
                      <a:pPr marL="106363" marR="0" lvl="0" indent="0" algn="r" defTabSz="457200" rtl="0" eaLnBrk="1" fontAlgn="base" latinLnBrk="0" hangingPunct="1">
                        <a:lnSpc>
                          <a:spcPct val="37000"/>
                        </a:lnSpc>
                        <a:spcBef>
                          <a:spcPct val="20000"/>
                        </a:spcBef>
                        <a:spcAft>
                          <a:spcPct val="0"/>
                        </a:spcAft>
                        <a:buClrTx/>
                        <a:buSzTx/>
                        <a:buFontTx/>
                        <a:buNone/>
                        <a:tabLst/>
                      </a:pPr>
                      <a:r>
                        <a:rPr kumimoji="0" lang="en-US" altLang="zh-CN" sz="1800" b="1" i="0" u="none" strike="noStrike" cap="none" normalizeH="0" baseline="0">
                          <a:ln>
                            <a:noFill/>
                          </a:ln>
                          <a:solidFill>
                            <a:schemeClr val="bg1"/>
                          </a:solidFill>
                          <a:effectLst/>
                          <a:latin typeface="Courier New" charset="0"/>
                        </a:rPr>
                        <a:t>1</a:t>
                      </a:r>
                    </a:p>
                  </a:txBody>
                  <a:tcPr marL="41477" marR="82954" marT="207386" marB="207386" horzOverflow="overflow">
                    <a:lnL w="76200" cap="flat" cmpd="sng" algn="ctr">
                      <a:solidFill>
                        <a:srgbClr val="CC6600"/>
                      </a:solidFill>
                      <a:prstDash val="solid"/>
                      <a:round/>
                      <a:headEnd type="none" w="med" len="med"/>
                      <a:tailEnd type="none" w="med" len="med"/>
                    </a:lnL>
                    <a:lnR>
                      <a:noFill/>
                    </a:lnR>
                    <a:lnT w="76200" cap="flat" cmpd="sng" algn="ctr">
                      <a:solidFill>
                        <a:srgbClr val="CC6600"/>
                      </a:solidFill>
                      <a:prstDash val="solid"/>
                      <a:round/>
                      <a:headEnd type="none" w="med" len="med"/>
                      <a:tailEnd type="none" w="med" len="med"/>
                    </a:lnT>
                    <a:lnB w="76200" cap="flat" cmpd="sng" algn="ctr">
                      <a:solidFill>
                        <a:srgbClr val="CC6600"/>
                      </a:solidFill>
                      <a:prstDash val="solid"/>
                      <a:round/>
                      <a:headEnd type="none" w="med" len="med"/>
                      <a:tailEnd type="none" w="med" len="med"/>
                    </a:lnB>
                    <a:lnTlToBr>
                      <a:noFill/>
                    </a:lnTlToBr>
                    <a:lnBlToTr>
                      <a:noFill/>
                    </a:lnBlToTr>
                    <a:solidFill>
                      <a:srgbClr val="5784A3"/>
                    </a:solidFill>
                  </a:tcPr>
                </a:tc>
                <a:tc>
                  <a:txBody>
                    <a:bodyPr/>
                    <a:lstStyle>
                      <a:lvl1pPr marL="106363" defTabSz="457200">
                        <a:spcBef>
                          <a:spcPct val="20000"/>
                        </a:spcBef>
                        <a:defRPr sz="2000">
                          <a:solidFill>
                            <a:schemeClr val="tx1"/>
                          </a:solidFill>
                          <a:latin typeface="Tahoma" charset="0"/>
                        </a:defRPr>
                      </a:lvl1pPr>
                      <a:lvl2pPr marL="576263" defTabSz="457200">
                        <a:spcBef>
                          <a:spcPct val="20000"/>
                        </a:spcBef>
                        <a:defRPr sz="2000">
                          <a:solidFill>
                            <a:schemeClr val="tx1"/>
                          </a:solidFill>
                          <a:latin typeface="Tahoma" charset="0"/>
                        </a:defRPr>
                      </a:lvl2pPr>
                      <a:lvl3pPr marL="1077913" defTabSz="457200">
                        <a:spcBef>
                          <a:spcPct val="20000"/>
                        </a:spcBef>
                        <a:defRPr>
                          <a:solidFill>
                            <a:schemeClr val="tx1"/>
                          </a:solidFill>
                          <a:latin typeface="Tahoma" charset="0"/>
                        </a:defRPr>
                      </a:lvl3pPr>
                      <a:lvl4pPr marL="1511300" defTabSz="457200">
                        <a:spcBef>
                          <a:spcPct val="20000"/>
                        </a:spcBef>
                        <a:defRPr sz="1600">
                          <a:solidFill>
                            <a:schemeClr val="tx1"/>
                          </a:solidFill>
                          <a:latin typeface="Tahoma" charset="0"/>
                        </a:defRPr>
                      </a:lvl4pPr>
                      <a:lvl5pPr marL="1941513" defTabSz="457200">
                        <a:spcBef>
                          <a:spcPct val="20000"/>
                        </a:spcBef>
                        <a:defRPr sz="1600">
                          <a:solidFill>
                            <a:schemeClr val="tx1"/>
                          </a:solidFill>
                          <a:latin typeface="Tahoma" charset="0"/>
                        </a:defRPr>
                      </a:lvl5pPr>
                      <a:lvl6pPr marL="2398713" defTabSz="457200" fontAlgn="base">
                        <a:spcBef>
                          <a:spcPct val="20000"/>
                        </a:spcBef>
                        <a:spcAft>
                          <a:spcPct val="0"/>
                        </a:spcAft>
                        <a:defRPr sz="1600">
                          <a:solidFill>
                            <a:schemeClr val="tx1"/>
                          </a:solidFill>
                          <a:latin typeface="Tahoma" charset="0"/>
                        </a:defRPr>
                      </a:lvl6pPr>
                      <a:lvl7pPr marL="2855913" defTabSz="457200" fontAlgn="base">
                        <a:spcBef>
                          <a:spcPct val="20000"/>
                        </a:spcBef>
                        <a:spcAft>
                          <a:spcPct val="0"/>
                        </a:spcAft>
                        <a:defRPr sz="1600">
                          <a:solidFill>
                            <a:schemeClr val="tx1"/>
                          </a:solidFill>
                          <a:latin typeface="Tahoma" charset="0"/>
                        </a:defRPr>
                      </a:lvl7pPr>
                      <a:lvl8pPr marL="3313113" defTabSz="457200" fontAlgn="base">
                        <a:spcBef>
                          <a:spcPct val="20000"/>
                        </a:spcBef>
                        <a:spcAft>
                          <a:spcPct val="0"/>
                        </a:spcAft>
                        <a:defRPr sz="1600">
                          <a:solidFill>
                            <a:schemeClr val="tx1"/>
                          </a:solidFill>
                          <a:latin typeface="Tahoma" charset="0"/>
                        </a:defRPr>
                      </a:lvl8pPr>
                      <a:lvl9pPr marL="3770313" defTabSz="457200" fontAlgn="base">
                        <a:spcBef>
                          <a:spcPct val="20000"/>
                        </a:spcBef>
                        <a:spcAft>
                          <a:spcPct val="0"/>
                        </a:spcAft>
                        <a:defRPr sz="1600">
                          <a:solidFill>
                            <a:schemeClr val="tx1"/>
                          </a:solidFill>
                          <a:latin typeface="Tahoma" charset="0"/>
                        </a:defRPr>
                      </a:lvl9pPr>
                    </a:lstStyle>
                    <a:p>
                      <a:pPr marL="106363" marR="0" lvl="0" indent="0" algn="l" defTabSz="457200" rtl="0" eaLnBrk="1" fontAlgn="base" latinLnBrk="0" hangingPunct="1">
                        <a:lnSpc>
                          <a:spcPct val="37000"/>
                        </a:lnSpc>
                        <a:spcBef>
                          <a:spcPct val="20000"/>
                        </a:spcBef>
                        <a:spcAft>
                          <a:spcPct val="0"/>
                        </a:spcAft>
                        <a:buClrTx/>
                        <a:buSzTx/>
                        <a:buFontTx/>
                        <a:buNone/>
                        <a:tabLst/>
                      </a:pPr>
                      <a:r>
                        <a:rPr kumimoji="0" lang="en-US" altLang="zh-CN" sz="1800" b="0" i="0" u="none" strike="noStrike" cap="none" normalizeH="0" baseline="0" dirty="0">
                          <a:ln>
                            <a:noFill/>
                          </a:ln>
                          <a:solidFill>
                            <a:schemeClr val="tx1"/>
                          </a:solidFill>
                          <a:effectLst/>
                          <a:latin typeface="Courier New" charset="0"/>
                        </a:rPr>
                        <a:t>print "Hello, world!"</a:t>
                      </a:r>
                    </a:p>
                  </a:txBody>
                  <a:tcPr marL="41477" marR="165909" marT="207386" marB="207386" horzOverflow="overflow">
                    <a:lnL>
                      <a:noFill/>
                    </a:lnL>
                    <a:lnR w="76200" cap="flat" cmpd="sng" algn="ctr">
                      <a:solidFill>
                        <a:srgbClr val="CC6600"/>
                      </a:solidFill>
                      <a:prstDash val="solid"/>
                      <a:round/>
                      <a:headEnd type="none" w="med" len="med"/>
                      <a:tailEnd type="none" w="med" len="med"/>
                    </a:lnR>
                    <a:lnT w="76200" cap="flat" cmpd="sng" algn="ctr">
                      <a:solidFill>
                        <a:srgbClr val="CC6600"/>
                      </a:solidFill>
                      <a:prstDash val="solid"/>
                      <a:round/>
                      <a:headEnd type="none" w="med" len="med"/>
                      <a:tailEnd type="none" w="med" len="med"/>
                    </a:lnT>
                    <a:lnB w="76200" cap="flat" cmpd="sng" algn="ctr">
                      <a:solidFill>
                        <a:srgbClr val="CC6600"/>
                      </a:solidFill>
                      <a:prstDash val="solid"/>
                      <a:round/>
                      <a:headEnd type="none" w="med" len="med"/>
                      <a:tailEnd type="none" w="med" len="med"/>
                    </a:lnB>
                    <a:lnTlToBr>
                      <a:noFill/>
                    </a:lnTlToBr>
                    <a:lnBlToTr>
                      <a:noFill/>
                    </a:lnBlToTr>
                    <a:solidFill>
                      <a:schemeClr val="bg1"/>
                    </a:solidFill>
                  </a:tcPr>
                </a:tc>
              </a:tr>
            </a:tbl>
          </a:graphicData>
        </a:graphic>
      </p:graphicFrame>
      <p:sp>
        <p:nvSpPr>
          <p:cNvPr id="2" name="日期占位符 1"/>
          <p:cNvSpPr>
            <a:spLocks noGrp="1"/>
          </p:cNvSpPr>
          <p:nvPr>
            <p:ph type="dt" sz="half" idx="10"/>
          </p:nvPr>
        </p:nvSpPr>
        <p:spPr/>
        <p:txBody>
          <a:bodyPr/>
          <a:lstStyle/>
          <a:p>
            <a:fld id="{E48FE135-9186-4E46-ACF2-DB13400B1E63}" type="datetime1">
              <a:rPr kumimoji="1" lang="zh-CN" altLang="en-US" smtClean="0"/>
              <a:t>2017/11/22</a:t>
            </a:fld>
            <a:endParaRPr kumimoji="1" lang="zh-CN" altLang="en-US"/>
          </a:p>
        </p:txBody>
      </p:sp>
      <p:sp>
        <p:nvSpPr>
          <p:cNvPr id="3" name="幻灯片编号占位符 2"/>
          <p:cNvSpPr>
            <a:spLocks noGrp="1"/>
          </p:cNvSpPr>
          <p:nvPr>
            <p:ph type="sldNum" sz="quarter" idx="12"/>
          </p:nvPr>
        </p:nvSpPr>
        <p:spPr/>
        <p:txBody>
          <a:bodyPr/>
          <a:lstStyle/>
          <a:p>
            <a:fld id="{12924E00-6951-2E4A-9B91-938056433B77}" type="slidenum">
              <a:rPr kumimoji="1" lang="zh-CN" altLang="en-US" smtClean="0"/>
              <a:t>7</a:t>
            </a:fld>
            <a:endParaRPr kumimoji="1" lang="zh-CN" altLang="en-US"/>
          </a:p>
        </p:txBody>
      </p:sp>
    </p:spTree>
    <p:extLst>
      <p:ext uri="{BB962C8B-B14F-4D97-AF65-F5344CB8AC3E}">
        <p14:creationId xmlns:p14="http://schemas.microsoft.com/office/powerpoint/2010/main" val="9303358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zh-CN" altLang="en-US" dirty="0" smtClean="0"/>
              <a:t>注释（</a:t>
            </a:r>
            <a:r>
              <a:rPr lang="en-US" altLang="zh-CN" dirty="0" smtClean="0"/>
              <a:t>Comments</a:t>
            </a:r>
            <a:r>
              <a:rPr lang="zh-CN" altLang="en-US" dirty="0" smtClean="0"/>
              <a:t>）</a:t>
            </a:r>
            <a:endParaRPr lang="en-US" altLang="zh-CN" dirty="0"/>
          </a:p>
        </p:txBody>
      </p:sp>
      <p:sp>
        <p:nvSpPr>
          <p:cNvPr id="41987" name="Rectangle 3"/>
          <p:cNvSpPr>
            <a:spLocks noGrp="1" noChangeArrowheads="1"/>
          </p:cNvSpPr>
          <p:nvPr>
            <p:ph type="body" idx="1"/>
          </p:nvPr>
        </p:nvSpPr>
        <p:spPr/>
        <p:txBody>
          <a:bodyPr/>
          <a:lstStyle/>
          <a:p>
            <a:pPr marL="430213" indent="-323850" defTabSz="457200">
              <a:tabLst>
                <a:tab pos="3657600" algn="l"/>
              </a:tabLst>
            </a:pPr>
            <a:r>
              <a:rPr lang="zh-CN" altLang="en-US" dirty="0" smtClean="0"/>
              <a:t>语法</a:t>
            </a:r>
            <a:r>
              <a:rPr lang="en-US" altLang="zh-CN" dirty="0" smtClean="0"/>
              <a:t>:</a:t>
            </a:r>
            <a:endParaRPr lang="en-US" altLang="zh-CN" dirty="0"/>
          </a:p>
          <a:p>
            <a:pPr marL="862013" lvl="1" defTabSz="457200">
              <a:lnSpc>
                <a:spcPct val="77000"/>
              </a:lnSpc>
              <a:buFontTx/>
              <a:buNone/>
              <a:tabLst>
                <a:tab pos="3657600" algn="l"/>
              </a:tabLst>
            </a:pPr>
            <a:r>
              <a:rPr lang="en-US" altLang="zh-CN" b="1" dirty="0">
                <a:solidFill>
                  <a:srgbClr val="008080"/>
                </a:solidFill>
                <a:latin typeface="Courier New" charset="0"/>
              </a:rPr>
              <a:t># </a:t>
            </a:r>
            <a:r>
              <a:rPr lang="zh-CN" altLang="en-US" b="1" dirty="0">
                <a:solidFill>
                  <a:srgbClr val="008080"/>
                </a:solidFill>
              </a:rPr>
              <a:t>注</a:t>
            </a:r>
            <a:r>
              <a:rPr lang="zh-CN" altLang="en-US" b="1" dirty="0">
                <a:solidFill>
                  <a:srgbClr val="008080"/>
                </a:solidFill>
              </a:rPr>
              <a:t>释文本</a:t>
            </a:r>
            <a:r>
              <a:rPr lang="zh-CN" altLang="en-US" b="1" dirty="0">
                <a:solidFill>
                  <a:srgbClr val="008080"/>
                </a:solidFill>
              </a:rPr>
              <a:t>（一行）</a:t>
            </a:r>
            <a:endParaRPr lang="en-US" altLang="zh-CN" sz="800" b="1" dirty="0">
              <a:solidFill>
                <a:srgbClr val="008080"/>
              </a:solidFill>
            </a:endParaRPr>
          </a:p>
        </p:txBody>
      </p:sp>
      <p:graphicFrame>
        <p:nvGraphicFramePr>
          <p:cNvPr id="41988" name="Group 4"/>
          <p:cNvGraphicFramePr>
            <a:graphicFrameLocks noGrp="1"/>
          </p:cNvGraphicFramePr>
          <p:nvPr>
            <p:extLst>
              <p:ext uri="{D42A27DB-BD31-4B8C-83A1-F6EECF244321}">
                <p14:modId xmlns:p14="http://schemas.microsoft.com/office/powerpoint/2010/main" val="1538767384"/>
              </p:ext>
            </p:extLst>
          </p:nvPr>
        </p:nvGraphicFramePr>
        <p:xfrm>
          <a:off x="609600" y="3225800"/>
          <a:ext cx="7924800" cy="2359800"/>
        </p:xfrm>
        <a:graphic>
          <a:graphicData uri="http://schemas.openxmlformats.org/drawingml/2006/table">
            <a:tbl>
              <a:tblPr/>
              <a:tblGrid>
                <a:gridCol w="450850"/>
                <a:gridCol w="7473950"/>
              </a:tblGrid>
              <a:tr h="0">
                <a:tc gridSpan="2">
                  <a:txBody>
                    <a:bodyPr/>
                    <a:lstStyle>
                      <a:lvl1pPr marL="106363" defTabSz="457200">
                        <a:spcBef>
                          <a:spcPct val="20000"/>
                        </a:spcBef>
                        <a:defRPr sz="2000">
                          <a:solidFill>
                            <a:schemeClr val="tx1"/>
                          </a:solidFill>
                          <a:latin typeface="Tahoma" charset="0"/>
                        </a:defRPr>
                      </a:lvl1pPr>
                      <a:lvl2pPr marL="576263" defTabSz="457200">
                        <a:spcBef>
                          <a:spcPct val="20000"/>
                        </a:spcBef>
                        <a:defRPr sz="2000">
                          <a:solidFill>
                            <a:schemeClr val="tx1"/>
                          </a:solidFill>
                          <a:latin typeface="Tahoma" charset="0"/>
                        </a:defRPr>
                      </a:lvl2pPr>
                      <a:lvl3pPr marL="1077913" defTabSz="457200">
                        <a:spcBef>
                          <a:spcPct val="20000"/>
                        </a:spcBef>
                        <a:defRPr>
                          <a:solidFill>
                            <a:schemeClr val="tx1"/>
                          </a:solidFill>
                          <a:latin typeface="Tahoma" charset="0"/>
                        </a:defRPr>
                      </a:lvl3pPr>
                      <a:lvl4pPr marL="1511300" defTabSz="457200">
                        <a:spcBef>
                          <a:spcPct val="20000"/>
                        </a:spcBef>
                        <a:defRPr sz="1600">
                          <a:solidFill>
                            <a:schemeClr val="tx1"/>
                          </a:solidFill>
                          <a:latin typeface="Tahoma" charset="0"/>
                        </a:defRPr>
                      </a:lvl4pPr>
                      <a:lvl5pPr marL="1941513" defTabSz="457200">
                        <a:spcBef>
                          <a:spcPct val="20000"/>
                        </a:spcBef>
                        <a:defRPr sz="1600">
                          <a:solidFill>
                            <a:schemeClr val="tx1"/>
                          </a:solidFill>
                          <a:latin typeface="Tahoma" charset="0"/>
                        </a:defRPr>
                      </a:lvl5pPr>
                      <a:lvl6pPr marL="2398713" defTabSz="457200" fontAlgn="base">
                        <a:spcBef>
                          <a:spcPct val="20000"/>
                        </a:spcBef>
                        <a:spcAft>
                          <a:spcPct val="0"/>
                        </a:spcAft>
                        <a:defRPr sz="1600">
                          <a:solidFill>
                            <a:schemeClr val="tx1"/>
                          </a:solidFill>
                          <a:latin typeface="Tahoma" charset="0"/>
                        </a:defRPr>
                      </a:lvl6pPr>
                      <a:lvl7pPr marL="2855913" defTabSz="457200" fontAlgn="base">
                        <a:spcBef>
                          <a:spcPct val="20000"/>
                        </a:spcBef>
                        <a:spcAft>
                          <a:spcPct val="0"/>
                        </a:spcAft>
                        <a:defRPr sz="1600">
                          <a:solidFill>
                            <a:schemeClr val="tx1"/>
                          </a:solidFill>
                          <a:latin typeface="Tahoma" charset="0"/>
                        </a:defRPr>
                      </a:lvl7pPr>
                      <a:lvl8pPr marL="3313113" defTabSz="457200" fontAlgn="base">
                        <a:spcBef>
                          <a:spcPct val="20000"/>
                        </a:spcBef>
                        <a:spcAft>
                          <a:spcPct val="0"/>
                        </a:spcAft>
                        <a:defRPr sz="1600">
                          <a:solidFill>
                            <a:schemeClr val="tx1"/>
                          </a:solidFill>
                          <a:latin typeface="Tahoma" charset="0"/>
                        </a:defRPr>
                      </a:lvl8pPr>
                      <a:lvl9pPr marL="3770313" defTabSz="457200" fontAlgn="base">
                        <a:spcBef>
                          <a:spcPct val="20000"/>
                        </a:spcBef>
                        <a:spcAft>
                          <a:spcPct val="0"/>
                        </a:spcAft>
                        <a:defRPr sz="1600">
                          <a:solidFill>
                            <a:schemeClr val="tx1"/>
                          </a:solidFill>
                          <a:latin typeface="Tahoma" charset="0"/>
                        </a:defRPr>
                      </a:lvl9pPr>
                    </a:lstStyle>
                    <a:p>
                      <a:pPr marL="106363" marR="0" lvl="0" indent="0" algn="l" defTabSz="4572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chemeClr val="bg1"/>
                          </a:solidFill>
                          <a:effectLst/>
                          <a:latin typeface="Tahoma" charset="0"/>
                        </a:rPr>
                        <a:t>swallows2.py</a:t>
                      </a:r>
                    </a:p>
                  </a:txBody>
                  <a:tcPr marL="41477" marR="41477" marT="41477" marB="41477" horzOverflow="overflow">
                    <a:lnL w="76200" cap="flat" cmpd="sng" algn="ctr">
                      <a:solidFill>
                        <a:srgbClr val="CC6600"/>
                      </a:solidFill>
                      <a:prstDash val="solid"/>
                      <a:round/>
                      <a:headEnd type="none" w="med" len="med"/>
                      <a:tailEnd type="none" w="med" len="med"/>
                    </a:lnL>
                    <a:lnR w="76200" cap="flat" cmpd="sng" algn="ctr">
                      <a:solidFill>
                        <a:srgbClr val="CC6600"/>
                      </a:solidFill>
                      <a:prstDash val="solid"/>
                      <a:round/>
                      <a:headEnd type="none" w="med" len="med"/>
                      <a:tailEnd type="none" w="med" len="med"/>
                    </a:lnR>
                    <a:lnT w="76200" cap="flat" cmpd="sng" algn="ctr">
                      <a:solidFill>
                        <a:srgbClr val="CC6600"/>
                      </a:solidFill>
                      <a:prstDash val="solid"/>
                      <a:round/>
                      <a:headEnd type="none" w="med" len="med"/>
                      <a:tailEnd type="none" w="med" len="med"/>
                    </a:lnT>
                    <a:lnB w="76200" cap="flat" cmpd="sng" algn="ctr">
                      <a:solidFill>
                        <a:srgbClr val="CC6600"/>
                      </a:solidFill>
                      <a:prstDash val="solid"/>
                      <a:round/>
                      <a:headEnd type="none" w="med" len="med"/>
                      <a:tailEnd type="none" w="med" len="med"/>
                    </a:lnB>
                    <a:lnTlToBr>
                      <a:noFill/>
                    </a:lnTlToBr>
                    <a:lnBlToTr>
                      <a:noFill/>
                    </a:lnBlToTr>
                    <a:solidFill>
                      <a:srgbClr val="CC6600"/>
                    </a:solidFill>
                  </a:tcPr>
                </a:tc>
                <a:tc hMerge="1">
                  <a:txBody>
                    <a:bodyPr/>
                    <a:lstStyle/>
                    <a:p>
                      <a:endParaRPr lang="zh-CN" altLang="en-US"/>
                    </a:p>
                  </a:txBody>
                  <a:tcPr/>
                </a:tc>
              </a:tr>
              <a:tr h="561975">
                <a:tc>
                  <a:txBody>
                    <a:bodyPr/>
                    <a:lstStyle>
                      <a:lvl1pPr marL="106363" defTabSz="457200">
                        <a:spcBef>
                          <a:spcPct val="20000"/>
                        </a:spcBef>
                        <a:defRPr sz="2000">
                          <a:solidFill>
                            <a:schemeClr val="tx1"/>
                          </a:solidFill>
                          <a:latin typeface="Tahoma" charset="0"/>
                        </a:defRPr>
                      </a:lvl1pPr>
                      <a:lvl2pPr marL="576263" defTabSz="457200">
                        <a:spcBef>
                          <a:spcPct val="20000"/>
                        </a:spcBef>
                        <a:defRPr sz="2000">
                          <a:solidFill>
                            <a:schemeClr val="tx1"/>
                          </a:solidFill>
                          <a:latin typeface="Tahoma" charset="0"/>
                        </a:defRPr>
                      </a:lvl2pPr>
                      <a:lvl3pPr marL="1077913" defTabSz="457200">
                        <a:spcBef>
                          <a:spcPct val="20000"/>
                        </a:spcBef>
                        <a:defRPr>
                          <a:solidFill>
                            <a:schemeClr val="tx1"/>
                          </a:solidFill>
                          <a:latin typeface="Tahoma" charset="0"/>
                        </a:defRPr>
                      </a:lvl3pPr>
                      <a:lvl4pPr marL="1511300" defTabSz="457200">
                        <a:spcBef>
                          <a:spcPct val="20000"/>
                        </a:spcBef>
                        <a:defRPr sz="1600">
                          <a:solidFill>
                            <a:schemeClr val="tx1"/>
                          </a:solidFill>
                          <a:latin typeface="Tahoma" charset="0"/>
                        </a:defRPr>
                      </a:lvl4pPr>
                      <a:lvl5pPr marL="1941513" defTabSz="457200">
                        <a:spcBef>
                          <a:spcPct val="20000"/>
                        </a:spcBef>
                        <a:defRPr sz="1600">
                          <a:solidFill>
                            <a:schemeClr val="tx1"/>
                          </a:solidFill>
                          <a:latin typeface="Tahoma" charset="0"/>
                        </a:defRPr>
                      </a:lvl5pPr>
                      <a:lvl6pPr marL="2398713" defTabSz="457200" fontAlgn="base">
                        <a:spcBef>
                          <a:spcPct val="20000"/>
                        </a:spcBef>
                        <a:spcAft>
                          <a:spcPct val="0"/>
                        </a:spcAft>
                        <a:defRPr sz="1600">
                          <a:solidFill>
                            <a:schemeClr val="tx1"/>
                          </a:solidFill>
                          <a:latin typeface="Tahoma" charset="0"/>
                        </a:defRPr>
                      </a:lvl6pPr>
                      <a:lvl7pPr marL="2855913" defTabSz="457200" fontAlgn="base">
                        <a:spcBef>
                          <a:spcPct val="20000"/>
                        </a:spcBef>
                        <a:spcAft>
                          <a:spcPct val="0"/>
                        </a:spcAft>
                        <a:defRPr sz="1600">
                          <a:solidFill>
                            <a:schemeClr val="tx1"/>
                          </a:solidFill>
                          <a:latin typeface="Tahoma" charset="0"/>
                        </a:defRPr>
                      </a:lvl7pPr>
                      <a:lvl8pPr marL="3313113" defTabSz="457200" fontAlgn="base">
                        <a:spcBef>
                          <a:spcPct val="20000"/>
                        </a:spcBef>
                        <a:spcAft>
                          <a:spcPct val="0"/>
                        </a:spcAft>
                        <a:defRPr sz="1600">
                          <a:solidFill>
                            <a:schemeClr val="tx1"/>
                          </a:solidFill>
                          <a:latin typeface="Tahoma" charset="0"/>
                        </a:defRPr>
                      </a:lvl8pPr>
                      <a:lvl9pPr marL="3770313" defTabSz="457200" fontAlgn="base">
                        <a:spcBef>
                          <a:spcPct val="20000"/>
                        </a:spcBef>
                        <a:spcAft>
                          <a:spcPct val="0"/>
                        </a:spcAft>
                        <a:defRPr sz="1600">
                          <a:solidFill>
                            <a:schemeClr val="tx1"/>
                          </a:solidFill>
                          <a:latin typeface="Tahoma" charset="0"/>
                        </a:defRPr>
                      </a:lvl9pPr>
                    </a:lstStyle>
                    <a:p>
                      <a:pPr marL="106363" marR="0" lvl="0" indent="0" algn="r" defTabSz="457200" rtl="0" eaLnBrk="1" fontAlgn="base" latinLnBrk="0" hangingPunct="1">
                        <a:lnSpc>
                          <a:spcPct val="77000"/>
                        </a:lnSpc>
                        <a:spcBef>
                          <a:spcPct val="20000"/>
                        </a:spcBef>
                        <a:spcAft>
                          <a:spcPct val="0"/>
                        </a:spcAft>
                        <a:buClrTx/>
                        <a:buSzTx/>
                        <a:buFontTx/>
                        <a:buNone/>
                        <a:tabLst/>
                      </a:pPr>
                      <a:r>
                        <a:rPr kumimoji="0" lang="en-US" altLang="zh-CN" sz="1800" b="1" i="0" u="none" strike="noStrike" cap="none" normalizeH="0" baseline="0">
                          <a:ln>
                            <a:noFill/>
                          </a:ln>
                          <a:solidFill>
                            <a:schemeClr val="bg1"/>
                          </a:solidFill>
                          <a:effectLst/>
                          <a:latin typeface="Courier New" charset="0"/>
                        </a:rPr>
                        <a:t>1</a:t>
                      </a:r>
                    </a:p>
                    <a:p>
                      <a:pPr marL="106363" marR="0" lvl="0" indent="0" algn="r" defTabSz="457200" rtl="0" eaLnBrk="1" fontAlgn="base" latinLnBrk="0" hangingPunct="1">
                        <a:lnSpc>
                          <a:spcPct val="77000"/>
                        </a:lnSpc>
                        <a:spcBef>
                          <a:spcPct val="20000"/>
                        </a:spcBef>
                        <a:spcAft>
                          <a:spcPct val="0"/>
                        </a:spcAft>
                        <a:buClrTx/>
                        <a:buSzTx/>
                        <a:buFontTx/>
                        <a:buNone/>
                        <a:tabLst/>
                      </a:pPr>
                      <a:r>
                        <a:rPr kumimoji="0" lang="en-US" altLang="zh-CN" sz="1800" b="1" i="0" u="none" strike="noStrike" cap="none" normalizeH="0" baseline="0">
                          <a:ln>
                            <a:noFill/>
                          </a:ln>
                          <a:solidFill>
                            <a:schemeClr val="bg1"/>
                          </a:solidFill>
                          <a:effectLst/>
                          <a:latin typeface="Courier New" charset="0"/>
                        </a:rPr>
                        <a:t>2</a:t>
                      </a:r>
                    </a:p>
                    <a:p>
                      <a:pPr marL="106363" marR="0" lvl="0" indent="0" algn="r" defTabSz="457200" rtl="0" eaLnBrk="1" fontAlgn="base" latinLnBrk="0" hangingPunct="1">
                        <a:lnSpc>
                          <a:spcPct val="77000"/>
                        </a:lnSpc>
                        <a:spcBef>
                          <a:spcPct val="20000"/>
                        </a:spcBef>
                        <a:spcAft>
                          <a:spcPct val="0"/>
                        </a:spcAft>
                        <a:buClrTx/>
                        <a:buSzTx/>
                        <a:buFontTx/>
                        <a:buNone/>
                        <a:tabLst/>
                      </a:pPr>
                      <a:r>
                        <a:rPr kumimoji="0" lang="en-US" altLang="zh-CN" sz="1800" b="1" i="0" u="none" strike="noStrike" cap="none" normalizeH="0" baseline="0">
                          <a:ln>
                            <a:noFill/>
                          </a:ln>
                          <a:solidFill>
                            <a:schemeClr val="bg1"/>
                          </a:solidFill>
                          <a:effectLst/>
                          <a:latin typeface="Courier New" charset="0"/>
                        </a:rPr>
                        <a:t>3</a:t>
                      </a:r>
                    </a:p>
                    <a:p>
                      <a:pPr marL="106363" marR="0" lvl="0" indent="0" algn="r" defTabSz="457200" rtl="0" eaLnBrk="1" fontAlgn="base" latinLnBrk="0" hangingPunct="1">
                        <a:lnSpc>
                          <a:spcPct val="77000"/>
                        </a:lnSpc>
                        <a:spcBef>
                          <a:spcPct val="20000"/>
                        </a:spcBef>
                        <a:spcAft>
                          <a:spcPct val="0"/>
                        </a:spcAft>
                        <a:buClrTx/>
                        <a:buSzTx/>
                        <a:buFontTx/>
                        <a:buNone/>
                        <a:tabLst/>
                      </a:pPr>
                      <a:r>
                        <a:rPr kumimoji="0" lang="en-US" altLang="zh-CN" sz="1800" b="1" i="0" u="none" strike="noStrike" cap="none" normalizeH="0" baseline="0">
                          <a:ln>
                            <a:noFill/>
                          </a:ln>
                          <a:solidFill>
                            <a:schemeClr val="bg1"/>
                          </a:solidFill>
                          <a:effectLst/>
                          <a:latin typeface="Courier New" charset="0"/>
                        </a:rPr>
                        <a:t>4</a:t>
                      </a:r>
                    </a:p>
                    <a:p>
                      <a:pPr marL="106363" marR="0" lvl="0" indent="0" algn="r" defTabSz="457200" rtl="0" eaLnBrk="1" fontAlgn="base" latinLnBrk="0" hangingPunct="1">
                        <a:lnSpc>
                          <a:spcPct val="77000"/>
                        </a:lnSpc>
                        <a:spcBef>
                          <a:spcPct val="20000"/>
                        </a:spcBef>
                        <a:spcAft>
                          <a:spcPct val="0"/>
                        </a:spcAft>
                        <a:buClrTx/>
                        <a:buSzTx/>
                        <a:buFontTx/>
                        <a:buNone/>
                        <a:tabLst/>
                      </a:pPr>
                      <a:r>
                        <a:rPr kumimoji="0" lang="en-US" altLang="zh-CN" sz="1800" b="1" i="0" u="none" strike="noStrike" cap="none" normalizeH="0" baseline="0">
                          <a:ln>
                            <a:noFill/>
                          </a:ln>
                          <a:solidFill>
                            <a:schemeClr val="bg1"/>
                          </a:solidFill>
                          <a:effectLst/>
                          <a:latin typeface="Courier New" charset="0"/>
                        </a:rPr>
                        <a:t>5</a:t>
                      </a:r>
                    </a:p>
                    <a:p>
                      <a:pPr marL="106363" marR="0" lvl="0" indent="0" algn="r" defTabSz="457200" rtl="0" eaLnBrk="1" fontAlgn="base" latinLnBrk="0" hangingPunct="1">
                        <a:lnSpc>
                          <a:spcPct val="77000"/>
                        </a:lnSpc>
                        <a:spcBef>
                          <a:spcPct val="20000"/>
                        </a:spcBef>
                        <a:spcAft>
                          <a:spcPct val="0"/>
                        </a:spcAft>
                        <a:buClrTx/>
                        <a:buSzTx/>
                        <a:buFontTx/>
                        <a:buNone/>
                        <a:tabLst/>
                      </a:pPr>
                      <a:r>
                        <a:rPr kumimoji="0" lang="en-US" altLang="zh-CN" sz="1800" b="1" i="0" u="none" strike="noStrike" cap="none" normalizeH="0" baseline="0">
                          <a:ln>
                            <a:noFill/>
                          </a:ln>
                          <a:solidFill>
                            <a:schemeClr val="bg1"/>
                          </a:solidFill>
                          <a:effectLst/>
                          <a:latin typeface="Courier New" charset="0"/>
                        </a:rPr>
                        <a:t>6</a:t>
                      </a:r>
                    </a:p>
                  </a:txBody>
                  <a:tcPr marL="41477" marR="82954" marT="207386" marB="207386" horzOverflow="overflow">
                    <a:lnL w="76200" cap="flat" cmpd="sng" algn="ctr">
                      <a:solidFill>
                        <a:srgbClr val="CC6600"/>
                      </a:solidFill>
                      <a:prstDash val="solid"/>
                      <a:round/>
                      <a:headEnd type="none" w="med" len="med"/>
                      <a:tailEnd type="none" w="med" len="med"/>
                    </a:lnL>
                    <a:lnR>
                      <a:noFill/>
                    </a:lnR>
                    <a:lnT w="76200" cap="flat" cmpd="sng" algn="ctr">
                      <a:solidFill>
                        <a:srgbClr val="CC6600"/>
                      </a:solidFill>
                      <a:prstDash val="solid"/>
                      <a:round/>
                      <a:headEnd type="none" w="med" len="med"/>
                      <a:tailEnd type="none" w="med" len="med"/>
                    </a:lnT>
                    <a:lnB w="76200" cap="flat" cmpd="sng" algn="ctr">
                      <a:solidFill>
                        <a:srgbClr val="CC6600"/>
                      </a:solidFill>
                      <a:prstDash val="solid"/>
                      <a:round/>
                      <a:headEnd type="none" w="med" len="med"/>
                      <a:tailEnd type="none" w="med" len="med"/>
                    </a:lnB>
                    <a:lnTlToBr>
                      <a:noFill/>
                    </a:lnTlToBr>
                    <a:lnBlToTr>
                      <a:noFill/>
                    </a:lnBlToTr>
                    <a:solidFill>
                      <a:srgbClr val="5784A3"/>
                    </a:solidFill>
                  </a:tcPr>
                </a:tc>
                <a:tc>
                  <a:txBody>
                    <a:bodyPr/>
                    <a:lstStyle>
                      <a:lvl1pPr marL="106363" defTabSz="457200">
                        <a:spcBef>
                          <a:spcPct val="20000"/>
                        </a:spcBef>
                        <a:defRPr sz="2000">
                          <a:solidFill>
                            <a:schemeClr val="tx1"/>
                          </a:solidFill>
                          <a:latin typeface="Tahoma" charset="0"/>
                        </a:defRPr>
                      </a:lvl1pPr>
                      <a:lvl2pPr marL="576263" defTabSz="457200">
                        <a:spcBef>
                          <a:spcPct val="20000"/>
                        </a:spcBef>
                        <a:defRPr sz="2000">
                          <a:solidFill>
                            <a:schemeClr val="tx1"/>
                          </a:solidFill>
                          <a:latin typeface="Tahoma" charset="0"/>
                        </a:defRPr>
                      </a:lvl2pPr>
                      <a:lvl3pPr marL="1077913" defTabSz="457200">
                        <a:spcBef>
                          <a:spcPct val="20000"/>
                        </a:spcBef>
                        <a:defRPr>
                          <a:solidFill>
                            <a:schemeClr val="tx1"/>
                          </a:solidFill>
                          <a:latin typeface="Tahoma" charset="0"/>
                        </a:defRPr>
                      </a:lvl3pPr>
                      <a:lvl4pPr marL="1511300" defTabSz="457200">
                        <a:spcBef>
                          <a:spcPct val="20000"/>
                        </a:spcBef>
                        <a:defRPr sz="1600">
                          <a:solidFill>
                            <a:schemeClr val="tx1"/>
                          </a:solidFill>
                          <a:latin typeface="Tahoma" charset="0"/>
                        </a:defRPr>
                      </a:lvl4pPr>
                      <a:lvl5pPr marL="1941513" defTabSz="457200">
                        <a:spcBef>
                          <a:spcPct val="20000"/>
                        </a:spcBef>
                        <a:defRPr sz="1600">
                          <a:solidFill>
                            <a:schemeClr val="tx1"/>
                          </a:solidFill>
                          <a:latin typeface="Tahoma" charset="0"/>
                        </a:defRPr>
                      </a:lvl5pPr>
                      <a:lvl6pPr marL="2398713" defTabSz="457200" fontAlgn="base">
                        <a:spcBef>
                          <a:spcPct val="20000"/>
                        </a:spcBef>
                        <a:spcAft>
                          <a:spcPct val="0"/>
                        </a:spcAft>
                        <a:defRPr sz="1600">
                          <a:solidFill>
                            <a:schemeClr val="tx1"/>
                          </a:solidFill>
                          <a:latin typeface="Tahoma" charset="0"/>
                        </a:defRPr>
                      </a:lvl6pPr>
                      <a:lvl7pPr marL="2855913" defTabSz="457200" fontAlgn="base">
                        <a:spcBef>
                          <a:spcPct val="20000"/>
                        </a:spcBef>
                        <a:spcAft>
                          <a:spcPct val="0"/>
                        </a:spcAft>
                        <a:defRPr sz="1600">
                          <a:solidFill>
                            <a:schemeClr val="tx1"/>
                          </a:solidFill>
                          <a:latin typeface="Tahoma" charset="0"/>
                        </a:defRPr>
                      </a:lvl7pPr>
                      <a:lvl8pPr marL="3313113" defTabSz="457200" fontAlgn="base">
                        <a:spcBef>
                          <a:spcPct val="20000"/>
                        </a:spcBef>
                        <a:spcAft>
                          <a:spcPct val="0"/>
                        </a:spcAft>
                        <a:defRPr sz="1600">
                          <a:solidFill>
                            <a:schemeClr val="tx1"/>
                          </a:solidFill>
                          <a:latin typeface="Tahoma" charset="0"/>
                        </a:defRPr>
                      </a:lvl8pPr>
                      <a:lvl9pPr marL="3770313" defTabSz="457200" fontAlgn="base">
                        <a:spcBef>
                          <a:spcPct val="20000"/>
                        </a:spcBef>
                        <a:spcAft>
                          <a:spcPct val="0"/>
                        </a:spcAft>
                        <a:defRPr sz="1600">
                          <a:solidFill>
                            <a:schemeClr val="tx1"/>
                          </a:solidFill>
                          <a:latin typeface="Tahoma" charset="0"/>
                        </a:defRPr>
                      </a:lvl9pPr>
                    </a:lstStyle>
                    <a:p>
                      <a:pPr marL="106363" marR="0" lvl="0" indent="0" algn="l" defTabSz="457200" rtl="0" eaLnBrk="1" fontAlgn="base" latinLnBrk="0" hangingPunct="1">
                        <a:lnSpc>
                          <a:spcPct val="77000"/>
                        </a:lnSpc>
                        <a:spcBef>
                          <a:spcPct val="20000"/>
                        </a:spcBef>
                        <a:spcAft>
                          <a:spcPct val="0"/>
                        </a:spcAft>
                        <a:buClrTx/>
                        <a:buSzTx/>
                        <a:buFontTx/>
                        <a:buNone/>
                        <a:tabLst/>
                      </a:pPr>
                      <a:r>
                        <a:rPr kumimoji="0" lang="en-US" altLang="zh-CN" sz="1800" b="1" i="0" u="none" strike="noStrike" cap="none" normalizeH="0" baseline="0" dirty="0">
                          <a:ln>
                            <a:noFill/>
                          </a:ln>
                          <a:solidFill>
                            <a:srgbClr val="008080"/>
                          </a:solidFill>
                          <a:effectLst/>
                          <a:latin typeface="Courier New" charset="0"/>
                        </a:rPr>
                        <a:t># Suzy Student, CSE 142, Fall 2097</a:t>
                      </a:r>
                    </a:p>
                    <a:p>
                      <a:pPr marL="106363" marR="0" lvl="0" indent="0" algn="l" defTabSz="457200" rtl="0" eaLnBrk="1" fontAlgn="base" latinLnBrk="0" hangingPunct="1">
                        <a:lnSpc>
                          <a:spcPct val="77000"/>
                        </a:lnSpc>
                        <a:spcBef>
                          <a:spcPct val="20000"/>
                        </a:spcBef>
                        <a:spcAft>
                          <a:spcPct val="0"/>
                        </a:spcAft>
                        <a:buClrTx/>
                        <a:buSzTx/>
                        <a:buFontTx/>
                        <a:buNone/>
                        <a:tabLst/>
                      </a:pPr>
                      <a:r>
                        <a:rPr kumimoji="0" lang="en-US" altLang="zh-CN" sz="1800" b="1" i="0" u="none" strike="noStrike" cap="none" normalizeH="0" baseline="0" dirty="0">
                          <a:ln>
                            <a:noFill/>
                          </a:ln>
                          <a:solidFill>
                            <a:srgbClr val="008080"/>
                          </a:solidFill>
                          <a:effectLst/>
                          <a:latin typeface="Courier New" charset="0"/>
                        </a:rPr>
                        <a:t># This program prints important messages.</a:t>
                      </a:r>
                    </a:p>
                    <a:p>
                      <a:pPr marL="106363" marR="0" lvl="0" indent="0" algn="l" defTabSz="457200" rtl="0" eaLnBrk="1" fontAlgn="base" latinLnBrk="0" hangingPunct="1">
                        <a:lnSpc>
                          <a:spcPct val="77000"/>
                        </a:lnSpc>
                        <a:spcBef>
                          <a:spcPct val="20000"/>
                        </a:spcBef>
                        <a:spcAft>
                          <a:spcPct val="0"/>
                        </a:spcAft>
                        <a:buClrTx/>
                        <a:buSzTx/>
                        <a:buFontTx/>
                        <a:buNone/>
                        <a:tabLst/>
                      </a:pPr>
                      <a:r>
                        <a:rPr kumimoji="0" lang="en-US" altLang="zh-CN" sz="1800" b="0" i="0" u="none" strike="noStrike" cap="none" normalizeH="0" baseline="0" dirty="0">
                          <a:ln>
                            <a:noFill/>
                          </a:ln>
                          <a:solidFill>
                            <a:schemeClr val="tx1"/>
                          </a:solidFill>
                          <a:effectLst/>
                          <a:latin typeface="Courier New" charset="0"/>
                        </a:rPr>
                        <a:t>print "Hello, world!"</a:t>
                      </a:r>
                    </a:p>
                    <a:p>
                      <a:pPr marL="106363" marR="0" lvl="0" indent="0" algn="l" defTabSz="457200" rtl="0" eaLnBrk="1" fontAlgn="base" latinLnBrk="0" hangingPunct="1">
                        <a:lnSpc>
                          <a:spcPct val="77000"/>
                        </a:lnSpc>
                        <a:spcBef>
                          <a:spcPct val="20000"/>
                        </a:spcBef>
                        <a:spcAft>
                          <a:spcPct val="0"/>
                        </a:spcAft>
                        <a:buClrTx/>
                        <a:buSzTx/>
                        <a:buFontTx/>
                        <a:buNone/>
                        <a:tabLst/>
                      </a:pPr>
                      <a:r>
                        <a:rPr kumimoji="0" lang="en-US" altLang="zh-CN" sz="1800" b="0" i="0" u="none" strike="noStrike" cap="none" normalizeH="0" baseline="0" dirty="0">
                          <a:ln>
                            <a:noFill/>
                          </a:ln>
                          <a:solidFill>
                            <a:schemeClr val="tx1"/>
                          </a:solidFill>
                          <a:effectLst/>
                          <a:latin typeface="Courier New" charset="0"/>
                        </a:rPr>
                        <a:t>print                  </a:t>
                      </a:r>
                      <a:r>
                        <a:rPr kumimoji="0" lang="en-US" altLang="zh-CN" sz="1800" b="1" i="0" u="none" strike="noStrike" cap="none" normalizeH="0" baseline="0" dirty="0">
                          <a:ln>
                            <a:noFill/>
                          </a:ln>
                          <a:solidFill>
                            <a:srgbClr val="008080"/>
                          </a:solidFill>
                          <a:effectLst/>
                          <a:latin typeface="Courier New" charset="0"/>
                        </a:rPr>
                        <a:t># blank line</a:t>
                      </a:r>
                    </a:p>
                    <a:p>
                      <a:pPr marL="106363" marR="0" lvl="0" indent="0" algn="l" defTabSz="457200" rtl="0" eaLnBrk="1" fontAlgn="base" latinLnBrk="0" hangingPunct="1">
                        <a:lnSpc>
                          <a:spcPct val="77000"/>
                        </a:lnSpc>
                        <a:spcBef>
                          <a:spcPct val="20000"/>
                        </a:spcBef>
                        <a:spcAft>
                          <a:spcPct val="0"/>
                        </a:spcAft>
                        <a:buClrTx/>
                        <a:buSzTx/>
                        <a:buFontTx/>
                        <a:buNone/>
                        <a:tabLst/>
                      </a:pPr>
                      <a:r>
                        <a:rPr kumimoji="0" lang="en-US" altLang="zh-CN" sz="1800" b="0" i="0" u="none" strike="noStrike" cap="none" normalizeH="0" baseline="0" dirty="0">
                          <a:ln>
                            <a:noFill/>
                          </a:ln>
                          <a:solidFill>
                            <a:schemeClr val="tx1"/>
                          </a:solidFill>
                          <a:effectLst/>
                          <a:latin typeface="Courier New" charset="0"/>
                        </a:rPr>
                        <a:t>print "Suppose two swallows \"carry\" it together."</a:t>
                      </a:r>
                    </a:p>
                    <a:p>
                      <a:pPr marL="106363" marR="0" lvl="0" indent="0" algn="l" defTabSz="457200" rtl="0" eaLnBrk="1" fontAlgn="base" latinLnBrk="0" hangingPunct="1">
                        <a:lnSpc>
                          <a:spcPct val="77000"/>
                        </a:lnSpc>
                        <a:spcBef>
                          <a:spcPct val="20000"/>
                        </a:spcBef>
                        <a:spcAft>
                          <a:spcPct val="0"/>
                        </a:spcAft>
                        <a:buClrTx/>
                        <a:buSzTx/>
                        <a:buFontTx/>
                        <a:buNone/>
                        <a:tabLst/>
                      </a:pPr>
                      <a:r>
                        <a:rPr kumimoji="0" lang="en-US" altLang="zh-CN" sz="1800" b="0" i="0" u="none" strike="noStrike" cap="none" normalizeH="0" baseline="0" dirty="0">
                          <a:ln>
                            <a:noFill/>
                          </a:ln>
                          <a:solidFill>
                            <a:schemeClr val="tx1"/>
                          </a:solidFill>
                          <a:effectLst/>
                          <a:latin typeface="Courier New" charset="0"/>
                        </a:rPr>
                        <a:t>print 'African or "European" swallows?'</a:t>
                      </a:r>
                    </a:p>
                  </a:txBody>
                  <a:tcPr marL="41477" marR="165909" marT="207386" marB="207386" horzOverflow="overflow">
                    <a:lnL>
                      <a:noFill/>
                    </a:lnL>
                    <a:lnR w="76200" cap="flat" cmpd="sng" algn="ctr">
                      <a:solidFill>
                        <a:srgbClr val="CC6600"/>
                      </a:solidFill>
                      <a:prstDash val="solid"/>
                      <a:round/>
                      <a:headEnd type="none" w="med" len="med"/>
                      <a:tailEnd type="none" w="med" len="med"/>
                    </a:lnR>
                    <a:lnT w="76200" cap="flat" cmpd="sng" algn="ctr">
                      <a:solidFill>
                        <a:srgbClr val="CC6600"/>
                      </a:solidFill>
                      <a:prstDash val="solid"/>
                      <a:round/>
                      <a:headEnd type="none" w="med" len="med"/>
                      <a:tailEnd type="none" w="med" len="med"/>
                    </a:lnT>
                    <a:lnB w="76200" cap="flat" cmpd="sng" algn="ctr">
                      <a:solidFill>
                        <a:srgbClr val="CC6600"/>
                      </a:solidFill>
                      <a:prstDash val="solid"/>
                      <a:round/>
                      <a:headEnd type="none" w="med" len="med"/>
                      <a:tailEnd type="none" w="med" len="med"/>
                    </a:lnB>
                    <a:lnTlToBr>
                      <a:noFill/>
                    </a:lnTlToBr>
                    <a:lnBlToTr>
                      <a:noFill/>
                    </a:lnBlToTr>
                    <a:solidFill>
                      <a:schemeClr val="bg1"/>
                    </a:solidFill>
                  </a:tcPr>
                </a:tc>
              </a:tr>
            </a:tbl>
          </a:graphicData>
        </a:graphic>
      </p:graphicFrame>
      <p:sp>
        <p:nvSpPr>
          <p:cNvPr id="2" name="日期占位符 1"/>
          <p:cNvSpPr>
            <a:spLocks noGrp="1"/>
          </p:cNvSpPr>
          <p:nvPr>
            <p:ph type="dt" sz="half" idx="10"/>
          </p:nvPr>
        </p:nvSpPr>
        <p:spPr/>
        <p:txBody>
          <a:bodyPr/>
          <a:lstStyle/>
          <a:p>
            <a:fld id="{91985728-55AC-FE41-BA19-931B4943862A}" type="datetime1">
              <a:rPr kumimoji="1" lang="zh-CN" altLang="en-US" smtClean="0"/>
              <a:t>2017/11/22</a:t>
            </a:fld>
            <a:endParaRPr kumimoji="1" lang="zh-CN" altLang="en-US"/>
          </a:p>
        </p:txBody>
      </p:sp>
      <p:sp>
        <p:nvSpPr>
          <p:cNvPr id="3" name="幻灯片编号占位符 2"/>
          <p:cNvSpPr>
            <a:spLocks noGrp="1"/>
          </p:cNvSpPr>
          <p:nvPr>
            <p:ph type="sldNum" sz="quarter" idx="12"/>
          </p:nvPr>
        </p:nvSpPr>
        <p:spPr/>
        <p:txBody>
          <a:bodyPr/>
          <a:lstStyle/>
          <a:p>
            <a:fld id="{12924E00-6951-2E4A-9B91-938056433B77}" type="slidenum">
              <a:rPr kumimoji="1" lang="zh-CN" altLang="en-US" smtClean="0"/>
              <a:t>8</a:t>
            </a:fld>
            <a:endParaRPr kumimoji="1" lang="zh-CN" altLang="en-US"/>
          </a:p>
        </p:txBody>
      </p:sp>
    </p:spTree>
    <p:extLst>
      <p:ext uri="{BB962C8B-B14F-4D97-AF65-F5344CB8AC3E}">
        <p14:creationId xmlns:p14="http://schemas.microsoft.com/office/powerpoint/2010/main" val="10998837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zh-CN" altLang="en-US" dirty="0" smtClean="0"/>
              <a:t>表达式（</a:t>
            </a:r>
            <a:r>
              <a:rPr lang="en-US" altLang="zh-CN" dirty="0" smtClean="0"/>
              <a:t>Expressions</a:t>
            </a:r>
            <a:r>
              <a:rPr lang="zh-CN" altLang="en-US" dirty="0" smtClean="0"/>
              <a:t>）</a:t>
            </a:r>
            <a:endParaRPr lang="en-US" altLang="zh-CN" dirty="0"/>
          </a:p>
        </p:txBody>
      </p:sp>
      <p:sp>
        <p:nvSpPr>
          <p:cNvPr id="55299" name="Rectangle 3"/>
          <p:cNvSpPr>
            <a:spLocks noGrp="1" noChangeArrowheads="1"/>
          </p:cNvSpPr>
          <p:nvPr>
            <p:ph type="body" idx="1"/>
          </p:nvPr>
        </p:nvSpPr>
        <p:spPr/>
        <p:txBody>
          <a:bodyPr>
            <a:normAutofit lnSpcReduction="10000"/>
          </a:bodyPr>
          <a:lstStyle/>
          <a:p>
            <a:pPr>
              <a:tabLst>
                <a:tab pos="2743200" algn="l"/>
              </a:tabLst>
            </a:pPr>
            <a:r>
              <a:rPr lang="zh-CN" altLang="en-US" b="1" dirty="0" smtClean="0"/>
              <a:t>表达式</a:t>
            </a:r>
            <a:r>
              <a:rPr lang="en-US" altLang="zh-CN" dirty="0" smtClean="0"/>
              <a:t>: </a:t>
            </a:r>
            <a:r>
              <a:rPr lang="zh-CN" altLang="en-US" dirty="0" smtClean="0"/>
              <a:t>值或者计算出值的操作。</a:t>
            </a:r>
            <a:endParaRPr lang="en-US" altLang="zh-CN" sz="900" dirty="0"/>
          </a:p>
          <a:p>
            <a:pPr lvl="1">
              <a:buFontTx/>
              <a:buNone/>
              <a:tabLst>
                <a:tab pos="2743200" algn="l"/>
              </a:tabLst>
            </a:pPr>
            <a:r>
              <a:rPr lang="en-US" altLang="zh-CN" dirty="0"/>
              <a:t>	</a:t>
            </a:r>
            <a:r>
              <a:rPr lang="zh-CN" altLang="en-US" dirty="0" smtClean="0"/>
              <a:t>例子</a:t>
            </a:r>
            <a:r>
              <a:rPr lang="en-US" altLang="zh-CN" dirty="0" smtClean="0"/>
              <a:t>:</a:t>
            </a:r>
            <a:r>
              <a:rPr lang="en-US" altLang="zh-CN" dirty="0"/>
              <a:t>	</a:t>
            </a:r>
            <a:r>
              <a:rPr lang="en-US" altLang="zh-CN" dirty="0">
                <a:latin typeface="Courier New" charset="0"/>
              </a:rPr>
              <a:t>1 + 4 * 3</a:t>
            </a:r>
          </a:p>
          <a:p>
            <a:pPr lvl="1">
              <a:tabLst>
                <a:tab pos="2743200" algn="l"/>
              </a:tabLst>
            </a:pPr>
            <a:endParaRPr lang="en-US" altLang="zh-CN" sz="900" dirty="0"/>
          </a:p>
          <a:p>
            <a:pPr>
              <a:tabLst>
                <a:tab pos="2743200" algn="l"/>
              </a:tabLst>
            </a:pPr>
            <a:r>
              <a:rPr lang="zh-CN" altLang="en-US" dirty="0" smtClean="0"/>
              <a:t>算术操作</a:t>
            </a:r>
            <a:r>
              <a:rPr lang="en-US" altLang="zh-CN" dirty="0" smtClean="0"/>
              <a:t>:</a:t>
            </a:r>
            <a:endParaRPr lang="en-US" altLang="zh-CN" dirty="0"/>
          </a:p>
          <a:p>
            <a:pPr lvl="1">
              <a:buClr>
                <a:schemeClr val="bg1"/>
              </a:buClr>
              <a:tabLst>
                <a:tab pos="2743200" algn="l"/>
              </a:tabLst>
            </a:pPr>
            <a:r>
              <a:rPr lang="en-US" altLang="zh-CN" dirty="0">
                <a:latin typeface="Courier New" charset="0"/>
              </a:rPr>
              <a:t>+ - * /	</a:t>
            </a:r>
            <a:r>
              <a:rPr lang="zh-CN" altLang="en-US" dirty="0"/>
              <a:t>加，</a:t>
            </a:r>
            <a:r>
              <a:rPr lang="zh-CN" altLang="en-US" dirty="0" smtClean="0"/>
              <a:t>减</a:t>
            </a:r>
            <a:r>
              <a:rPr lang="en-US" altLang="zh-CN" dirty="0" smtClean="0"/>
              <a:t>/</a:t>
            </a:r>
            <a:r>
              <a:rPr lang="zh-CN" altLang="en-US" dirty="0" smtClean="0"/>
              <a:t>取反</a:t>
            </a:r>
            <a:r>
              <a:rPr lang="zh-CN" altLang="en-US" dirty="0"/>
              <a:t>，乘，除</a:t>
            </a:r>
            <a:endParaRPr lang="en-US" altLang="zh-CN" dirty="0"/>
          </a:p>
          <a:p>
            <a:pPr lvl="1">
              <a:buClr>
                <a:schemeClr val="bg1"/>
              </a:buClr>
              <a:tabLst>
                <a:tab pos="2743200" algn="l"/>
              </a:tabLst>
            </a:pPr>
            <a:r>
              <a:rPr lang="en-US" altLang="zh-CN" dirty="0">
                <a:latin typeface="Courier New" charset="0"/>
              </a:rPr>
              <a:t>**	</a:t>
            </a:r>
            <a:r>
              <a:rPr lang="zh-CN" altLang="en-US" dirty="0" smtClean="0"/>
              <a:t>指数</a:t>
            </a:r>
            <a:endParaRPr lang="en-US" altLang="zh-CN" dirty="0"/>
          </a:p>
          <a:p>
            <a:pPr lvl="1">
              <a:buClr>
                <a:schemeClr val="bg1"/>
              </a:buClr>
              <a:tabLst>
                <a:tab pos="2743200" algn="l"/>
              </a:tabLst>
            </a:pPr>
            <a:r>
              <a:rPr lang="en-US" altLang="zh-CN" dirty="0">
                <a:latin typeface="Courier New" charset="0"/>
              </a:rPr>
              <a:t>%</a:t>
            </a:r>
            <a:r>
              <a:rPr lang="en-US" altLang="zh-CN" dirty="0"/>
              <a:t> 	</a:t>
            </a:r>
            <a:r>
              <a:rPr lang="zh-CN" altLang="en-US" dirty="0" smtClean="0"/>
              <a:t>余数</a:t>
            </a:r>
            <a:endParaRPr lang="en-US" altLang="zh-CN" dirty="0"/>
          </a:p>
          <a:p>
            <a:pPr lvl="1">
              <a:buClr>
                <a:schemeClr val="bg1"/>
              </a:buClr>
              <a:tabLst>
                <a:tab pos="2743200" algn="l"/>
              </a:tabLst>
            </a:pPr>
            <a:endParaRPr lang="en-US" altLang="zh-CN" dirty="0"/>
          </a:p>
          <a:p>
            <a:pPr>
              <a:tabLst>
                <a:tab pos="2743200" algn="l"/>
              </a:tabLst>
            </a:pPr>
            <a:r>
              <a:rPr lang="zh-CN" altLang="en-US" b="1" dirty="0" smtClean="0"/>
              <a:t>优先级</a:t>
            </a:r>
            <a:r>
              <a:rPr lang="en-US" altLang="zh-CN" dirty="0" smtClean="0"/>
              <a:t>: </a:t>
            </a:r>
            <a:r>
              <a:rPr lang="zh-CN" altLang="en-US" dirty="0" smtClean="0"/>
              <a:t>操作的计算顺序</a:t>
            </a:r>
            <a:r>
              <a:rPr lang="en-US" altLang="zh-CN" dirty="0" smtClean="0"/>
              <a:t>.</a:t>
            </a:r>
            <a:endParaRPr lang="en-US" altLang="zh-CN" dirty="0"/>
          </a:p>
          <a:p>
            <a:pPr lvl="1">
              <a:tabLst>
                <a:tab pos="2743200" algn="l"/>
              </a:tabLst>
            </a:pPr>
            <a:r>
              <a:rPr lang="en-US" altLang="zh-CN" dirty="0">
                <a:latin typeface="Courier New" charset="0"/>
              </a:rPr>
              <a:t>* / % **</a:t>
            </a:r>
            <a:r>
              <a:rPr lang="en-US" altLang="zh-CN" dirty="0"/>
              <a:t>    </a:t>
            </a:r>
            <a:r>
              <a:rPr lang="zh-CN" altLang="en-US" dirty="0" smtClean="0"/>
              <a:t>比</a:t>
            </a:r>
            <a:r>
              <a:rPr lang="en-US" altLang="zh-CN" dirty="0" smtClean="0"/>
              <a:t>  </a:t>
            </a:r>
            <a:r>
              <a:rPr lang="en-US" altLang="zh-CN" dirty="0">
                <a:latin typeface="Courier New" charset="0"/>
              </a:rPr>
              <a:t>+ </a:t>
            </a:r>
            <a:r>
              <a:rPr lang="en-US" altLang="zh-CN" dirty="0" smtClean="0">
                <a:latin typeface="Courier New" charset="0"/>
              </a:rPr>
              <a:t>-</a:t>
            </a:r>
            <a:r>
              <a:rPr lang="zh-CN" altLang="en-US" dirty="0" smtClean="0">
                <a:latin typeface="Courier New" charset="0"/>
              </a:rPr>
              <a:t> 拥有更高的优先级</a:t>
            </a:r>
            <a:r>
              <a:rPr lang="en-US" altLang="zh-CN" dirty="0"/>
              <a:t/>
            </a:r>
            <a:br>
              <a:rPr lang="en-US" altLang="zh-CN" dirty="0"/>
            </a:br>
            <a:r>
              <a:rPr lang="en-US" altLang="zh-CN" sz="1000" dirty="0"/>
              <a:t/>
            </a:r>
            <a:br>
              <a:rPr lang="en-US" altLang="zh-CN" sz="1000" dirty="0"/>
            </a:br>
            <a:r>
              <a:rPr lang="en-US" altLang="zh-CN" dirty="0">
                <a:latin typeface="Courier New" charset="0"/>
              </a:rPr>
              <a:t>1 + </a:t>
            </a:r>
            <a:r>
              <a:rPr lang="en-US" altLang="zh-CN" b="1" dirty="0">
                <a:latin typeface="Courier New" charset="0"/>
              </a:rPr>
              <a:t>3 * 4</a:t>
            </a:r>
            <a:r>
              <a:rPr lang="en-US" altLang="zh-CN" dirty="0">
                <a:latin typeface="Courier New" charset="0"/>
              </a:rPr>
              <a:t>  </a:t>
            </a:r>
            <a:r>
              <a:rPr lang="en-US" altLang="zh-CN" dirty="0"/>
              <a:t>   </a:t>
            </a:r>
            <a:r>
              <a:rPr lang="zh-CN" altLang="en-US" dirty="0" smtClean="0"/>
              <a:t>是</a:t>
            </a:r>
            <a:r>
              <a:rPr lang="en-US" altLang="zh-CN" dirty="0" smtClean="0"/>
              <a:t>  </a:t>
            </a:r>
            <a:r>
              <a:rPr lang="en-US" altLang="zh-CN" dirty="0">
                <a:latin typeface="Courier New" charset="0"/>
              </a:rPr>
              <a:t>13</a:t>
            </a:r>
            <a:r>
              <a:rPr lang="en-US" altLang="zh-CN" dirty="0"/>
              <a:t/>
            </a:r>
            <a:br>
              <a:rPr lang="en-US" altLang="zh-CN" dirty="0"/>
            </a:br>
            <a:r>
              <a:rPr lang="en-US" altLang="zh-CN" b="1" dirty="0">
                <a:latin typeface="Courier New" charset="0"/>
              </a:rPr>
              <a:t>(1 + 3)</a:t>
            </a:r>
            <a:r>
              <a:rPr lang="en-US" altLang="zh-CN" dirty="0">
                <a:latin typeface="Courier New" charset="0"/>
              </a:rPr>
              <a:t> * 4</a:t>
            </a:r>
            <a:r>
              <a:rPr lang="en-US" altLang="zh-CN" dirty="0"/>
              <a:t>   </a:t>
            </a:r>
            <a:r>
              <a:rPr lang="zh-CN" altLang="en-US" dirty="0" smtClean="0"/>
              <a:t>是</a:t>
            </a:r>
            <a:r>
              <a:rPr lang="en-US" altLang="zh-CN" dirty="0" smtClean="0"/>
              <a:t>  </a:t>
            </a:r>
            <a:r>
              <a:rPr lang="en-US" altLang="zh-CN" dirty="0">
                <a:latin typeface="Courier New" charset="0"/>
              </a:rPr>
              <a:t>16</a:t>
            </a:r>
          </a:p>
        </p:txBody>
      </p:sp>
      <p:sp>
        <p:nvSpPr>
          <p:cNvPr id="2" name="日期占位符 1"/>
          <p:cNvSpPr>
            <a:spLocks noGrp="1"/>
          </p:cNvSpPr>
          <p:nvPr>
            <p:ph type="dt" sz="half" idx="10"/>
          </p:nvPr>
        </p:nvSpPr>
        <p:spPr/>
        <p:txBody>
          <a:bodyPr/>
          <a:lstStyle/>
          <a:p>
            <a:fld id="{2F99ACC3-35EE-8444-85AD-02A7C29093DA}" type="datetime1">
              <a:rPr kumimoji="1" lang="zh-CN" altLang="en-US" smtClean="0"/>
              <a:t>2017/11/22</a:t>
            </a:fld>
            <a:endParaRPr kumimoji="1" lang="zh-CN" altLang="en-US"/>
          </a:p>
        </p:txBody>
      </p:sp>
      <p:sp>
        <p:nvSpPr>
          <p:cNvPr id="3" name="幻灯片编号占位符 2"/>
          <p:cNvSpPr>
            <a:spLocks noGrp="1"/>
          </p:cNvSpPr>
          <p:nvPr>
            <p:ph type="sldNum" sz="quarter" idx="12"/>
          </p:nvPr>
        </p:nvSpPr>
        <p:spPr/>
        <p:txBody>
          <a:bodyPr/>
          <a:lstStyle/>
          <a:p>
            <a:fld id="{12924E00-6951-2E4A-9B91-938056433B77}" type="slidenum">
              <a:rPr kumimoji="1" lang="zh-CN" altLang="en-US" smtClean="0"/>
              <a:t>9</a:t>
            </a:fld>
            <a:endParaRPr kumimoji="1" lang="zh-CN" altLang="en-US"/>
          </a:p>
        </p:txBody>
      </p:sp>
    </p:spTree>
    <p:extLst>
      <p:ext uri="{BB962C8B-B14F-4D97-AF65-F5344CB8AC3E}">
        <p14:creationId xmlns:p14="http://schemas.microsoft.com/office/powerpoint/2010/main" val="248515960"/>
      </p:ext>
    </p:extLst>
  </p:cSld>
  <p:clrMapOvr>
    <a:masterClrMapping/>
  </p:clrMapOvr>
  <p:transition/>
</p:sld>
</file>

<file path=ppt/theme/theme1.xml><?xml version="1.0" encoding="utf-8"?>
<a:theme xmlns:a="http://schemas.openxmlformats.org/drawingml/2006/main" name="水汽尾迹">
  <a:themeElements>
    <a:clrScheme name="水汽尾迹">
      <a:dk1>
        <a:sysClr val="windowText" lastClr="000000"/>
      </a:dk1>
      <a:lt1>
        <a:sysClr val="window" lastClr="FFFFFF"/>
      </a:lt1>
      <a:dk2>
        <a:srgbClr val="454545"/>
      </a:dk2>
      <a:lt2>
        <a:srgbClr val="DADADA"/>
      </a:lt2>
      <a:accent1>
        <a:srgbClr val="E5224E"/>
      </a:accent1>
      <a:accent2>
        <a:srgbClr val="9D074E"/>
      </a:accent2>
      <a:accent3>
        <a:srgbClr val="7F2294"/>
      </a:accent3>
      <a:accent4>
        <a:srgbClr val="8D65EA"/>
      </a:accent4>
      <a:accent5>
        <a:srgbClr val="588FE2"/>
      </a:accent5>
      <a:accent6>
        <a:srgbClr val="127CA4"/>
      </a:accent6>
      <a:hlink>
        <a:srgbClr val="FB4AB6"/>
      </a:hlink>
      <a:folHlink>
        <a:srgbClr val="F98FE9"/>
      </a:folHlink>
    </a:clrScheme>
    <a:fontScheme name="水汽尾迹">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水汽尾迹">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6DB8EB18-3657-4051-A897-2ED38832359E}"/>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Vapor Trail</Template>
  <TotalTime>808</TotalTime>
  <Words>1363</Words>
  <Application>Microsoft Macintosh PowerPoint</Application>
  <PresentationFormat>全屏显示(4:3)</PresentationFormat>
  <Paragraphs>522</Paragraphs>
  <Slides>30</Slides>
  <Notes>11</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30</vt:i4>
      </vt:variant>
    </vt:vector>
  </HeadingPairs>
  <TitlesOfParts>
    <vt:vector size="42" baseType="lpstr">
      <vt:lpstr>Andale Mono</vt:lpstr>
      <vt:lpstr>Century Gothic</vt:lpstr>
      <vt:lpstr>Courier New</vt:lpstr>
      <vt:lpstr>DengXian</vt:lpstr>
      <vt:lpstr>Mangal</vt:lpstr>
      <vt:lpstr>Tahoma</vt:lpstr>
      <vt:lpstr>Verdana</vt:lpstr>
      <vt:lpstr>Wingdings</vt:lpstr>
      <vt:lpstr>宋体</vt:lpstr>
      <vt:lpstr>微软雅黑</vt:lpstr>
      <vt:lpstr>Arial</vt:lpstr>
      <vt:lpstr>水汽尾迹</vt:lpstr>
      <vt:lpstr>Python编程入门</vt:lpstr>
      <vt:lpstr>Python</vt:lpstr>
      <vt:lpstr>Python</vt:lpstr>
      <vt:lpstr>安装Python</vt:lpstr>
      <vt:lpstr>解释型语言（Interpreted Languages）</vt:lpstr>
      <vt:lpstr>Python解释器</vt:lpstr>
      <vt:lpstr>print 语句</vt:lpstr>
      <vt:lpstr>注释（Comments）</vt:lpstr>
      <vt:lpstr>表达式（Expressions）</vt:lpstr>
      <vt:lpstr>变量（Variables）</vt:lpstr>
      <vt:lpstr>数据类型（Data Types）</vt:lpstr>
      <vt:lpstr>集合类型（Collections）</vt:lpstr>
      <vt:lpstr>参数（Parameters）</vt:lpstr>
      <vt:lpstr>函数（Functions）</vt:lpstr>
      <vt:lpstr>一个完整的Python程序</vt:lpstr>
      <vt:lpstr>Python项目文件层次</vt:lpstr>
      <vt:lpstr>数学命令</vt:lpstr>
      <vt:lpstr>输入</vt:lpstr>
      <vt:lpstr>if</vt:lpstr>
      <vt:lpstr>if/else</vt:lpstr>
      <vt:lpstr>逻辑</vt:lpstr>
      <vt:lpstr>for 循环</vt:lpstr>
      <vt:lpstr>While循环</vt:lpstr>
      <vt:lpstr>随机数</vt:lpstr>
      <vt:lpstr>字符串（Strings）</vt:lpstr>
      <vt:lpstr>索引</vt:lpstr>
      <vt:lpstr>字符串属性</vt:lpstr>
      <vt:lpstr>raw_input</vt:lpstr>
      <vt:lpstr>文本处理</vt:lpstr>
      <vt:lpstr>字符串和数字</vt:lpstr>
    </vt:vector>
  </TitlesOfParts>
  <Company/>
  <LinksUpToDate>false</LinksUpToDate>
  <SharedDoc>false</SharedDoc>
  <HyperlinksChanged>false</HyperlinksChanged>
  <AppVersion>15.0040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Python Programming</dc:title>
  <dc:creator>office365</dc:creator>
  <cp:lastModifiedBy>office365</cp:lastModifiedBy>
  <cp:revision>35</cp:revision>
  <dcterms:created xsi:type="dcterms:W3CDTF">2017-11-21T10:22:56Z</dcterms:created>
  <dcterms:modified xsi:type="dcterms:W3CDTF">2017-11-21T23:51:39Z</dcterms:modified>
</cp:coreProperties>
</file>