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29" d="100"/>
          <a:sy n="129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BADDD-1E96-684B-B778-F23F7D0323AC}" type="datetimeFigureOut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816C6-04A1-6945-9B59-511E9061E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4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16C6-04A1-6945-9B59-511E9061E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72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9C31C73E-1BF5-AD40-A2FB-DADD7CB029AF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7EC9-FA32-8F41-831C-53EF8A8DB099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27F7EC9-FA32-8F41-831C-53EF8A8DB099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27F7EC9-FA32-8F41-831C-53EF8A8DB099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27F7EC9-FA32-8F41-831C-53EF8A8DB099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7EC9-FA32-8F41-831C-53EF8A8DB099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7EC9-FA32-8F41-831C-53EF8A8DB099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A837-B581-CD4C-8107-645BAF510B01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9E89219-512D-554F-9003-F40ADF720299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0E9E-8710-064A-8D69-D663A90A3FB4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12D3BD2-B232-5E48-BF4C-8373DF233EA7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7DF3-0620-3B4B-83CE-53783A9C0249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D950-0156-B24C-8D95-FC2B2957D17E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CEE6-4132-0242-8D78-8BF70EBB3F9D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1820-0D0B-2441-B263-72412FDC9313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4DDF-2DB3-184D-A97A-05E0B21A14AD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E0E5-0336-7849-B3BA-42495E6CABC4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F7EC9-FA32-8F41-831C-53EF8A8DB099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4E00-6951-2E4A-9B91-938056433B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180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python.org/downloads/window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编程入门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327595"/>
            <a:ext cx="6858000" cy="1655762"/>
          </a:xfrm>
        </p:spPr>
        <p:txBody>
          <a:bodyPr>
            <a:normAutofit/>
          </a:bodyPr>
          <a:lstStyle/>
          <a:p>
            <a:r>
              <a:rPr kumimoji="1" lang="en-US" altLang="zh-CN" sz="4800" dirty="0" smtClean="0"/>
              <a:t>Min </a:t>
            </a:r>
            <a:r>
              <a:rPr kumimoji="1" lang="en-US" altLang="zh-CN" sz="4800" dirty="0" err="1" smtClean="0"/>
              <a:t>Cai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5329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Python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下载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安装包：</a:t>
            </a:r>
            <a:endParaRPr kumimoji="1" lang="en-US" altLang="zh-CN" dirty="0" smtClean="0"/>
          </a:p>
          <a:p>
            <a:pPr lvl="1"/>
            <a:r>
              <a:rPr lang="en-AU" altLang="zh-CN" dirty="0" smtClean="0">
                <a:solidFill>
                  <a:srgbClr val="000000"/>
                </a:solidFill>
                <a:ea typeface="AR PL SungtiL GB" charset="0"/>
                <a:cs typeface="AR PL SungtiL GB" charset="0"/>
                <a:hlinkClick r:id="rId3"/>
              </a:rPr>
              <a:t>https://www.python.org/downloads/windows/</a:t>
            </a:r>
            <a:endParaRPr lang="en-AU" altLang="zh-CN" dirty="0" smtClean="0">
              <a:solidFill>
                <a:srgbClr val="000000"/>
              </a:solidFill>
              <a:ea typeface="AR PL SungtiL GB" charset="0"/>
              <a:cs typeface="AR PL SungtiL GB" charset="0"/>
            </a:endParaRPr>
          </a:p>
          <a:p>
            <a:pPr lvl="1"/>
            <a:r>
              <a:rPr kumimoji="1" lang="zh-CN" altLang="en-US" dirty="0" smtClean="0"/>
              <a:t>下载</a:t>
            </a:r>
            <a:r>
              <a:rPr kumimoji="1" lang="en-US" altLang="zh-CN" dirty="0" smtClean="0"/>
              <a:t>3.6.3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按照网页上列出的流程，等待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安装好后，设置好环境变量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自带交互式解释器环境</a:t>
            </a:r>
            <a:endParaRPr kumimoji="1" lang="en-US" altLang="zh-CN" dirty="0" smtClean="0"/>
          </a:p>
          <a:p>
            <a:r>
              <a:rPr kumimoji="1" lang="zh-CN" altLang="en-US" dirty="0" smtClean="0"/>
              <a:t>也可以选择</a:t>
            </a:r>
            <a:r>
              <a:rPr kumimoji="1" lang="en-US" altLang="zh-CN" dirty="0" err="1" smtClean="0"/>
              <a:t>Pycharm</a:t>
            </a:r>
            <a:r>
              <a:rPr kumimoji="1" lang="zh-CN" altLang="en-US" dirty="0" smtClean="0"/>
              <a:t>或文本编辑器作为开发环境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D4E5-8C5B-9441-8E34-E92985C5AC8C}" type="datetime1">
              <a:rPr kumimoji="1" lang="zh-CN" altLang="en-US" smtClean="0"/>
              <a:t>2017/11/21</a:t>
            </a:fld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4E00-6951-2E4A-9B91-938056433B7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781858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</TotalTime>
  <Words>54</Words>
  <Application>Microsoft Macintosh PowerPoint</Application>
  <PresentationFormat>全屏显示(4:3)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 PL SungtiL GB</vt:lpstr>
      <vt:lpstr>Century Gothic</vt:lpstr>
      <vt:lpstr>DengXian</vt:lpstr>
      <vt:lpstr>宋体</vt:lpstr>
      <vt:lpstr>Arial</vt:lpstr>
      <vt:lpstr>水汽尾迹</vt:lpstr>
      <vt:lpstr>Python编程入门</vt:lpstr>
      <vt:lpstr>安装Python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>office365</dc:creator>
  <cp:lastModifiedBy>office365</cp:lastModifiedBy>
  <cp:revision>4</cp:revision>
  <dcterms:created xsi:type="dcterms:W3CDTF">2017-11-21T10:22:56Z</dcterms:created>
  <dcterms:modified xsi:type="dcterms:W3CDTF">2017-11-21T10:33:44Z</dcterms:modified>
</cp:coreProperties>
</file>